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Ex1.xml" ContentType="application/vnd.ms-office.chartex+xml"/>
  <Override PartName="/ppt/charts/style2.xml" ContentType="application/vnd.ms-office.chartstyle+xml"/>
  <Override PartName="/ppt/charts/colors2.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2.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heme/themeOverride2.xml" ContentType="application/vnd.openxmlformats-officedocument.themeOverr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 id="2147483666" r:id="rId3"/>
  </p:sldMasterIdLst>
  <p:notesMasterIdLst>
    <p:notesMasterId r:id="rId30"/>
  </p:notesMasterIdLst>
  <p:sldIdLst>
    <p:sldId id="256" r:id="rId4"/>
    <p:sldId id="307" r:id="rId5"/>
    <p:sldId id="300" r:id="rId6"/>
    <p:sldId id="275" r:id="rId7"/>
    <p:sldId id="305" r:id="rId8"/>
    <p:sldId id="276" r:id="rId9"/>
    <p:sldId id="301" r:id="rId10"/>
    <p:sldId id="287" r:id="rId11"/>
    <p:sldId id="289" r:id="rId12"/>
    <p:sldId id="293" r:id="rId13"/>
    <p:sldId id="302" r:id="rId14"/>
    <p:sldId id="288" r:id="rId15"/>
    <p:sldId id="292" r:id="rId16"/>
    <p:sldId id="303" r:id="rId17"/>
    <p:sldId id="299" r:id="rId18"/>
    <p:sldId id="290" r:id="rId19"/>
    <p:sldId id="283" r:id="rId20"/>
    <p:sldId id="304" r:id="rId21"/>
    <p:sldId id="279" r:id="rId22"/>
    <p:sldId id="280" r:id="rId23"/>
    <p:sldId id="294" r:id="rId24"/>
    <p:sldId id="277" r:id="rId25"/>
    <p:sldId id="308" r:id="rId26"/>
    <p:sldId id="271" r:id="rId27"/>
    <p:sldId id="1723" r:id="rId28"/>
    <p:sldId id="1728"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31B88CD5-48F2-4FA1-8A4C-CA7E1DCE5440}">
          <p14:sldIdLst>
            <p14:sldId id="256"/>
          </p14:sldIdLst>
        </p14:section>
        <p14:section name="目录" id="{FE9F54FD-12F8-46E1-B4E8-9628C51AF2C3}">
          <p14:sldIdLst>
            <p14:sldId id="307"/>
          </p14:sldIdLst>
        </p14:section>
        <p14:section name="选题依据" id="{93EDFCC0-1EBA-4601-A014-232EDD780EB5}">
          <p14:sldIdLst>
            <p14:sldId id="300"/>
            <p14:sldId id="275"/>
            <p14:sldId id="305"/>
            <p14:sldId id="276"/>
          </p14:sldIdLst>
        </p14:section>
        <p14:section name="研究内容" id="{4DB06A0C-FD59-46F8-ACDC-CB16D8B1B00B}">
          <p14:sldIdLst>
            <p14:sldId id="301"/>
            <p14:sldId id="287"/>
            <p14:sldId id="289"/>
            <p14:sldId id="293"/>
          </p14:sldIdLst>
        </p14:section>
        <p14:section name="研究方案" id="{18767E6B-EFFC-4526-A1EB-FDB185F05885}">
          <p14:sldIdLst>
            <p14:sldId id="302"/>
            <p14:sldId id="288"/>
            <p14:sldId id="292"/>
          </p14:sldIdLst>
        </p14:section>
        <p14:section name="研究结果" id="{07BC58DF-D7CB-4A45-9151-A0B7B4AAA49D}">
          <p14:sldIdLst>
            <p14:sldId id="303"/>
            <p14:sldId id="299"/>
            <p14:sldId id="290"/>
            <p14:sldId id="283"/>
            <p14:sldId id="304"/>
            <p14:sldId id="279"/>
            <p14:sldId id="280"/>
            <p14:sldId id="294"/>
            <p14:sldId id="277"/>
            <p14:sldId id="308"/>
            <p14:sldId id="271"/>
            <p14:sldId id="1723"/>
            <p14:sldId id="1728"/>
          </p14:sldIdLst>
        </p14:section>
      </p14:sectionLst>
    </p:ext>
    <p:ext uri="{EFAFB233-063F-42B5-8137-9DF3F51BA10A}">
      <p15:sldGuideLst xmlns:p15="http://schemas.microsoft.com/office/powerpoint/2012/main">
        <p15:guide id="1" pos="416" userDrawn="1">
          <p15:clr>
            <a:srgbClr val="A4A3A4"/>
          </p15:clr>
        </p15:guide>
        <p15:guide id="2" pos="7256" userDrawn="1">
          <p15:clr>
            <a:srgbClr val="A4A3A4"/>
          </p15:clr>
        </p15:guide>
        <p15:guide id="3" orient="horz" pos="648" userDrawn="1">
          <p15:clr>
            <a:srgbClr val="A4A3A4"/>
          </p15:clr>
        </p15:guide>
        <p15:guide id="4" orient="horz" pos="712"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DFD"/>
    <a:srgbClr val="FFFFFF"/>
    <a:srgbClr val="A6A6A6"/>
    <a:srgbClr val="992E24"/>
    <a:srgbClr val="AC706E"/>
    <a:srgbClr val="CCB0AF"/>
    <a:srgbClr val="E2E21E"/>
    <a:srgbClr val="FF9900"/>
    <a:srgbClr val="42000B"/>
    <a:srgbClr val="0041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72" autoAdjust="0"/>
    <p:restoredTop sz="95498" autoAdjust="0"/>
  </p:normalViewPr>
  <p:slideViewPr>
    <p:cSldViewPr snapToGrid="0" showGuides="1">
      <p:cViewPr varScale="1">
        <p:scale>
          <a:sx n="98" d="100"/>
          <a:sy n="98" d="100"/>
        </p:scale>
        <p:origin x="414" y="78"/>
      </p:cViewPr>
      <p:guideLst>
        <p:guide pos="416"/>
        <p:guide pos="7256"/>
        <p:guide orient="horz" pos="648"/>
        <p:guide orient="horz" pos="712"/>
        <p:guide orient="horz" pos="3928"/>
        <p:guide orient="horz" pos="3864"/>
      </p:guideLst>
    </p:cSldViewPr>
  </p:slideViewPr>
  <p:outlineViewPr>
    <p:cViewPr>
      <p:scale>
        <a:sx n="33" d="100"/>
        <a:sy n="33" d="100"/>
      </p:scale>
      <p:origin x="0" y="-1291"/>
    </p:cViewPr>
  </p:outlineViewPr>
  <p:notesTextViewPr>
    <p:cViewPr>
      <p:scale>
        <a:sx n="1" d="1"/>
        <a:sy n="1" d="1"/>
      </p:scale>
      <p:origin x="0" y="0"/>
    </p:cViewPr>
  </p:notesTextViewPr>
  <p:sorterViewPr>
    <p:cViewPr>
      <p:scale>
        <a:sx n="100" d="100"/>
        <a:sy n="100" d="100"/>
      </p:scale>
      <p:origin x="0" y="-681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oleObject" Target="Microsoft%20PowerPoint%20&#20013;&#30340;&#22270;&#34920;"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Ex1.xml.rels><?xml version="1.0" encoding="UTF-8" standalone="yes"?>
<Relationships xmlns="http://schemas.openxmlformats.org/package/2006/relationships"><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doughnutChart>
        <c:varyColors val="1"/>
        <c:ser>
          <c:idx val="0"/>
          <c:order val="0"/>
          <c:dPt>
            <c:idx val="0"/>
            <c:bubble3D val="0"/>
            <c:spPr>
              <a:solidFill>
                <a:schemeClr val="accent3">
                  <a:shade val="58000"/>
                </a:schemeClr>
              </a:solidFill>
              <a:ln w="19050">
                <a:solidFill>
                  <a:schemeClr val="lt1"/>
                </a:solidFill>
              </a:ln>
              <a:effectLst/>
            </c:spPr>
            <c:extLst>
              <c:ext xmlns:c16="http://schemas.microsoft.com/office/drawing/2014/chart" uri="{C3380CC4-5D6E-409C-BE32-E72D297353CC}">
                <c16:uniqueId val="{00000001-A7C4-4254-B157-9EB87A971E61}"/>
              </c:ext>
            </c:extLst>
          </c:dPt>
          <c:dPt>
            <c:idx val="1"/>
            <c:bubble3D val="0"/>
            <c:spPr>
              <a:solidFill>
                <a:schemeClr val="accent3">
                  <a:shade val="86000"/>
                </a:schemeClr>
              </a:solidFill>
              <a:ln w="19050">
                <a:solidFill>
                  <a:schemeClr val="lt1"/>
                </a:solidFill>
              </a:ln>
              <a:effectLst/>
            </c:spPr>
            <c:extLst>
              <c:ext xmlns:c16="http://schemas.microsoft.com/office/drawing/2014/chart" uri="{C3380CC4-5D6E-409C-BE32-E72D297353CC}">
                <c16:uniqueId val="{00000003-A7C4-4254-B157-9EB87A971E61}"/>
              </c:ext>
            </c:extLst>
          </c:dPt>
          <c:dPt>
            <c:idx val="2"/>
            <c:bubble3D val="0"/>
            <c:spPr>
              <a:solidFill>
                <a:schemeClr val="accent3">
                  <a:tint val="86000"/>
                </a:schemeClr>
              </a:solidFill>
              <a:ln w="19050">
                <a:solidFill>
                  <a:schemeClr val="lt1"/>
                </a:solidFill>
              </a:ln>
              <a:effectLst/>
            </c:spPr>
            <c:extLst>
              <c:ext xmlns:c16="http://schemas.microsoft.com/office/drawing/2014/chart" uri="{C3380CC4-5D6E-409C-BE32-E72D297353CC}">
                <c16:uniqueId val="{00000005-A7C4-4254-B157-9EB87A971E61}"/>
              </c:ext>
            </c:extLst>
          </c:dPt>
          <c:dPt>
            <c:idx val="3"/>
            <c:bubble3D val="0"/>
            <c:spPr>
              <a:solidFill>
                <a:schemeClr val="accent3">
                  <a:tint val="58000"/>
                </a:schemeClr>
              </a:solidFill>
              <a:ln w="19050">
                <a:solidFill>
                  <a:schemeClr val="lt1"/>
                </a:solidFill>
              </a:ln>
              <a:effectLst/>
            </c:spPr>
            <c:extLst>
              <c:ext xmlns:c16="http://schemas.microsoft.com/office/drawing/2014/chart" uri="{C3380CC4-5D6E-409C-BE32-E72D297353CC}">
                <c16:uniqueId val="{00000007-A7C4-4254-B157-9EB87A971E61}"/>
              </c:ext>
            </c:extLst>
          </c:dPt>
          <c:cat>
            <c:strRef>
              <c:f>'[Microsoft PowerPoint 中的图表]Sheet1'!$C$2:$C$5</c:f>
              <c:strCache>
                <c:ptCount val="4"/>
                <c:pt idx="0">
                  <c:v>Part 1</c:v>
                </c:pt>
                <c:pt idx="1">
                  <c:v>Part 2</c:v>
                </c:pt>
                <c:pt idx="2">
                  <c:v>Part 3</c:v>
                </c:pt>
                <c:pt idx="3">
                  <c:v>Part 4</c:v>
                </c:pt>
              </c:strCache>
            </c:strRef>
          </c:cat>
          <c:val>
            <c:numRef>
              <c:f>'[Microsoft PowerPoint 中的图表]Sheet1'!$D$2:$D$5</c:f>
              <c:numCache>
                <c:formatCode>General</c:formatCode>
                <c:ptCount val="4"/>
                <c:pt idx="0">
                  <c:v>22</c:v>
                </c:pt>
                <c:pt idx="1">
                  <c:v>12</c:v>
                </c:pt>
                <c:pt idx="2">
                  <c:v>18</c:v>
                </c:pt>
                <c:pt idx="3">
                  <c:v>20</c:v>
                </c:pt>
              </c:numCache>
            </c:numRef>
          </c:val>
          <c:extLst>
            <c:ext xmlns:c16="http://schemas.microsoft.com/office/drawing/2014/chart" uri="{C3380CC4-5D6E-409C-BE32-E72D297353CC}">
              <c16:uniqueId val="{00000008-A7C4-4254-B157-9EB87A971E61}"/>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r>
              <a:rPr lang="zh-CN" sz="2200" dirty="0"/>
              <a:t>输入你的图表标题</a:t>
            </a:r>
          </a:p>
        </c:rich>
      </c:tx>
      <c:layout>
        <c:manualLayout>
          <c:xMode val="edge"/>
          <c:yMode val="edge"/>
          <c:x val="0.25237500000000002"/>
          <c:y val="7.9687495097964134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en-US"/>
        </a:p>
      </c:txPr>
    </c:title>
    <c:autoTitleDeleted val="0"/>
    <c:plotArea>
      <c:layout>
        <c:manualLayout>
          <c:layoutTarget val="inner"/>
          <c:xMode val="edge"/>
          <c:yMode val="edge"/>
          <c:x val="7.1432332677165353E-2"/>
          <c:y val="0.20988612143909199"/>
          <c:w val="0.90356766732283467"/>
          <c:h val="0.78777012870508556"/>
        </c:manualLayout>
      </c:layout>
      <c:barChart>
        <c:barDir val="bar"/>
        <c:grouping val="clustered"/>
        <c:varyColors val="0"/>
        <c:ser>
          <c:idx val="0"/>
          <c:order val="0"/>
          <c:tx>
            <c:strRef>
              <c:f>Sheet1!$B$1</c:f>
              <c:strCache>
                <c:ptCount val="1"/>
                <c:pt idx="0">
                  <c:v>系列 1</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5F9D-4A5F-9557-D04AC5988D59}"/>
            </c:ext>
          </c:extLst>
        </c:ser>
        <c:ser>
          <c:idx val="1"/>
          <c:order val="1"/>
          <c:tx>
            <c:strRef>
              <c:f>Sheet1!$C$1</c:f>
              <c:strCache>
                <c:ptCount val="1"/>
                <c:pt idx="0">
                  <c:v>系列 2</c:v>
                </c:pt>
              </c:strCache>
            </c:strRef>
          </c:tx>
          <c:spPr>
            <a:solidFill>
              <a:schemeClr val="accent3">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5F9D-4A5F-9557-D04AC5988D59}"/>
            </c:ext>
          </c:extLst>
        </c:ser>
        <c:ser>
          <c:idx val="2"/>
          <c:order val="2"/>
          <c:tx>
            <c:strRef>
              <c:f>Sheet1!$D$1</c:f>
              <c:strCache>
                <c:ptCount val="1"/>
                <c:pt idx="0">
                  <c:v>系列 3</c:v>
                </c:pt>
              </c:strCache>
            </c:strRef>
          </c:tx>
          <c:spPr>
            <a:solidFill>
              <a:schemeClr val="accent3">
                <a:lumMod val="7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n-lt"/>
                    <a:ea typeface="+mn-ea"/>
                    <a:cs typeface="+mn-ea"/>
                    <a:sym typeface="+mn-lt"/>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5F9D-4A5F-9557-D04AC5988D59}"/>
            </c:ext>
          </c:extLst>
        </c:ser>
        <c:dLbls>
          <c:showLegendKey val="0"/>
          <c:showVal val="1"/>
          <c:showCatName val="0"/>
          <c:showSerName val="0"/>
          <c:showPercent val="0"/>
          <c:showBubbleSize val="0"/>
        </c:dLbls>
        <c:gapWidth val="150"/>
        <c:overlap val="-25"/>
        <c:axId val="1768229903"/>
        <c:axId val="255469983"/>
      </c:barChart>
      <c:catAx>
        <c:axId val="1768229903"/>
        <c:scaling>
          <c:orientation val="minMax"/>
        </c:scaling>
        <c:delete val="1"/>
        <c:axPos val="l"/>
        <c:numFmt formatCode="General" sourceLinked="1"/>
        <c:majorTickMark val="none"/>
        <c:minorTickMark val="none"/>
        <c:tickLblPos val="nextTo"/>
        <c:crossAx val="255469983"/>
        <c:crosses val="autoZero"/>
        <c:auto val="1"/>
        <c:lblAlgn val="ctr"/>
        <c:lblOffset val="100"/>
        <c:noMultiLvlLbl val="0"/>
      </c:catAx>
      <c:valAx>
        <c:axId val="255469983"/>
        <c:scaling>
          <c:orientation val="minMax"/>
        </c:scaling>
        <c:delete val="1"/>
        <c:axPos val="b"/>
        <c:numFmt formatCode="General" sourceLinked="1"/>
        <c:majorTickMark val="out"/>
        <c:minorTickMark val="none"/>
        <c:tickLblPos val="nextTo"/>
        <c:crossAx val="1768229903"/>
        <c:crosses val="autoZero"/>
        <c:crossBetween val="between"/>
      </c:valAx>
      <c:spPr>
        <a:noFill/>
        <a:ln>
          <a:noFill/>
        </a:ln>
        <a:effectLst/>
      </c:spPr>
    </c:plotArea>
    <c:legend>
      <c:legendPos val="t"/>
      <c:layout>
        <c:manualLayout>
          <c:xMode val="edge"/>
          <c:yMode val="edge"/>
          <c:x val="0.58169451279527562"/>
          <c:y val="0.14752742694836202"/>
          <c:w val="0.40111798720472441"/>
          <c:h val="5.9378072134715049E-2"/>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lumMod val="65000"/>
                  <a:lumOff val="35000"/>
                </a:schemeClr>
              </a:solidFill>
              <a:latin typeface="+mn-lt"/>
              <a:ea typeface="+mn-ea"/>
              <a:cs typeface="+mn-ea"/>
              <a:sym typeface="+mn-lt"/>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en-US"/>
    </a:p>
  </c:txPr>
  <c:externalData r:id="rId3">
    <c:autoUpdate val="0"/>
  </c:externalData>
  <c:userShapes r:id="rId4"/>
</c:chartSpace>
</file>

<file path=ppt/charts/chartEx1.xml><?xml version="1.0" encoding="utf-8"?>
<cx:chartSpace xmlns:a="http://schemas.openxmlformats.org/drawingml/2006/main" xmlns:r="http://schemas.openxmlformats.org/officeDocument/2006/relationships" xmlns:cx="http://schemas.microsoft.com/office/drawing/2014/chartex">
  <cx:chart>
    <cx:plotArea>
      <cx:plotAreaRegion/>
    </cx:plotArea>
  </cx:chart>
</cx: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0.41216</cdr:y>
    </cdr:from>
    <cdr:to>
      <cdr:x>0.06986</cdr:x>
      <cdr:y>0.62914</cdr:y>
    </cdr:to>
    <cdr:sp macro="" textlink="">
      <cdr:nvSpPr>
        <cdr:cNvPr id="2" name="文本框 1">
          <a:extLst xmlns:a="http://schemas.openxmlformats.org/drawingml/2006/main">
            <a:ext uri="{FF2B5EF4-FFF2-40B4-BE49-F238E27FC236}">
              <a16:creationId xmlns:a16="http://schemas.microsoft.com/office/drawing/2014/main" id="{78B06A36-A251-4D5D-99A5-345570FAF304}"/>
            </a:ext>
          </a:extLst>
        </cdr:cNvPr>
        <cdr:cNvSpPr txBox="1"/>
      </cdr:nvSpPr>
      <cdr:spPr>
        <a:xfrm xmlns:a="http://schemas.openxmlformats.org/drawingml/2006/main">
          <a:off x="-658813" y="2233334"/>
          <a:ext cx="567834" cy="1175740"/>
        </a:xfrm>
        <a:prstGeom xmlns:a="http://schemas.openxmlformats.org/drawingml/2006/main" prst="rect">
          <a:avLst/>
        </a:prstGeom>
      </cdr:spPr>
      <cdr:txBody>
        <a:bodyPr xmlns:a="http://schemas.openxmlformats.org/drawingml/2006/main" vertOverflow="clip" vert="wordArtVertRtl" wrap="none" rtlCol="0"/>
        <a:lstStyle xmlns:a="http://schemas.openxmlformats.org/drawingml/2006/main"/>
        <a:p xmlns:a="http://schemas.openxmlformats.org/drawingml/2006/main">
          <a:r>
            <a:rPr lang="zh-CN" altLang="en-US" sz="2000" kern="1200" spc="-1000" dirty="0">
              <a:solidFill>
                <a:schemeClr val="tx1">
                  <a:lumMod val="65000"/>
                  <a:lumOff val="35000"/>
                </a:schemeClr>
              </a:solidFill>
              <a:cs typeface="+mn-ea"/>
            </a:rPr>
            <a:t>类别二</a:t>
          </a:r>
        </a:p>
      </cdr:txBody>
    </cdr:sp>
  </cdr:relSizeAnchor>
  <cdr:relSizeAnchor xmlns:cdr="http://schemas.openxmlformats.org/drawingml/2006/chartDrawing">
    <cdr:from>
      <cdr:x>0.07005</cdr:x>
      <cdr:y>0.26103</cdr:y>
    </cdr:from>
    <cdr:to>
      <cdr:x>0.10284</cdr:x>
      <cdr:y>0.50766</cdr:y>
    </cdr:to>
    <cdr:sp macro="" textlink="">
      <cdr:nvSpPr>
        <cdr:cNvPr id="3" name="文本框 2">
          <a:extLst xmlns:a="http://schemas.openxmlformats.org/drawingml/2006/main">
            <a:ext uri="{FF2B5EF4-FFF2-40B4-BE49-F238E27FC236}">
              <a16:creationId xmlns:a16="http://schemas.microsoft.com/office/drawing/2014/main" id="{95CC7CB9-967D-4405-AF78-6B157DADEBFF}"/>
            </a:ext>
          </a:extLst>
        </cdr:cNvPr>
        <cdr:cNvSpPr txBox="1"/>
      </cdr:nvSpPr>
      <cdr:spPr>
        <a:xfrm xmlns:a="http://schemas.openxmlformats.org/drawingml/2006/main">
          <a:off x="569363" y="1414435"/>
          <a:ext cx="266516" cy="13364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zh-CN" altLang="en-US" sz="1100" dirty="0"/>
        </a:p>
      </cdr:txBody>
    </cdr:sp>
  </cdr:relSizeAnchor>
  <cdr:relSizeAnchor xmlns:cdr="http://schemas.openxmlformats.org/drawingml/2006/chartDrawing">
    <cdr:from>
      <cdr:x>0</cdr:x>
      <cdr:y>0.21382</cdr:y>
    </cdr:from>
    <cdr:to>
      <cdr:x>0.06986</cdr:x>
      <cdr:y>0.38597</cdr:y>
    </cdr:to>
    <cdr:sp macro="" textlink="">
      <cdr:nvSpPr>
        <cdr:cNvPr id="4" name="文本框 1">
          <a:extLst xmlns:a="http://schemas.openxmlformats.org/drawingml/2006/main">
            <a:ext uri="{FF2B5EF4-FFF2-40B4-BE49-F238E27FC236}">
              <a16:creationId xmlns:a16="http://schemas.microsoft.com/office/drawing/2014/main" id="{46FAB93D-DBA9-465A-B4F1-FCDB2B0BF8E4}"/>
            </a:ext>
          </a:extLst>
        </cdr:cNvPr>
        <cdr:cNvSpPr txBox="1"/>
      </cdr:nvSpPr>
      <cdr:spPr>
        <a:xfrm xmlns:a="http://schemas.openxmlformats.org/drawingml/2006/main">
          <a:off x="0" y="1158617"/>
          <a:ext cx="567834" cy="932825"/>
        </a:xfrm>
        <a:prstGeom xmlns:a="http://schemas.openxmlformats.org/drawingml/2006/main" prst="rect">
          <a:avLst/>
        </a:prstGeom>
      </cdr:spPr>
      <cdr:txBody>
        <a:bodyPr xmlns:a="http://schemas.openxmlformats.org/drawingml/2006/main" vert="wordArtVertRtl"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defRPr sz="2000" b="0" i="0" u="none" strike="noStrike" kern="1200" baseline="0">
              <a:solidFill>
                <a:schemeClr val="tx1">
                  <a:lumMod val="65000"/>
                  <a:lumOff val="35000"/>
                </a:schemeClr>
              </a:solidFill>
              <a:latin typeface="+mn-lt"/>
              <a:ea typeface="+mn-ea"/>
              <a:cs typeface="+mn-ea"/>
              <a:sym typeface="+mn-lt"/>
            </a:defRPr>
          </a:pPr>
          <a:r>
            <a:rPr lang="zh-CN" altLang="en-US" sz="2000" kern="1200" spc="-1000" dirty="0">
              <a:solidFill>
                <a:schemeClr val="tx1">
                  <a:lumMod val="65000"/>
                  <a:lumOff val="35000"/>
                </a:schemeClr>
              </a:solidFill>
              <a:cs typeface="+mn-ea"/>
            </a:rPr>
            <a:t>类别一</a:t>
          </a:r>
        </a:p>
      </cdr:txBody>
    </cdr:sp>
  </cdr:relSizeAnchor>
  <cdr:relSizeAnchor xmlns:cdr="http://schemas.openxmlformats.org/drawingml/2006/chartDrawing">
    <cdr:from>
      <cdr:x>0.00275</cdr:x>
      <cdr:y>0.59862</cdr:y>
    </cdr:from>
    <cdr:to>
      <cdr:x>0.07261</cdr:x>
      <cdr:y>0.8156</cdr:y>
    </cdr:to>
    <cdr:sp macro="" textlink="">
      <cdr:nvSpPr>
        <cdr:cNvPr id="5" name="文本框 1">
          <a:extLst xmlns:a="http://schemas.openxmlformats.org/drawingml/2006/main">
            <a:ext uri="{FF2B5EF4-FFF2-40B4-BE49-F238E27FC236}">
              <a16:creationId xmlns:a16="http://schemas.microsoft.com/office/drawing/2014/main" id="{46FAB93D-DBA9-465A-B4F1-FCDB2B0BF8E4}"/>
            </a:ext>
          </a:extLst>
        </cdr:cNvPr>
        <cdr:cNvSpPr txBox="1"/>
      </cdr:nvSpPr>
      <cdr:spPr>
        <a:xfrm xmlns:a="http://schemas.openxmlformats.org/drawingml/2006/main">
          <a:off x="22349" y="3243710"/>
          <a:ext cx="567834" cy="1175740"/>
        </a:xfrm>
        <a:prstGeom xmlns:a="http://schemas.openxmlformats.org/drawingml/2006/main" prst="rect">
          <a:avLst/>
        </a:prstGeom>
      </cdr:spPr>
      <cdr:txBody>
        <a:bodyPr xmlns:a="http://schemas.openxmlformats.org/drawingml/2006/main" vert="wordArtVertRtl"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2000" kern="1200" spc="-1000" dirty="0">
              <a:solidFill>
                <a:schemeClr val="tx1">
                  <a:lumMod val="65000"/>
                  <a:lumOff val="35000"/>
                </a:schemeClr>
              </a:solidFill>
              <a:cs typeface="+mn-ea"/>
            </a:rPr>
            <a:t>类别三</a:t>
          </a:r>
        </a:p>
      </cdr:txBody>
    </cdr:sp>
  </cdr:relSizeAnchor>
  <cdr:relSizeAnchor xmlns:cdr="http://schemas.openxmlformats.org/drawingml/2006/chartDrawing">
    <cdr:from>
      <cdr:x>0.00275</cdr:x>
      <cdr:y>0.78302</cdr:y>
    </cdr:from>
    <cdr:to>
      <cdr:x>0.07261</cdr:x>
      <cdr:y>1</cdr:y>
    </cdr:to>
    <cdr:sp macro="" textlink="">
      <cdr:nvSpPr>
        <cdr:cNvPr id="6" name="文本框 1">
          <a:extLst xmlns:a="http://schemas.openxmlformats.org/drawingml/2006/main">
            <a:ext uri="{FF2B5EF4-FFF2-40B4-BE49-F238E27FC236}">
              <a16:creationId xmlns:a16="http://schemas.microsoft.com/office/drawing/2014/main" id="{46FAB93D-DBA9-465A-B4F1-FCDB2B0BF8E4}"/>
            </a:ext>
          </a:extLst>
        </cdr:cNvPr>
        <cdr:cNvSpPr txBox="1"/>
      </cdr:nvSpPr>
      <cdr:spPr>
        <a:xfrm xmlns:a="http://schemas.openxmlformats.org/drawingml/2006/main">
          <a:off x="22349" y="4242927"/>
          <a:ext cx="567834" cy="1175740"/>
        </a:xfrm>
        <a:prstGeom xmlns:a="http://schemas.openxmlformats.org/drawingml/2006/main" prst="rect">
          <a:avLst/>
        </a:prstGeom>
      </cdr:spPr>
      <cdr:txBody>
        <a:bodyPr xmlns:a="http://schemas.openxmlformats.org/drawingml/2006/main" vert="wordArtVertRtl"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zh-CN" altLang="en-US" sz="2000" kern="1200" spc="-1000" dirty="0">
              <a:solidFill>
                <a:schemeClr val="tx1">
                  <a:lumMod val="65000"/>
                  <a:lumOff val="35000"/>
                </a:schemeClr>
              </a:solidFill>
              <a:cs typeface="+mn-ea"/>
            </a:rPr>
            <a:t>类别四</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FA6477-1165-4DDB-8389-7514F63D5A00}" type="datetimeFigureOut">
              <a:rPr lang="zh-CN" altLang="en-US" smtClean="0"/>
              <a:t>2019/4/12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C794D7-106E-499D-A5F4-CA774F8AD4AF}" type="slidenum">
              <a:rPr lang="zh-CN" altLang="en-US" smtClean="0"/>
              <a:t>‹#›</a:t>
            </a:fld>
            <a:endParaRPr lang="zh-CN" altLang="en-US"/>
          </a:p>
        </p:txBody>
      </p:sp>
    </p:spTree>
    <p:extLst>
      <p:ext uri="{BB962C8B-B14F-4D97-AF65-F5344CB8AC3E}">
        <p14:creationId xmlns:p14="http://schemas.microsoft.com/office/powerpoint/2010/main" val="11870881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a:t>
            </a:fld>
            <a:endParaRPr lang="zh-CN" altLang="en-US"/>
          </a:p>
        </p:txBody>
      </p:sp>
    </p:spTree>
    <p:extLst>
      <p:ext uri="{BB962C8B-B14F-4D97-AF65-F5344CB8AC3E}">
        <p14:creationId xmlns:p14="http://schemas.microsoft.com/office/powerpoint/2010/main" val="4235855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10</a:t>
            </a:fld>
            <a:endParaRPr lang="zh-CN" altLang="en-US"/>
          </a:p>
        </p:txBody>
      </p:sp>
    </p:spTree>
    <p:extLst>
      <p:ext uri="{BB962C8B-B14F-4D97-AF65-F5344CB8AC3E}">
        <p14:creationId xmlns:p14="http://schemas.microsoft.com/office/powerpoint/2010/main" val="3305711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11</a:t>
            </a:fld>
            <a:endParaRPr lang="zh-CN" altLang="en-US"/>
          </a:p>
        </p:txBody>
      </p:sp>
    </p:spTree>
    <p:extLst>
      <p:ext uri="{BB962C8B-B14F-4D97-AF65-F5344CB8AC3E}">
        <p14:creationId xmlns:p14="http://schemas.microsoft.com/office/powerpoint/2010/main" val="33208454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12</a:t>
            </a:fld>
            <a:endParaRPr lang="zh-CN" altLang="en-US"/>
          </a:p>
        </p:txBody>
      </p:sp>
    </p:spTree>
    <p:extLst>
      <p:ext uri="{BB962C8B-B14F-4D97-AF65-F5344CB8AC3E}">
        <p14:creationId xmlns:p14="http://schemas.microsoft.com/office/powerpoint/2010/main" val="9294533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13</a:t>
            </a:fld>
            <a:endParaRPr lang="zh-CN" altLang="en-US"/>
          </a:p>
        </p:txBody>
      </p:sp>
    </p:spTree>
    <p:extLst>
      <p:ext uri="{BB962C8B-B14F-4D97-AF65-F5344CB8AC3E}">
        <p14:creationId xmlns:p14="http://schemas.microsoft.com/office/powerpoint/2010/main" val="4296875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14</a:t>
            </a:fld>
            <a:endParaRPr lang="zh-CN" altLang="en-US"/>
          </a:p>
        </p:txBody>
      </p:sp>
    </p:spTree>
    <p:extLst>
      <p:ext uri="{BB962C8B-B14F-4D97-AF65-F5344CB8AC3E}">
        <p14:creationId xmlns:p14="http://schemas.microsoft.com/office/powerpoint/2010/main" val="16842975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15</a:t>
            </a:fld>
            <a:endParaRPr lang="zh-CN" altLang="en-US"/>
          </a:p>
        </p:txBody>
      </p:sp>
    </p:spTree>
    <p:extLst>
      <p:ext uri="{BB962C8B-B14F-4D97-AF65-F5344CB8AC3E}">
        <p14:creationId xmlns:p14="http://schemas.microsoft.com/office/powerpoint/2010/main" val="3386718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16</a:t>
            </a:fld>
            <a:endParaRPr lang="zh-CN" altLang="en-US"/>
          </a:p>
        </p:txBody>
      </p:sp>
    </p:spTree>
    <p:extLst>
      <p:ext uri="{BB962C8B-B14F-4D97-AF65-F5344CB8AC3E}">
        <p14:creationId xmlns:p14="http://schemas.microsoft.com/office/powerpoint/2010/main" val="24065336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17</a:t>
            </a:fld>
            <a:endParaRPr lang="zh-CN" altLang="en-US"/>
          </a:p>
        </p:txBody>
      </p:sp>
    </p:spTree>
    <p:extLst>
      <p:ext uri="{BB962C8B-B14F-4D97-AF65-F5344CB8AC3E}">
        <p14:creationId xmlns:p14="http://schemas.microsoft.com/office/powerpoint/2010/main" val="3057553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18</a:t>
            </a:fld>
            <a:endParaRPr lang="zh-CN" altLang="en-US"/>
          </a:p>
        </p:txBody>
      </p:sp>
    </p:spTree>
    <p:extLst>
      <p:ext uri="{BB962C8B-B14F-4D97-AF65-F5344CB8AC3E}">
        <p14:creationId xmlns:p14="http://schemas.microsoft.com/office/powerpoint/2010/main" val="3993504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19</a:t>
            </a:fld>
            <a:endParaRPr lang="zh-CN" altLang="en-US"/>
          </a:p>
        </p:txBody>
      </p:sp>
    </p:spTree>
    <p:extLst>
      <p:ext uri="{BB962C8B-B14F-4D97-AF65-F5344CB8AC3E}">
        <p14:creationId xmlns:p14="http://schemas.microsoft.com/office/powerpoint/2010/main" val="2354883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2</a:t>
            </a:fld>
            <a:endParaRPr lang="zh-CN" altLang="en-US"/>
          </a:p>
        </p:txBody>
      </p:sp>
    </p:spTree>
    <p:extLst>
      <p:ext uri="{BB962C8B-B14F-4D97-AF65-F5344CB8AC3E}">
        <p14:creationId xmlns:p14="http://schemas.microsoft.com/office/powerpoint/2010/main" val="28531394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20</a:t>
            </a:fld>
            <a:endParaRPr lang="zh-CN" altLang="en-US"/>
          </a:p>
        </p:txBody>
      </p:sp>
    </p:spTree>
    <p:extLst>
      <p:ext uri="{BB962C8B-B14F-4D97-AF65-F5344CB8AC3E}">
        <p14:creationId xmlns:p14="http://schemas.microsoft.com/office/powerpoint/2010/main" val="30837877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21</a:t>
            </a:fld>
            <a:endParaRPr lang="zh-CN" altLang="en-US"/>
          </a:p>
        </p:txBody>
      </p:sp>
    </p:spTree>
    <p:extLst>
      <p:ext uri="{BB962C8B-B14F-4D97-AF65-F5344CB8AC3E}">
        <p14:creationId xmlns:p14="http://schemas.microsoft.com/office/powerpoint/2010/main" val="39495118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22</a:t>
            </a:fld>
            <a:endParaRPr lang="zh-CN" altLang="en-US"/>
          </a:p>
        </p:txBody>
      </p:sp>
    </p:spTree>
    <p:extLst>
      <p:ext uri="{BB962C8B-B14F-4D97-AF65-F5344CB8AC3E}">
        <p14:creationId xmlns:p14="http://schemas.microsoft.com/office/powerpoint/2010/main" val="661137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23</a:t>
            </a:fld>
            <a:endParaRPr lang="zh-CN" altLang="en-US"/>
          </a:p>
        </p:txBody>
      </p:sp>
    </p:spTree>
    <p:extLst>
      <p:ext uri="{BB962C8B-B14F-4D97-AF65-F5344CB8AC3E}">
        <p14:creationId xmlns:p14="http://schemas.microsoft.com/office/powerpoint/2010/main" val="2456573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24</a:t>
            </a:fld>
            <a:endParaRPr lang="zh-CN" altLang="en-US"/>
          </a:p>
        </p:txBody>
      </p:sp>
    </p:spTree>
    <p:extLst>
      <p:ext uri="{BB962C8B-B14F-4D97-AF65-F5344CB8AC3E}">
        <p14:creationId xmlns:p14="http://schemas.microsoft.com/office/powerpoint/2010/main" val="3683153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3</a:t>
            </a:fld>
            <a:endParaRPr lang="zh-CN" altLang="en-US"/>
          </a:p>
        </p:txBody>
      </p:sp>
    </p:spTree>
    <p:extLst>
      <p:ext uri="{BB962C8B-B14F-4D97-AF65-F5344CB8AC3E}">
        <p14:creationId xmlns:p14="http://schemas.microsoft.com/office/powerpoint/2010/main" val="1557245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4</a:t>
            </a:fld>
            <a:endParaRPr lang="zh-CN" altLang="en-US"/>
          </a:p>
        </p:txBody>
      </p:sp>
    </p:spTree>
    <p:extLst>
      <p:ext uri="{BB962C8B-B14F-4D97-AF65-F5344CB8AC3E}">
        <p14:creationId xmlns:p14="http://schemas.microsoft.com/office/powerpoint/2010/main" val="10196654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5</a:t>
            </a:fld>
            <a:endParaRPr lang="zh-CN" altLang="en-US"/>
          </a:p>
        </p:txBody>
      </p:sp>
    </p:spTree>
    <p:extLst>
      <p:ext uri="{BB962C8B-B14F-4D97-AF65-F5344CB8AC3E}">
        <p14:creationId xmlns:p14="http://schemas.microsoft.com/office/powerpoint/2010/main" val="23685704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6</a:t>
            </a:fld>
            <a:endParaRPr lang="zh-CN" altLang="en-US"/>
          </a:p>
        </p:txBody>
      </p:sp>
    </p:spTree>
    <p:extLst>
      <p:ext uri="{BB962C8B-B14F-4D97-AF65-F5344CB8AC3E}">
        <p14:creationId xmlns:p14="http://schemas.microsoft.com/office/powerpoint/2010/main" val="3356306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7</a:t>
            </a:fld>
            <a:endParaRPr lang="zh-CN" altLang="en-US"/>
          </a:p>
        </p:txBody>
      </p:sp>
    </p:spTree>
    <p:extLst>
      <p:ext uri="{BB962C8B-B14F-4D97-AF65-F5344CB8AC3E}">
        <p14:creationId xmlns:p14="http://schemas.microsoft.com/office/powerpoint/2010/main" val="33783764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8</a:t>
            </a:fld>
            <a:endParaRPr lang="zh-CN" altLang="en-US"/>
          </a:p>
        </p:txBody>
      </p:sp>
    </p:spTree>
    <p:extLst>
      <p:ext uri="{BB962C8B-B14F-4D97-AF65-F5344CB8AC3E}">
        <p14:creationId xmlns:p14="http://schemas.microsoft.com/office/powerpoint/2010/main" val="27162766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3C794D7-106E-499D-A5F4-CA774F8AD4AF}" type="slidenum">
              <a:rPr lang="zh-CN" altLang="en-US" smtClean="0"/>
              <a:t>9</a:t>
            </a:fld>
            <a:endParaRPr lang="zh-CN" altLang="en-US"/>
          </a:p>
        </p:txBody>
      </p:sp>
    </p:spTree>
    <p:extLst>
      <p:ext uri="{BB962C8B-B14F-4D97-AF65-F5344CB8AC3E}">
        <p14:creationId xmlns:p14="http://schemas.microsoft.com/office/powerpoint/2010/main" val="17158823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jp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362E7146-569A-44C6-A4A2-98EA6E2CF526}"/>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E2EB2FD9-D7E3-4735-BCA4-A2C6EEF3EC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564A166-2B17-458B-8A03-3098BA27E231}"/>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grpSp>
        <p:nvGrpSpPr>
          <p:cNvPr id="7" name="组合 6">
            <a:extLst>
              <a:ext uri="{FF2B5EF4-FFF2-40B4-BE49-F238E27FC236}">
                <a16:creationId xmlns:a16="http://schemas.microsoft.com/office/drawing/2014/main" id="{2E4F9863-3284-48C6-8FE0-0ED8AF91F9EF}"/>
              </a:ext>
            </a:extLst>
          </p:cNvPr>
          <p:cNvGrpSpPr/>
          <p:nvPr userDrawn="1"/>
        </p:nvGrpSpPr>
        <p:grpSpPr>
          <a:xfrm>
            <a:off x="660400" y="420211"/>
            <a:ext cx="3108254" cy="740764"/>
            <a:chOff x="3135802" y="1806138"/>
            <a:chExt cx="3413612" cy="813537"/>
          </a:xfrm>
        </p:grpSpPr>
        <p:pic>
          <p:nvPicPr>
            <p:cNvPr id="8" name="图片 7">
              <a:extLst>
                <a:ext uri="{FF2B5EF4-FFF2-40B4-BE49-F238E27FC236}">
                  <a16:creationId xmlns:a16="http://schemas.microsoft.com/office/drawing/2014/main" id="{0DDF3844-1C35-4C26-BC4F-1710C7299A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154" y="1843385"/>
              <a:ext cx="2594260" cy="706770"/>
            </a:xfrm>
            <a:prstGeom prst="rect">
              <a:avLst/>
            </a:prstGeom>
          </p:spPr>
        </p:pic>
        <p:pic>
          <p:nvPicPr>
            <p:cNvPr id="9" name="图片 8">
              <a:extLst>
                <a:ext uri="{FF2B5EF4-FFF2-40B4-BE49-F238E27FC236}">
                  <a16:creationId xmlns:a16="http://schemas.microsoft.com/office/drawing/2014/main" id="{DC79372E-1BF0-4D97-B1B6-B620F0ECBAFA}"/>
                </a:ext>
              </a:extLst>
            </p:cNvPr>
            <p:cNvPicPr>
              <a:picLocks noChangeAspect="1"/>
            </p:cNvPicPr>
            <p:nvPr/>
          </p:nvPicPr>
          <p:blipFill rotWithShape="1">
            <a:blip r:embed="rId3">
              <a:extLst>
                <a:ext uri="{28A0092B-C50C-407E-A947-70E740481C1C}">
                  <a14:useLocalDpi xmlns:a14="http://schemas.microsoft.com/office/drawing/2010/main" val="0"/>
                </a:ext>
              </a:extLst>
            </a:blip>
            <a:srcRect l="23127" t="14957" r="23457" b="38361"/>
            <a:stretch/>
          </p:blipFill>
          <p:spPr>
            <a:xfrm>
              <a:off x="3135802" y="1806138"/>
              <a:ext cx="809739" cy="809739"/>
            </a:xfrm>
            <a:custGeom>
              <a:avLst/>
              <a:gdLst>
                <a:gd name="connsiteX0" fmla="*/ 2718034 w 5436068"/>
                <a:gd name="connsiteY0" fmla="*/ 0 h 5436068"/>
                <a:gd name="connsiteX1" fmla="*/ 5436068 w 5436068"/>
                <a:gd name="connsiteY1" fmla="*/ 2718034 h 5436068"/>
                <a:gd name="connsiteX2" fmla="*/ 2718034 w 5436068"/>
                <a:gd name="connsiteY2" fmla="*/ 5436068 h 5436068"/>
                <a:gd name="connsiteX3" fmla="*/ 0 w 5436068"/>
                <a:gd name="connsiteY3" fmla="*/ 2718034 h 5436068"/>
                <a:gd name="connsiteX4" fmla="*/ 2718034 w 5436068"/>
                <a:gd name="connsiteY4" fmla="*/ 0 h 5436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36068" h="5436068">
                  <a:moveTo>
                    <a:pt x="2718034" y="0"/>
                  </a:moveTo>
                  <a:cubicBezTo>
                    <a:pt x="4219163" y="0"/>
                    <a:pt x="5436068" y="1216905"/>
                    <a:pt x="5436068" y="2718034"/>
                  </a:cubicBezTo>
                  <a:cubicBezTo>
                    <a:pt x="5436068" y="4219163"/>
                    <a:pt x="4219163" y="5436068"/>
                    <a:pt x="2718034" y="5436068"/>
                  </a:cubicBezTo>
                  <a:cubicBezTo>
                    <a:pt x="1216905" y="5436068"/>
                    <a:pt x="0" y="4219163"/>
                    <a:pt x="0" y="2718034"/>
                  </a:cubicBezTo>
                  <a:cubicBezTo>
                    <a:pt x="0" y="1216905"/>
                    <a:pt x="1216905" y="0"/>
                    <a:pt x="2718034" y="0"/>
                  </a:cubicBezTo>
                  <a:close/>
                </a:path>
              </a:pathLst>
            </a:custGeom>
          </p:spPr>
        </p:pic>
        <p:pic>
          <p:nvPicPr>
            <p:cNvPr id="10" name="图片 9">
              <a:extLst>
                <a:ext uri="{FF2B5EF4-FFF2-40B4-BE49-F238E27FC236}">
                  <a16:creationId xmlns:a16="http://schemas.microsoft.com/office/drawing/2014/main" id="{4946627C-816A-4F1D-811D-47524AC0D9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96506" y="2347340"/>
              <a:ext cx="2532131" cy="272335"/>
            </a:xfrm>
            <a:prstGeom prst="rect">
              <a:avLst/>
            </a:prstGeom>
          </p:spPr>
        </p:pic>
      </p:grpSp>
      <p:pic>
        <p:nvPicPr>
          <p:cNvPr id="13" name="图片 12" descr="图片包含 户外, 山, 自然, 天空&#10;&#10;描述已自动生成">
            <a:extLst>
              <a:ext uri="{FF2B5EF4-FFF2-40B4-BE49-F238E27FC236}">
                <a16:creationId xmlns:a16="http://schemas.microsoft.com/office/drawing/2014/main" id="{F9A97CB7-FF3C-4C4C-8E65-A6C200C99E3B}"/>
              </a:ext>
            </a:extLst>
          </p:cNvPr>
          <p:cNvPicPr>
            <a:picLocks noChangeAspect="1"/>
          </p:cNvPicPr>
          <p:nvPr/>
        </p:nvPicPr>
        <p:blipFill>
          <a:blip r:embed="rId5">
            <a:alphaModFix amt="12000"/>
            <a:extLst>
              <a:ext uri="{28A0092B-C50C-407E-A947-70E740481C1C}">
                <a14:useLocalDpi xmlns:a14="http://schemas.microsoft.com/office/drawing/2010/main" val="0"/>
              </a:ext>
            </a:extLst>
          </a:blip>
          <a:stretch>
            <a:fillRect/>
          </a:stretch>
        </p:blipFill>
        <p:spPr>
          <a:xfrm>
            <a:off x="0" y="656589"/>
            <a:ext cx="12192000" cy="6169152"/>
          </a:xfrm>
          <a:prstGeom prst="rect">
            <a:avLst/>
          </a:prstGeom>
        </p:spPr>
      </p:pic>
      <p:sp>
        <p:nvSpPr>
          <p:cNvPr id="24" name="文本占位符 23">
            <a:extLst>
              <a:ext uri="{FF2B5EF4-FFF2-40B4-BE49-F238E27FC236}">
                <a16:creationId xmlns:a16="http://schemas.microsoft.com/office/drawing/2014/main" id="{EEF6E654-2717-4765-B9B3-F522E3520460}"/>
              </a:ext>
            </a:extLst>
          </p:cNvPr>
          <p:cNvSpPr>
            <a:spLocks noGrp="1"/>
          </p:cNvSpPr>
          <p:nvPr userDrawn="1">
            <p:ph type="body" sz="quarter" idx="14" hasCustomPrompt="1"/>
          </p:nvPr>
        </p:nvSpPr>
        <p:spPr>
          <a:xfrm>
            <a:off x="3287785" y="2319196"/>
            <a:ext cx="6400800" cy="914400"/>
          </a:xfrm>
        </p:spPr>
        <p:txBody>
          <a:bodyPr>
            <a:normAutofit/>
          </a:bodyPr>
          <a:lstStyle>
            <a:lvl1pPr marL="0" indent="0">
              <a:buNone/>
              <a:defRPr sz="5400">
                <a:solidFill>
                  <a:schemeClr val="accent3">
                    <a:lumMod val="50000"/>
                  </a:schemeClr>
                </a:solidFill>
                <a:latin typeface="苹方 特粗" panose="020B0800000000000000" pitchFamily="34" charset="-122"/>
                <a:ea typeface="苹方 特粗" panose="020B0800000000000000" pitchFamily="34" charset="-122"/>
              </a:defRPr>
            </a:lvl1pPr>
            <a:lvl2pPr marL="457200" indent="0">
              <a:buNone/>
              <a:defRPr/>
            </a:lvl2pPr>
            <a:lvl4pPr marL="1371600" indent="0">
              <a:buNone/>
              <a:defRPr/>
            </a:lvl4pPr>
          </a:lstStyle>
          <a:p>
            <a:pPr lvl="0"/>
            <a:r>
              <a:rPr lang="zh-CN" altLang="en-US" dirty="0"/>
              <a:t>输入你的报告标题</a:t>
            </a:r>
          </a:p>
        </p:txBody>
      </p:sp>
      <p:pic>
        <p:nvPicPr>
          <p:cNvPr id="17" name="图片 16">
            <a:extLst>
              <a:ext uri="{FF2B5EF4-FFF2-40B4-BE49-F238E27FC236}">
                <a16:creationId xmlns:a16="http://schemas.microsoft.com/office/drawing/2014/main" id="{2AD0219C-5041-4FEB-80B7-47CD239BC5D4}"/>
              </a:ext>
            </a:extLst>
          </p:cNvPr>
          <p:cNvPicPr>
            <a:picLocks noChangeAspect="1"/>
          </p:cNvPicPr>
          <p:nvPr userDrawn="1"/>
        </p:nvPicPr>
        <p:blipFill rotWithShape="1">
          <a:blip r:embed="rId6">
            <a:duotone>
              <a:schemeClr val="accent2">
                <a:shade val="45000"/>
                <a:satMod val="135000"/>
              </a:schemeClr>
              <a:prstClr val="white"/>
            </a:duotone>
            <a:alphaModFix amt="80000"/>
            <a:extLst>
              <a:ext uri="{28A0092B-C50C-407E-A947-70E740481C1C}">
                <a14:useLocalDpi xmlns:a14="http://schemas.microsoft.com/office/drawing/2010/main" val="0"/>
              </a:ext>
            </a:extLst>
          </a:blip>
          <a:srcRect l="20074" t="2195" r="19745" b="6335"/>
          <a:stretch/>
        </p:blipFill>
        <p:spPr>
          <a:xfrm>
            <a:off x="-1" y="2406125"/>
            <a:ext cx="12192001" cy="4632850"/>
          </a:xfrm>
          <a:prstGeom prst="rect">
            <a:avLst/>
          </a:prstGeom>
          <a:effectLst>
            <a:softEdge rad="596900"/>
          </a:effectLst>
        </p:spPr>
      </p:pic>
      <p:sp>
        <p:nvSpPr>
          <p:cNvPr id="25" name="文本占位符 23">
            <a:extLst>
              <a:ext uri="{FF2B5EF4-FFF2-40B4-BE49-F238E27FC236}">
                <a16:creationId xmlns:a16="http://schemas.microsoft.com/office/drawing/2014/main" id="{4F6C3901-8BD1-41B7-8BC8-C218D97B7FFE}"/>
              </a:ext>
            </a:extLst>
          </p:cNvPr>
          <p:cNvSpPr>
            <a:spLocks noGrp="1"/>
          </p:cNvSpPr>
          <p:nvPr userDrawn="1">
            <p:ph type="body" sz="quarter" idx="15" hasCustomPrompt="1"/>
          </p:nvPr>
        </p:nvSpPr>
        <p:spPr>
          <a:xfrm>
            <a:off x="4800425" y="3569991"/>
            <a:ext cx="2591150" cy="305593"/>
          </a:xfrm>
        </p:spPr>
        <p:txBody>
          <a:bodyPr>
            <a:normAutofit/>
          </a:bodyPr>
          <a:lstStyle>
            <a:lvl1pPr marL="342900" indent="-342900">
              <a:buFont typeface="Arial" panose="020B0604020202020204" pitchFamily="34" charset="0"/>
              <a:buChar char="•"/>
              <a:defRPr sz="2400">
                <a:solidFill>
                  <a:schemeClr val="accent3">
                    <a:lumMod val="50000"/>
                  </a:schemeClr>
                </a:solidFill>
                <a:latin typeface="苹方 常规" panose="020B0300000000000000" pitchFamily="34" charset="-122"/>
                <a:ea typeface="苹方 常规" panose="020B0300000000000000" pitchFamily="34" charset="-122"/>
              </a:defRPr>
            </a:lvl1pPr>
            <a:lvl2pPr marL="457200" indent="0">
              <a:buNone/>
              <a:defRPr/>
            </a:lvl2pPr>
            <a:lvl4pPr marL="1371600" indent="0">
              <a:buNone/>
              <a:defRPr/>
            </a:lvl4pPr>
          </a:lstStyle>
          <a:p>
            <a:pPr lvl="0"/>
            <a:r>
              <a:rPr lang="zh-CN" altLang="en-US" dirty="0"/>
              <a:t>报告人：</a:t>
            </a:r>
            <a:r>
              <a:rPr lang="en-US" altLang="zh-CN" dirty="0"/>
              <a:t>XXX</a:t>
            </a:r>
            <a:endParaRPr lang="zh-CN" altLang="en-US" dirty="0"/>
          </a:p>
        </p:txBody>
      </p:sp>
    </p:spTree>
    <p:extLst>
      <p:ext uri="{BB962C8B-B14F-4D97-AF65-F5344CB8AC3E}">
        <p14:creationId xmlns:p14="http://schemas.microsoft.com/office/powerpoint/2010/main" val="165029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4B5ECC0-E770-4205-B699-9C610F40766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33CEE07-A078-4DDF-A042-2ACE66F4B23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1649205-3F2F-45A0-8F3A-545CC11DD1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B6E24EB-C5A6-4F1B-9929-E5BA71BA3514}"/>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AB334DEB-37D6-4E5F-A1F9-34DEB30856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7F33F35-6E22-4CFF-9905-6A0A72E5425E}"/>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2636008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65535F-8AEB-4E8A-8C2A-961759C4B0F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5601D9A-140E-4A57-957A-2C1C6978403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0A0EE03-74B5-4904-817D-652DBD4E59A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3410A1C0-9FA6-42C1-A1C5-0B074D6A9B6E}"/>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F8FC44F1-F203-4843-A0A4-6F0B4FD6B2B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3DAA6E7-2267-46A9-9176-2891ABF23A42}"/>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4487992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9CD6E4-E37F-4694-82D7-190856639A4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5CAE8948-5A5D-488F-BB55-4A7A531C4AF5}"/>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5B48400-DD18-4CDF-A9B2-F1FA53599709}"/>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8BAF3955-D408-405E-97F5-E62CDFE75D5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52CC5AB-8100-4882-B777-24B1482B91DB}"/>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3819852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EE5D234-B66A-4AE4-9796-5367D58FAB9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C925D1AA-9417-4C1F-9DDA-00E70FF9F43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388B2AC-E5E8-45F1-A105-EA36734953B4}"/>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197FB787-7974-4DC4-8397-93EC37462E9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429C796-A41E-4572-9653-0A96FBA10A19}"/>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15306725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145692763"/>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63119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86540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模板作者</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34255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6607110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855855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009320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5CB8E06-E739-49C3-988B-046CB5C5182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2E8C4EB4-C9C2-4891-8295-748B3DE698D4}"/>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6631A47-C450-497A-B2D1-E7BB1F147238}"/>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93922343-89CD-4DA5-9153-227571B2C5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AD75531-443C-4569-9EF6-33EA50EBCEA9}"/>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18794226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89916DD-B505-4904-8D45-AD25D4FA7B3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EDBDB25E-4D10-44ED-A19F-9D322B2E40C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A936FB9-2DCC-425B-A8B0-A5FFED19C2D9}"/>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2D99CD32-CDBA-4EF0-BADA-25DBEB4880B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3487873-9699-4293-8EB9-5E3F795AD016}"/>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1307245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4D4844A-B3CC-4540-BF38-D30442D52C9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7D78F1A-78DE-4208-B181-E90EC661E9E3}"/>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8C3A914A-25CA-4105-A37F-C96D3B0EF744}"/>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8B60353-CFF8-4A81-8EDC-A2549B4D2012}"/>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6" name="页脚占位符 5">
            <a:extLst>
              <a:ext uri="{FF2B5EF4-FFF2-40B4-BE49-F238E27FC236}">
                <a16:creationId xmlns:a16="http://schemas.microsoft.com/office/drawing/2014/main" id="{2BA80BB6-F817-4A12-B41B-57C9FEA5D72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92F556AE-E649-40CC-9793-FDFC9496641D}"/>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4128169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C62D86F-E1D1-43BC-B5F8-E47AF77F005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2C46E1B-A120-4417-9326-DCF7CDA0896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25A26D15-B72F-476E-ACD2-C279F5309EFF}"/>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B289FA1-7A72-47DB-BB1E-2BAD07C483E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B501A907-67C8-4884-BEE3-27775BD7782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77EDDAE8-0C1F-4F9C-B7C5-15531600B9C6}"/>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8" name="页脚占位符 7">
            <a:extLst>
              <a:ext uri="{FF2B5EF4-FFF2-40B4-BE49-F238E27FC236}">
                <a16:creationId xmlns:a16="http://schemas.microsoft.com/office/drawing/2014/main" id="{87EF3811-EB3E-4126-97D0-4EB158988B6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A88487C0-D38E-4E06-B425-FC3B00425959}"/>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20243787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9084A8-59E3-4D53-9D61-73D746C1505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7AB57911-93A4-4C75-ABDD-DFC5CB37E3EB}"/>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3A213CF9-3CB0-4B7C-82A3-5F3ADA9D48F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E00B039-359C-4FF4-87B8-5DBDC8C550A4}"/>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462275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2">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95B40BF7-468A-4083-8987-FFAE570300A2}"/>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08FFF868-8C6A-4604-B498-04C0A20B1C2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9782D0CE-AEEE-4801-8309-8AAD9A663BF6}"/>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pic>
        <p:nvPicPr>
          <p:cNvPr id="7" name="图片 6" descr="图片包含 树, 户外, 草, 天空&#10;&#10;描述已自动生成">
            <a:extLst>
              <a:ext uri="{FF2B5EF4-FFF2-40B4-BE49-F238E27FC236}">
                <a16:creationId xmlns:a16="http://schemas.microsoft.com/office/drawing/2014/main" id="{87031040-4B48-4466-9171-20C3BC76B1E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976"/>
            <a:ext cx="12192000" cy="6860976"/>
          </a:xfrm>
          <a:prstGeom prst="rect">
            <a:avLst/>
          </a:prstGeom>
        </p:spPr>
      </p:pic>
      <p:sp>
        <p:nvSpPr>
          <p:cNvPr id="8" name="矩形 7">
            <a:extLst>
              <a:ext uri="{FF2B5EF4-FFF2-40B4-BE49-F238E27FC236}">
                <a16:creationId xmlns:a16="http://schemas.microsoft.com/office/drawing/2014/main" id="{4A27998D-2B4F-4EDA-A22C-0175F9428C97}"/>
              </a:ext>
            </a:extLst>
          </p:cNvPr>
          <p:cNvSpPr/>
          <p:nvPr userDrawn="1"/>
        </p:nvSpPr>
        <p:spPr>
          <a:xfrm>
            <a:off x="0" y="0"/>
            <a:ext cx="12192000" cy="6860976"/>
          </a:xfrm>
          <a:prstGeom prst="rect">
            <a:avLst/>
          </a:prstGeom>
          <a:gradFill>
            <a:gsLst>
              <a:gs pos="0">
                <a:srgbClr val="FFFFFF">
                  <a:alpha val="57000"/>
                </a:srgbClr>
              </a:gs>
              <a:gs pos="100000">
                <a:schemeClr val="bg1"/>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553658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空白3">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BD4D3B41-C242-47EE-819C-56304490A37C}"/>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4" name="页脚占位符 3">
            <a:extLst>
              <a:ext uri="{FF2B5EF4-FFF2-40B4-BE49-F238E27FC236}">
                <a16:creationId xmlns:a16="http://schemas.microsoft.com/office/drawing/2014/main" id="{919C7A2D-DC60-43BF-A1D6-5DAA49C0012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EE54AD5-32E9-45CD-A871-F08A0B35BA43}"/>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grpSp>
        <p:nvGrpSpPr>
          <p:cNvPr id="6" name="组合 5">
            <a:extLst>
              <a:ext uri="{FF2B5EF4-FFF2-40B4-BE49-F238E27FC236}">
                <a16:creationId xmlns:a16="http://schemas.microsoft.com/office/drawing/2014/main" id="{18919398-8DAE-4CC4-9F31-CF0DAFA38EC8}"/>
              </a:ext>
            </a:extLst>
          </p:cNvPr>
          <p:cNvGrpSpPr/>
          <p:nvPr userDrawn="1"/>
        </p:nvGrpSpPr>
        <p:grpSpPr>
          <a:xfrm>
            <a:off x="1863418" y="-2"/>
            <a:ext cx="10328583" cy="6858002"/>
            <a:chOff x="1863418" y="-2"/>
            <a:chExt cx="10328583" cy="6858002"/>
          </a:xfrm>
        </p:grpSpPr>
        <p:pic>
          <p:nvPicPr>
            <p:cNvPr id="7" name="图片 6" descr="图片包含 树, 文字, 地图&#10;&#10;描述已自动生成">
              <a:extLst>
                <a:ext uri="{FF2B5EF4-FFF2-40B4-BE49-F238E27FC236}">
                  <a16:creationId xmlns:a16="http://schemas.microsoft.com/office/drawing/2014/main" id="{86A8A5E3-DC35-4803-B9E7-38BE74B0C0D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0"/>
              <a:ext cx="10287000" cy="6858000"/>
            </a:xfrm>
            <a:prstGeom prst="rect">
              <a:avLst/>
            </a:prstGeom>
          </p:spPr>
        </p:pic>
        <p:sp>
          <p:nvSpPr>
            <p:cNvPr id="8" name="矩形 白1">
              <a:extLst>
                <a:ext uri="{FF2B5EF4-FFF2-40B4-BE49-F238E27FC236}">
                  <a16:creationId xmlns:a16="http://schemas.microsoft.com/office/drawing/2014/main" id="{3171C41A-0FD2-4469-BF48-B5DC5731D242}"/>
                </a:ext>
              </a:extLst>
            </p:cNvPr>
            <p:cNvSpPr/>
            <p:nvPr/>
          </p:nvSpPr>
          <p:spPr>
            <a:xfrm rot="5400000">
              <a:off x="3598709" y="-1735293"/>
              <a:ext cx="6858002" cy="10328583"/>
            </a:xfrm>
            <a:prstGeom prst="rect">
              <a:avLst/>
            </a:prstGeom>
            <a:gradFill flip="none" rotWithShape="1">
              <a:gsLst>
                <a:gs pos="76000">
                  <a:srgbClr val="FFFFFF">
                    <a:alpha val="78000"/>
                  </a:srgbClr>
                </a:gs>
                <a:gs pos="0">
                  <a:srgbClr val="FFFFFF"/>
                </a:gs>
                <a:gs pos="100000">
                  <a:srgbClr val="FFFFFF">
                    <a:alpha val="34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2644303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31BB2B1-E519-4B67-AAC1-A351C071F479}"/>
              </a:ext>
            </a:extLst>
          </p:cNvPr>
          <p:cNvSpPr>
            <a:spLocks noGrp="1"/>
          </p:cNvSpPr>
          <p:nvPr>
            <p:ph type="dt" sz="half" idx="10"/>
          </p:nvPr>
        </p:nvSpPr>
        <p:spPr/>
        <p:txBody>
          <a:bodyPr/>
          <a:lstStyle/>
          <a:p>
            <a:fld id="{BEAECCA3-784F-4746-AC43-2DBB2A33C9F2}" type="datetimeFigureOut">
              <a:rPr lang="zh-CN" altLang="en-US" smtClean="0"/>
              <a:t>2019/4/12</a:t>
            </a:fld>
            <a:endParaRPr lang="zh-CN" altLang="en-US"/>
          </a:p>
        </p:txBody>
      </p:sp>
      <p:sp>
        <p:nvSpPr>
          <p:cNvPr id="3" name="页脚占位符 2">
            <a:extLst>
              <a:ext uri="{FF2B5EF4-FFF2-40B4-BE49-F238E27FC236}">
                <a16:creationId xmlns:a16="http://schemas.microsoft.com/office/drawing/2014/main" id="{F4650339-EE1D-48A0-9A08-EB8A13D90C5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19F84D9-AEF5-4E3B-BA91-A3C38B26897B}"/>
              </a:ext>
            </a:extLst>
          </p:cNvPr>
          <p:cNvSpPr>
            <a:spLocks noGrp="1"/>
          </p:cNvSpPr>
          <p:nvPr>
            <p:ph type="sldNum" sz="quarter" idx="12"/>
          </p:nvPr>
        </p:nvSpPr>
        <p:spPr/>
        <p:txBody>
          <a:bodyPr/>
          <a:lstStyle/>
          <a:p>
            <a:fld id="{F71A93C5-ECBF-4B2E-8ECA-8618D5628C4F}" type="slidenum">
              <a:rPr lang="zh-CN" altLang="en-US" smtClean="0"/>
              <a:t>‹#›</a:t>
            </a:fld>
            <a:endParaRPr lang="zh-CN" altLang="en-US"/>
          </a:p>
        </p:txBody>
      </p:sp>
      <p:pic>
        <p:nvPicPr>
          <p:cNvPr id="5" name="图片 4" descr="图片包含 户外, 山, 自然, 天空&#10;&#10;描述已自动生成">
            <a:extLst>
              <a:ext uri="{FF2B5EF4-FFF2-40B4-BE49-F238E27FC236}">
                <a16:creationId xmlns:a16="http://schemas.microsoft.com/office/drawing/2014/main" id="{1D7663AC-2E4B-473B-841F-CB2D8B37C9AE}"/>
              </a:ext>
            </a:extLst>
          </p:cNvPr>
          <p:cNvPicPr>
            <a:picLocks noChangeAspect="1"/>
          </p:cNvPicPr>
          <p:nvPr userDrawn="1"/>
        </p:nvPicPr>
        <p:blipFill>
          <a:blip r:embed="rId2">
            <a:alphaModFix amt="5000"/>
            <a:extLst>
              <a:ext uri="{28A0092B-C50C-407E-A947-70E740481C1C}">
                <a14:useLocalDpi xmlns:a14="http://schemas.microsoft.com/office/drawing/2010/main" val="0"/>
              </a:ext>
            </a:extLst>
          </a:blip>
          <a:stretch>
            <a:fillRect/>
          </a:stretch>
        </p:blipFill>
        <p:spPr>
          <a:xfrm>
            <a:off x="-11245" y="694424"/>
            <a:ext cx="12192000" cy="6169152"/>
          </a:xfrm>
          <a:prstGeom prst="rect">
            <a:avLst/>
          </a:prstGeom>
        </p:spPr>
      </p:pic>
    </p:spTree>
    <p:extLst>
      <p:ext uri="{BB962C8B-B14F-4D97-AF65-F5344CB8AC3E}">
        <p14:creationId xmlns:p14="http://schemas.microsoft.com/office/powerpoint/2010/main" val="22172837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1A035C0-3B65-45C6-9B8C-ACF1FFC313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1367419-0C0B-4667-A089-998393721D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AA8F0D2-2EDA-4656-98A3-6C9D869BC7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ECCA3-784F-4746-AC43-2DBB2A33C9F2}" type="datetimeFigureOut">
              <a:rPr lang="zh-CN" altLang="en-US" smtClean="0"/>
              <a:t>2019/4/12</a:t>
            </a:fld>
            <a:endParaRPr lang="zh-CN" altLang="en-US"/>
          </a:p>
        </p:txBody>
      </p:sp>
      <p:sp>
        <p:nvSpPr>
          <p:cNvPr id="5" name="页脚占位符 4">
            <a:extLst>
              <a:ext uri="{FF2B5EF4-FFF2-40B4-BE49-F238E27FC236}">
                <a16:creationId xmlns:a16="http://schemas.microsoft.com/office/drawing/2014/main" id="{D920AFFE-8A0D-4C7A-9445-937BB538F99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78E76C9-E29A-4896-89CA-8719CE1187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1A93C5-ECBF-4B2E-8ECA-8618D5628C4F}" type="slidenum">
              <a:rPr lang="zh-CN" altLang="en-US" smtClean="0"/>
              <a:t>‹#›</a:t>
            </a:fld>
            <a:endParaRPr lang="zh-CN" altLang="en-US"/>
          </a:p>
        </p:txBody>
      </p:sp>
    </p:spTree>
    <p:extLst>
      <p:ext uri="{BB962C8B-B14F-4D97-AF65-F5344CB8AC3E}">
        <p14:creationId xmlns:p14="http://schemas.microsoft.com/office/powerpoint/2010/main" val="1093248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1" r:id="rId7"/>
    <p:sldLayoutId id="2147483662" r:id="rId8"/>
    <p:sldLayoutId id="2147483655" r:id="rId9"/>
    <p:sldLayoutId id="2147483656" r:id="rId10"/>
    <p:sldLayoutId id="2147483657" r:id="rId11"/>
    <p:sldLayoutId id="2147483658" r:id="rId12"/>
    <p:sldLayoutId id="2147483659" r:id="rId13"/>
    <p:sldLayoutId id="2147483660"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131927"/>
      </p:ext>
    </p:extLst>
  </p:cSld>
  <p:clrMap bg1="lt1" tx1="dk1" bg2="lt2" tx2="dk2" accent1="accent1" accent2="accent2" accent3="accent3" accent4="accent4" accent5="accent5" accent6="accent6" hlink="hlink" folHlink="folHlink"/>
  <p:sldLayoutIdLst>
    <p:sldLayoutId id="2147483664" r:id="rId1"/>
    <p:sldLayoutId id="214748366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477997"/>
      </p:ext>
    </p:extLst>
  </p:cSld>
  <p:clrMap bg1="lt1" tx1="dk1" bg2="lt2" tx2="dk2" accent1="accent1" accent2="accent2" accent3="accent3" accent4="accent4" accent5="accent5" accent6="accent6" hlink="hlink" folHlink="folHlink"/>
  <p:sldLayoutIdLst>
    <p:sldLayoutId id="2147483667" r:id="rId1"/>
    <p:sldLayoutId id="214748366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chart" Target="../charts/chart1.xml"/><Relationship Id="rId7"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430.png"/><Relationship Id="rId5" Type="http://schemas.microsoft.com/office/2014/relationships/chartEx" Target="../charts/chartEx1.xml"/><Relationship Id="rId10" Type="http://schemas.openxmlformats.org/officeDocument/2006/relationships/image" Target="../media/image16.svg"/><Relationship Id="rId4" Type="http://schemas.openxmlformats.org/officeDocument/2006/relationships/image" Target="../media/image21.png"/><Relationship Id="rId9"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4.sv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14.svg"/><Relationship Id="rId3" Type="http://schemas.openxmlformats.org/officeDocument/2006/relationships/image" Target="../media/image36.JPG"/><Relationship Id="rId7" Type="http://schemas.openxmlformats.org/officeDocument/2006/relationships/image" Target="../media/image41.svg"/><Relationship Id="rId12"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35.svg"/><Relationship Id="rId5" Type="http://schemas.openxmlformats.org/officeDocument/2006/relationships/image" Target="../media/image44.svg"/><Relationship Id="rId10" Type="http://schemas.openxmlformats.org/officeDocument/2006/relationships/image" Target="../media/image34.png"/><Relationship Id="rId4" Type="http://schemas.openxmlformats.org/officeDocument/2006/relationships/image" Target="../media/image43.png"/><Relationship Id="rId9" Type="http://schemas.openxmlformats.org/officeDocument/2006/relationships/image" Target="../media/image38.svg"/></Relationships>
</file>

<file path=ppt/slides/_rels/slide14.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8" Type="http://schemas.openxmlformats.org/officeDocument/2006/relationships/image" Target="../media/image50.jpg"/><Relationship Id="rId3" Type="http://schemas.openxmlformats.org/officeDocument/2006/relationships/image" Target="../media/image6.jpg"/><Relationship Id="rId7"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49.jpeg"/><Relationship Id="rId5" Type="http://schemas.openxmlformats.org/officeDocument/2006/relationships/image" Target="../media/image48.jpeg"/><Relationship Id="rId4" Type="http://schemas.openxmlformats.org/officeDocument/2006/relationships/image" Target="../media/image47.jpeg"/></Relationships>
</file>

<file path=ppt/slides/_rels/slide19.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6.jpg"/><Relationship Id="rId7" Type="http://schemas.openxmlformats.org/officeDocument/2006/relationships/image" Target="../media/image50.jpg"/><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png"/><Relationship Id="rId4" Type="http://schemas.openxmlformats.org/officeDocument/2006/relationships/image" Target="../media/image12.svg"/><Relationship Id="rId9" Type="http://schemas.openxmlformats.org/officeDocument/2006/relationships/image" Target="../media/image17.jpeg"/></Relationships>
</file>

<file path=ppt/slides/_rels/slide20.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image" Target="../media/image21.png"/><Relationship Id="rId7" Type="http://schemas.openxmlformats.org/officeDocument/2006/relationships/image" Target="../media/image49.jpe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50.jpg"/><Relationship Id="rId5" Type="http://schemas.openxmlformats.org/officeDocument/2006/relationships/image" Target="../media/image51.jpeg"/><Relationship Id="rId4" Type="http://schemas.openxmlformats.org/officeDocument/2006/relationships/image" Target="../media/image47.jpeg"/></Relationships>
</file>

<file path=ppt/slides/_rels/slide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50.jpg"/><Relationship Id="rId7" Type="http://schemas.openxmlformats.org/officeDocument/2006/relationships/image" Target="../media/image47.jpeg"/><Relationship Id="rId2" Type="http://schemas.openxmlformats.org/officeDocument/2006/relationships/notesSlide" Target="../notesSlides/notesSlide21.xml"/><Relationship Id="rId1" Type="http://schemas.openxmlformats.org/officeDocument/2006/relationships/slideLayout" Target="../slideLayouts/slideLayout9.xml"/><Relationship Id="rId6" Type="http://schemas.openxmlformats.org/officeDocument/2006/relationships/image" Target="../media/image49.jpeg"/><Relationship Id="rId5" Type="http://schemas.openxmlformats.org/officeDocument/2006/relationships/image" Target="../media/image6.jpg"/><Relationship Id="rId4" Type="http://schemas.openxmlformats.org/officeDocument/2006/relationships/image" Target="../media/image52.jpeg"/></Relationships>
</file>

<file path=ppt/slides/_rels/slide2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8.svg"/><Relationship Id="rId3" Type="http://schemas.openxmlformats.org/officeDocument/2006/relationships/image" Target="../media/image21.png"/><Relationship Id="rId7" Type="http://schemas.openxmlformats.org/officeDocument/2006/relationships/image" Target="../media/image14.svg"/><Relationship Id="rId12" Type="http://schemas.openxmlformats.org/officeDocument/2006/relationships/image" Target="../media/image27.png"/><Relationship Id="rId17" Type="http://schemas.openxmlformats.org/officeDocument/2006/relationships/image" Target="../media/image32.svg"/><Relationship Id="rId2" Type="http://schemas.openxmlformats.org/officeDocument/2006/relationships/notesSlide" Target="../notesSlides/notesSlide23.xml"/><Relationship Id="rId16" Type="http://schemas.openxmlformats.org/officeDocument/2006/relationships/image" Target="../media/image31.png"/><Relationship Id="rId1" Type="http://schemas.openxmlformats.org/officeDocument/2006/relationships/slideLayout" Target="../slideLayouts/slideLayout9.xml"/><Relationship Id="rId6" Type="http://schemas.openxmlformats.org/officeDocument/2006/relationships/image" Target="../media/image13.png"/><Relationship Id="rId11" Type="http://schemas.openxmlformats.org/officeDocument/2006/relationships/image" Target="../media/image26.svg"/><Relationship Id="rId5" Type="http://schemas.openxmlformats.org/officeDocument/2006/relationships/image" Target="../media/image12.svg"/><Relationship Id="rId15" Type="http://schemas.openxmlformats.org/officeDocument/2006/relationships/image" Target="../media/image30.svg"/><Relationship Id="rId10" Type="http://schemas.openxmlformats.org/officeDocument/2006/relationships/image" Target="../media/image25.png"/><Relationship Id="rId4" Type="http://schemas.openxmlformats.org/officeDocument/2006/relationships/image" Target="../media/image11.png"/><Relationship Id="rId9" Type="http://schemas.openxmlformats.org/officeDocument/2006/relationships/image" Target="../media/image16.svg"/><Relationship Id="rId1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themeOverride" Target="../theme/themeOverride2.xml"/><Relationship Id="rId5" Type="http://schemas.openxmlformats.org/officeDocument/2006/relationships/image" Target="../media/image55.jpg"/><Relationship Id="rId4" Type="http://schemas.openxmlformats.org/officeDocument/2006/relationships/image" Target="../media/image5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56.jp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2.sv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2.sv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2.jpg"/><Relationship Id="rId4" Type="http://schemas.openxmlformats.org/officeDocument/2006/relationships/image" Target="../media/image12.sv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23.png"/><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6.sv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28.svg"/><Relationship Id="rId13" Type="http://schemas.openxmlformats.org/officeDocument/2006/relationships/image" Target="../media/image21.png"/><Relationship Id="rId3" Type="http://schemas.openxmlformats.org/officeDocument/2006/relationships/image" Target="../media/image15.png"/><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16.sv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35.svg"/><Relationship Id="rId13" Type="http://schemas.openxmlformats.org/officeDocument/2006/relationships/image" Target="../media/image40.png"/><Relationship Id="rId3" Type="http://schemas.openxmlformats.org/officeDocument/2006/relationships/image" Target="../media/image21.png"/><Relationship Id="rId7" Type="http://schemas.openxmlformats.org/officeDocument/2006/relationships/image" Target="../media/image34.png"/><Relationship Id="rId12" Type="http://schemas.openxmlformats.org/officeDocument/2006/relationships/image" Target="../media/image39.jpeg"/><Relationship Id="rId17" Type="http://schemas.openxmlformats.org/officeDocument/2006/relationships/image" Target="../media/image44.svg"/><Relationship Id="rId2" Type="http://schemas.openxmlformats.org/officeDocument/2006/relationships/notesSlide" Target="../notesSlides/notesSlide9.xml"/><Relationship Id="rId16" Type="http://schemas.openxmlformats.org/officeDocument/2006/relationships/image" Target="../media/image43.png"/><Relationship Id="rId1" Type="http://schemas.openxmlformats.org/officeDocument/2006/relationships/slideLayout" Target="../slideLayouts/slideLayout9.xml"/><Relationship Id="rId6" Type="http://schemas.openxmlformats.org/officeDocument/2006/relationships/image" Target="../media/image33.jpeg"/><Relationship Id="rId11" Type="http://schemas.openxmlformats.org/officeDocument/2006/relationships/image" Target="../media/image38.svg"/><Relationship Id="rId5" Type="http://schemas.openxmlformats.org/officeDocument/2006/relationships/image" Target="../media/image16.svg"/><Relationship Id="rId15" Type="http://schemas.openxmlformats.org/officeDocument/2006/relationships/image" Target="../media/image42.jpeg"/><Relationship Id="rId10" Type="http://schemas.openxmlformats.org/officeDocument/2006/relationships/image" Target="../media/image37.png"/><Relationship Id="rId4" Type="http://schemas.openxmlformats.org/officeDocument/2006/relationships/image" Target="../media/image15.png"/><Relationship Id="rId9" Type="http://schemas.openxmlformats.org/officeDocument/2006/relationships/image" Target="../media/image36.JPG"/><Relationship Id="rId14" Type="http://schemas.openxmlformats.org/officeDocument/2006/relationships/image" Target="../media/image4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35">
            <a:extLst>
              <a:ext uri="{FF2B5EF4-FFF2-40B4-BE49-F238E27FC236}">
                <a16:creationId xmlns:a16="http://schemas.microsoft.com/office/drawing/2014/main" id="{B455C64A-894C-4E41-9418-AC9A5830C483}"/>
              </a:ext>
            </a:extLst>
          </p:cNvPr>
          <p:cNvSpPr>
            <a:spLocks noGrp="1"/>
          </p:cNvSpPr>
          <p:nvPr>
            <p:ph type="body" sz="quarter" idx="14"/>
          </p:nvPr>
        </p:nvSpPr>
        <p:spPr>
          <a:xfrm>
            <a:off x="1055077" y="2083588"/>
            <a:ext cx="9913901" cy="917498"/>
          </a:xfrm>
        </p:spPr>
        <p:txBody>
          <a:bodyPr>
            <a:normAutofit/>
          </a:bodyPr>
          <a:lstStyle/>
          <a:p>
            <a:pPr algn="ctr"/>
            <a:r>
              <a:rPr lang="zh-CN" altLang="en-US" b="1" i="1" dirty="0">
                <a:gradFill>
                  <a:gsLst>
                    <a:gs pos="24000">
                      <a:srgbClr val="959595"/>
                    </a:gs>
                    <a:gs pos="0">
                      <a:schemeClr val="bg1"/>
                    </a:gs>
                    <a:gs pos="100000">
                      <a:schemeClr val="accent6">
                        <a:lumMod val="50000"/>
                      </a:schemeClr>
                    </a:gs>
                  </a:gsLst>
                  <a:lin ang="16200000" scaled="1"/>
                </a:gradFill>
                <a:latin typeface="微软雅黑" panose="020B0503020204020204" pitchFamily="34" charset="-122"/>
                <a:ea typeface="微软雅黑" panose="020B0503020204020204" pitchFamily="34" charset="-122"/>
                <a:cs typeface="+mn-ea"/>
                <a:sym typeface="+mn-lt"/>
              </a:rPr>
              <a:t>北京理工大学报告答辩通用模板</a:t>
            </a:r>
            <a:endParaRPr lang="zh-CN" altLang="en-US" b="1" i="1" dirty="0">
              <a:gradFill>
                <a:gsLst>
                  <a:gs pos="14000">
                    <a:srgbClr val="959595"/>
                  </a:gs>
                  <a:gs pos="0">
                    <a:schemeClr val="bg1"/>
                  </a:gs>
                  <a:gs pos="100000">
                    <a:schemeClr val="accent6">
                      <a:lumMod val="50000"/>
                    </a:schemeClr>
                  </a:gs>
                </a:gsLst>
                <a:lin ang="16200000" scaled="1"/>
              </a:gradFill>
              <a:latin typeface="微软雅黑" panose="020B0503020204020204" pitchFamily="34" charset="-122"/>
              <a:ea typeface="微软雅黑" panose="020B0503020204020204" pitchFamily="34" charset="-122"/>
              <a:cs typeface="+mn-ea"/>
              <a:sym typeface="+mn-lt"/>
            </a:endParaRPr>
          </a:p>
        </p:txBody>
      </p:sp>
      <p:sp>
        <p:nvSpPr>
          <p:cNvPr id="37" name="文本占位符 36">
            <a:extLst>
              <a:ext uri="{FF2B5EF4-FFF2-40B4-BE49-F238E27FC236}">
                <a16:creationId xmlns:a16="http://schemas.microsoft.com/office/drawing/2014/main" id="{1C49F6DB-CB62-481A-AFC0-C4861F763785}"/>
              </a:ext>
            </a:extLst>
          </p:cNvPr>
          <p:cNvSpPr>
            <a:spLocks noGrp="1"/>
          </p:cNvSpPr>
          <p:nvPr>
            <p:ph type="body" sz="quarter" idx="15"/>
          </p:nvPr>
        </p:nvSpPr>
        <p:spPr>
          <a:xfrm>
            <a:off x="5015695" y="3552376"/>
            <a:ext cx="2299507" cy="473974"/>
          </a:xfrm>
        </p:spPr>
        <p:txBody>
          <a:bodyPr>
            <a:normAutofit/>
          </a:bodyPr>
          <a:lstStyle/>
          <a:p>
            <a:pPr marL="0" indent="0">
              <a:buNone/>
            </a:pPr>
            <a:r>
              <a:rPr lang="zh-CN" altLang="en-US" b="1" dirty="0">
                <a:solidFill>
                  <a:schemeClr val="accent6">
                    <a:lumMod val="50000"/>
                  </a:schemeClr>
                </a:solidFill>
                <a:latin typeface="+mn-lt"/>
                <a:ea typeface="+mn-ea"/>
                <a:cs typeface="+mn-ea"/>
                <a:sym typeface="+mn-lt"/>
              </a:rPr>
              <a:t>报告人：</a:t>
            </a:r>
            <a:r>
              <a:rPr lang="en-US" altLang="zh-CN" b="1" dirty="0">
                <a:solidFill>
                  <a:schemeClr val="accent6">
                    <a:lumMod val="50000"/>
                  </a:schemeClr>
                </a:solidFill>
                <a:latin typeface="+mn-lt"/>
                <a:ea typeface="+mn-ea"/>
                <a:cs typeface="+mn-ea"/>
                <a:sym typeface="+mn-lt"/>
              </a:rPr>
              <a:t>XXX</a:t>
            </a:r>
            <a:endParaRPr lang="zh-CN" altLang="en-US" b="1" dirty="0">
              <a:solidFill>
                <a:schemeClr val="accent6">
                  <a:lumMod val="50000"/>
                </a:schemeClr>
              </a:solidFill>
              <a:latin typeface="+mn-lt"/>
              <a:ea typeface="+mn-ea"/>
              <a:cs typeface="+mn-ea"/>
              <a:sym typeface="+mn-lt"/>
            </a:endParaRPr>
          </a:p>
        </p:txBody>
      </p:sp>
      <p:cxnSp>
        <p:nvCxnSpPr>
          <p:cNvPr id="3" name="直接连接符 2">
            <a:extLst>
              <a:ext uri="{FF2B5EF4-FFF2-40B4-BE49-F238E27FC236}">
                <a16:creationId xmlns:a16="http://schemas.microsoft.com/office/drawing/2014/main" id="{10744732-C392-4298-B2EB-011E8B13CEAD}"/>
              </a:ext>
            </a:extLst>
          </p:cNvPr>
          <p:cNvCxnSpPr>
            <a:cxnSpLocks/>
          </p:cNvCxnSpPr>
          <p:nvPr/>
        </p:nvCxnSpPr>
        <p:spPr>
          <a:xfrm flipH="1">
            <a:off x="4021071" y="3758190"/>
            <a:ext cx="994624"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BDD52982-684F-4DF0-A551-4252969F0761}"/>
              </a:ext>
            </a:extLst>
          </p:cNvPr>
          <p:cNvCxnSpPr>
            <a:cxnSpLocks/>
          </p:cNvCxnSpPr>
          <p:nvPr/>
        </p:nvCxnSpPr>
        <p:spPr>
          <a:xfrm flipH="1">
            <a:off x="7155662" y="3751408"/>
            <a:ext cx="994624"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580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9" name="图表 48">
            <a:extLst>
              <a:ext uri="{FF2B5EF4-FFF2-40B4-BE49-F238E27FC236}">
                <a16:creationId xmlns:a16="http://schemas.microsoft.com/office/drawing/2014/main" id="{91BB51E8-18AB-4ED7-9E20-9EEFDDA4D419}"/>
              </a:ext>
            </a:extLst>
          </p:cNvPr>
          <p:cNvGraphicFramePr>
            <a:graphicFrameLocks/>
          </p:cNvGraphicFramePr>
          <p:nvPr>
            <p:extLst>
              <p:ext uri="{D42A27DB-BD31-4B8C-83A1-F6EECF244321}">
                <p14:modId xmlns:p14="http://schemas.microsoft.com/office/powerpoint/2010/main" val="441096309"/>
              </p:ext>
            </p:extLst>
          </p:nvPr>
        </p:nvGraphicFramePr>
        <p:xfrm>
          <a:off x="3810000" y="2260600"/>
          <a:ext cx="457200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a16="http://schemas.microsoft.com/office/drawing/2014/main" id="{9796C88F-E88E-4B90-AC32-9A5BBA3AE3C9}"/>
              </a:ext>
            </a:extLst>
          </p:cNvPr>
          <p:cNvSpPr txBox="1"/>
          <p:nvPr/>
        </p:nvSpPr>
        <p:spPr>
          <a:xfrm>
            <a:off x="1297615" y="486010"/>
            <a:ext cx="1672253" cy="461665"/>
          </a:xfrm>
          <a:prstGeom prst="rect">
            <a:avLst/>
          </a:prstGeom>
          <a:noFill/>
        </p:spPr>
        <p:txBody>
          <a:bodyPr wrap="none" rtlCol="0">
            <a:spAutoFit/>
          </a:bodyPr>
          <a:lstStyle/>
          <a:p>
            <a:r>
              <a:rPr lang="zh-CN" altLang="en-US" sz="2400" spc="500" dirty="0">
                <a:cs typeface="+mn-ea"/>
                <a:sym typeface="+mn-lt"/>
              </a:rPr>
              <a:t>研究内容</a:t>
            </a:r>
          </a:p>
        </p:txBody>
      </p:sp>
      <p:pic>
        <p:nvPicPr>
          <p:cNvPr id="110" name="图片 109">
            <a:extLst>
              <a:ext uri="{FF2B5EF4-FFF2-40B4-BE49-F238E27FC236}">
                <a16:creationId xmlns:a16="http://schemas.microsoft.com/office/drawing/2014/main" id="{D5DE77F6-EB47-4439-81D4-573BB447B5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57019" y="444188"/>
            <a:ext cx="2688085" cy="638420"/>
          </a:xfrm>
          <a:prstGeom prst="rect">
            <a:avLst/>
          </a:prstGeom>
        </p:spPr>
      </p:pic>
      <mc:AlternateContent xmlns:mc="http://schemas.openxmlformats.org/markup-compatibility/2006" xmlns:cx1="http://schemas.microsoft.com/office/drawing/2015/9/8/chartex">
        <mc:Choice Requires="cx1">
          <p:graphicFrame>
            <p:nvGraphicFramePr>
              <p:cNvPr id="18" name="图表 17">
                <a:extLst>
                  <a:ext uri="{FF2B5EF4-FFF2-40B4-BE49-F238E27FC236}">
                    <a16:creationId xmlns:a16="http://schemas.microsoft.com/office/drawing/2014/main" id="{DF952C3F-9A33-4A29-8F61-60C5536DE42F}"/>
                  </a:ext>
                </a:extLst>
              </p:cNvPr>
              <p:cNvGraphicFramePr/>
              <p:nvPr>
                <p:extLst>
                  <p:ext uri="{D42A27DB-BD31-4B8C-83A1-F6EECF244321}">
                    <p14:modId xmlns:p14="http://schemas.microsoft.com/office/powerpoint/2010/main" val="2358673360"/>
                  </p:ext>
                </p:extLst>
              </p:nvPr>
            </p:nvGraphicFramePr>
            <p:xfrm>
              <a:off x="4324673" y="2231720"/>
              <a:ext cx="2784763" cy="2587336"/>
            </p:xfrm>
            <a:graphic>
              <a:graphicData uri="http://schemas.microsoft.com/office/drawing/2014/chartex">
                <cx:chart xmlns:cx="http://schemas.microsoft.com/office/drawing/2014/chartex" xmlns:r="http://schemas.openxmlformats.org/officeDocument/2006/relationships" r:id="rId5"/>
              </a:graphicData>
            </a:graphic>
          </p:graphicFrame>
        </mc:Choice>
        <mc:Fallback xmlns="" xmlns:a16="http://schemas.microsoft.com/office/drawing/2014/main" xmlns:p14="http://schemas.microsoft.com/office/powerpoint/2010/main" xmlns:c="http://schemas.openxmlformats.org/drawingml/2006/chart" xmlns:a14="http://schemas.microsoft.com/office/drawing/2010/main" xmlns:cx="http://schemas.microsoft.com/office/drawing/2014/chartex" xmlns:asvg="http://schemas.microsoft.com/office/drawing/2016/SVG/main" xmlns:p159="http://schemas.microsoft.com/office/powerpoint/2015/09/main">
          <p:pic>
            <p:nvPicPr>
              <p:cNvPr id="18" name="图表 17">
                <a:extLst>
                  <a:ext uri="{FF2B5EF4-FFF2-40B4-BE49-F238E27FC236}">
                    <a16:creationId xmlns:a16="http://schemas.microsoft.com/office/drawing/2014/main" id="{DF952C3F-9A33-4A29-8F61-60C5536DE42F}"/>
                  </a:ext>
                </a:extLst>
              </p:cNvPr>
              <p:cNvPicPr>
                <a:picLocks noGrp="1" noRot="1" noChangeAspect="1" noMove="1" noResize="1" noEditPoints="1" noAdjustHandles="1" noChangeArrowheads="1" noChangeShapeType="1"/>
              </p:cNvPicPr>
              <p:nvPr/>
            </p:nvPicPr>
            <p:blipFill>
              <a:blip r:embed="rId6"/>
              <a:stretch>
                <a:fillRect/>
              </a:stretch>
            </p:blipFill>
            <p:spPr>
              <a:xfrm>
                <a:off x="4324673" y="2231720"/>
                <a:ext cx="2784763" cy="2587336"/>
              </a:xfrm>
              <a:prstGeom prst="rect">
                <a:avLst/>
              </a:prstGeom>
            </p:spPr>
          </p:pic>
        </mc:Fallback>
      </mc:AlternateContent>
      <p:pic>
        <p:nvPicPr>
          <p:cNvPr id="50" name="图形 49" descr="原子">
            <a:extLst>
              <a:ext uri="{FF2B5EF4-FFF2-40B4-BE49-F238E27FC236}">
                <a16:creationId xmlns:a16="http://schemas.microsoft.com/office/drawing/2014/main" id="{3BD910CC-98D4-4834-AD4E-B4E891C527F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638800" y="3175000"/>
            <a:ext cx="914400" cy="914400"/>
          </a:xfrm>
          <a:prstGeom prst="rect">
            <a:avLst/>
          </a:prstGeom>
        </p:spPr>
      </p:pic>
      <p:grpSp>
        <p:nvGrpSpPr>
          <p:cNvPr id="32" name="组合 31">
            <a:extLst>
              <a:ext uri="{FF2B5EF4-FFF2-40B4-BE49-F238E27FC236}">
                <a16:creationId xmlns:a16="http://schemas.microsoft.com/office/drawing/2014/main" id="{3FDDC262-B1DE-4628-A345-C1B855740747}"/>
              </a:ext>
            </a:extLst>
          </p:cNvPr>
          <p:cNvGrpSpPr/>
          <p:nvPr/>
        </p:nvGrpSpPr>
        <p:grpSpPr>
          <a:xfrm>
            <a:off x="3117273" y="1922317"/>
            <a:ext cx="1818409" cy="831273"/>
            <a:chOff x="3200400" y="1874404"/>
            <a:chExt cx="1818409" cy="831273"/>
          </a:xfrm>
        </p:grpSpPr>
        <p:cxnSp>
          <p:nvCxnSpPr>
            <p:cNvPr id="26" name="直接连接符 25">
              <a:extLst>
                <a:ext uri="{FF2B5EF4-FFF2-40B4-BE49-F238E27FC236}">
                  <a16:creationId xmlns:a16="http://schemas.microsoft.com/office/drawing/2014/main" id="{2E110E11-2CAD-4457-BD0F-65A5D0A7FA22}"/>
                </a:ext>
              </a:extLst>
            </p:cNvPr>
            <p:cNvCxnSpPr/>
            <p:nvPr/>
          </p:nvCxnSpPr>
          <p:spPr>
            <a:xfrm flipH="1" flipV="1">
              <a:off x="4249882" y="1874404"/>
              <a:ext cx="768927" cy="831273"/>
            </a:xfrm>
            <a:prstGeom prst="line">
              <a:avLst/>
            </a:prstGeom>
            <a:ln w="12700">
              <a:solidFill>
                <a:schemeClr val="accent3"/>
              </a:solidFill>
              <a:headEnd type="oval"/>
            </a:ln>
          </p:spPr>
          <p:style>
            <a:lnRef idx="1">
              <a:schemeClr val="accent3"/>
            </a:lnRef>
            <a:fillRef idx="0">
              <a:schemeClr val="accent3"/>
            </a:fillRef>
            <a:effectRef idx="0">
              <a:schemeClr val="accent3"/>
            </a:effectRef>
            <a:fontRef idx="minor">
              <a:schemeClr val="tx1"/>
            </a:fontRef>
          </p:style>
        </p:cxnSp>
        <p:cxnSp>
          <p:nvCxnSpPr>
            <p:cNvPr id="57" name="直接连接符 56">
              <a:extLst>
                <a:ext uri="{FF2B5EF4-FFF2-40B4-BE49-F238E27FC236}">
                  <a16:creationId xmlns:a16="http://schemas.microsoft.com/office/drawing/2014/main" id="{E5857DDA-59B9-4329-89B3-9C5FF195B804}"/>
                </a:ext>
              </a:extLst>
            </p:cNvPr>
            <p:cNvCxnSpPr>
              <a:cxnSpLocks/>
            </p:cNvCxnSpPr>
            <p:nvPr/>
          </p:nvCxnSpPr>
          <p:spPr>
            <a:xfrm>
              <a:off x="3200400" y="1874404"/>
              <a:ext cx="1049483" cy="0"/>
            </a:xfrm>
            <a:prstGeom prst="line">
              <a:avLst/>
            </a:prstGeom>
            <a:ln w="12700">
              <a:solidFill>
                <a:schemeClr val="accent3"/>
              </a:solidFill>
              <a:headEnd type="oval"/>
            </a:ln>
          </p:spPr>
          <p:style>
            <a:lnRef idx="1">
              <a:schemeClr val="accent3"/>
            </a:lnRef>
            <a:fillRef idx="0">
              <a:schemeClr val="accent3"/>
            </a:fillRef>
            <a:effectRef idx="0">
              <a:schemeClr val="accent3"/>
            </a:effectRef>
            <a:fontRef idx="minor">
              <a:schemeClr val="tx1"/>
            </a:fontRef>
          </p:style>
        </p:cxnSp>
      </p:grpSp>
      <p:grpSp>
        <p:nvGrpSpPr>
          <p:cNvPr id="31" name="组合 30">
            <a:extLst>
              <a:ext uri="{FF2B5EF4-FFF2-40B4-BE49-F238E27FC236}">
                <a16:creationId xmlns:a16="http://schemas.microsoft.com/office/drawing/2014/main" id="{AE1AA34B-A30D-435B-9B7E-007431997657}"/>
              </a:ext>
            </a:extLst>
          </p:cNvPr>
          <p:cNvGrpSpPr/>
          <p:nvPr/>
        </p:nvGrpSpPr>
        <p:grpSpPr>
          <a:xfrm rot="10800000" flipV="1">
            <a:off x="7405373" y="1971408"/>
            <a:ext cx="1669354" cy="555945"/>
            <a:chOff x="7332518" y="2064472"/>
            <a:chExt cx="1669354" cy="627523"/>
          </a:xfrm>
        </p:grpSpPr>
        <p:cxnSp>
          <p:nvCxnSpPr>
            <p:cNvPr id="60" name="直接连接符 59">
              <a:extLst>
                <a:ext uri="{FF2B5EF4-FFF2-40B4-BE49-F238E27FC236}">
                  <a16:creationId xmlns:a16="http://schemas.microsoft.com/office/drawing/2014/main" id="{3BC40682-33C6-41AA-B93E-6EA6013B194C}"/>
                </a:ext>
              </a:extLst>
            </p:cNvPr>
            <p:cNvCxnSpPr>
              <a:cxnSpLocks/>
            </p:cNvCxnSpPr>
            <p:nvPr/>
          </p:nvCxnSpPr>
          <p:spPr>
            <a:xfrm rot="10800000">
              <a:off x="8382000" y="2064473"/>
              <a:ext cx="619872" cy="627522"/>
            </a:xfrm>
            <a:prstGeom prst="line">
              <a:avLst/>
            </a:prstGeom>
            <a:ln w="12700">
              <a:headEnd type="oval"/>
            </a:ln>
          </p:spPr>
          <p:style>
            <a:lnRef idx="1">
              <a:schemeClr val="accent3"/>
            </a:lnRef>
            <a:fillRef idx="0">
              <a:schemeClr val="accent3"/>
            </a:fillRef>
            <a:effectRef idx="0">
              <a:schemeClr val="accent3"/>
            </a:effectRef>
            <a:fontRef idx="minor">
              <a:schemeClr val="tx1"/>
            </a:fontRef>
          </p:style>
        </p:cxnSp>
        <p:cxnSp>
          <p:nvCxnSpPr>
            <p:cNvPr id="61" name="直接连接符 60">
              <a:extLst>
                <a:ext uri="{FF2B5EF4-FFF2-40B4-BE49-F238E27FC236}">
                  <a16:creationId xmlns:a16="http://schemas.microsoft.com/office/drawing/2014/main" id="{19298E37-0298-4230-8E03-66D4723D1E9C}"/>
                </a:ext>
              </a:extLst>
            </p:cNvPr>
            <p:cNvCxnSpPr>
              <a:cxnSpLocks/>
            </p:cNvCxnSpPr>
            <p:nvPr/>
          </p:nvCxnSpPr>
          <p:spPr>
            <a:xfrm>
              <a:off x="7332518" y="2064472"/>
              <a:ext cx="1049483" cy="0"/>
            </a:xfrm>
            <a:prstGeom prst="line">
              <a:avLst/>
            </a:prstGeom>
            <a:ln w="12700">
              <a:headEnd type="oval"/>
            </a:ln>
          </p:spPr>
          <p:style>
            <a:lnRef idx="1">
              <a:schemeClr val="accent3"/>
            </a:lnRef>
            <a:fillRef idx="0">
              <a:schemeClr val="accent3"/>
            </a:fillRef>
            <a:effectRef idx="0">
              <a:schemeClr val="accent3"/>
            </a:effectRef>
            <a:fontRef idx="minor">
              <a:schemeClr val="tx1"/>
            </a:fontRef>
          </p:style>
        </p:cxnSp>
      </p:grpSp>
      <p:grpSp>
        <p:nvGrpSpPr>
          <p:cNvPr id="66" name="组合 65">
            <a:extLst>
              <a:ext uri="{FF2B5EF4-FFF2-40B4-BE49-F238E27FC236}">
                <a16:creationId xmlns:a16="http://schemas.microsoft.com/office/drawing/2014/main" id="{9AC5B220-9934-4D92-A3C1-D5248A6EE892}"/>
              </a:ext>
            </a:extLst>
          </p:cNvPr>
          <p:cNvGrpSpPr/>
          <p:nvPr/>
        </p:nvGrpSpPr>
        <p:grpSpPr>
          <a:xfrm flipV="1">
            <a:off x="3289548" y="4895071"/>
            <a:ext cx="1646133" cy="530693"/>
            <a:chOff x="3200400" y="1874404"/>
            <a:chExt cx="1602974" cy="580405"/>
          </a:xfrm>
        </p:grpSpPr>
        <p:cxnSp>
          <p:nvCxnSpPr>
            <p:cNvPr id="67" name="直接连接符 66">
              <a:extLst>
                <a:ext uri="{FF2B5EF4-FFF2-40B4-BE49-F238E27FC236}">
                  <a16:creationId xmlns:a16="http://schemas.microsoft.com/office/drawing/2014/main" id="{AC0AD02C-2DDC-4026-9E97-48DD51E16904}"/>
                </a:ext>
              </a:extLst>
            </p:cNvPr>
            <p:cNvCxnSpPr>
              <a:cxnSpLocks/>
            </p:cNvCxnSpPr>
            <p:nvPr/>
          </p:nvCxnSpPr>
          <p:spPr>
            <a:xfrm flipH="1" flipV="1">
              <a:off x="4249883" y="1874404"/>
              <a:ext cx="553491" cy="580405"/>
            </a:xfrm>
            <a:prstGeom prst="line">
              <a:avLst/>
            </a:prstGeom>
            <a:ln w="12700">
              <a:headEnd type="oval"/>
            </a:ln>
          </p:spPr>
          <p:style>
            <a:lnRef idx="1">
              <a:schemeClr val="accent3"/>
            </a:lnRef>
            <a:fillRef idx="0">
              <a:schemeClr val="accent3"/>
            </a:fillRef>
            <a:effectRef idx="0">
              <a:schemeClr val="accent3"/>
            </a:effectRef>
            <a:fontRef idx="minor">
              <a:schemeClr val="tx1"/>
            </a:fontRef>
          </p:style>
        </p:cxnSp>
        <p:cxnSp>
          <p:nvCxnSpPr>
            <p:cNvPr id="68" name="直接连接符 67">
              <a:extLst>
                <a:ext uri="{FF2B5EF4-FFF2-40B4-BE49-F238E27FC236}">
                  <a16:creationId xmlns:a16="http://schemas.microsoft.com/office/drawing/2014/main" id="{10A374F1-857B-43EF-827F-A6DC0001E50A}"/>
                </a:ext>
              </a:extLst>
            </p:cNvPr>
            <p:cNvCxnSpPr>
              <a:cxnSpLocks/>
            </p:cNvCxnSpPr>
            <p:nvPr/>
          </p:nvCxnSpPr>
          <p:spPr>
            <a:xfrm>
              <a:off x="3200400" y="1874404"/>
              <a:ext cx="1049483" cy="0"/>
            </a:xfrm>
            <a:prstGeom prst="line">
              <a:avLst/>
            </a:prstGeom>
            <a:ln w="12700">
              <a:headEnd type="oval"/>
            </a:ln>
          </p:spPr>
          <p:style>
            <a:lnRef idx="1">
              <a:schemeClr val="accent3"/>
            </a:lnRef>
            <a:fillRef idx="0">
              <a:schemeClr val="accent3"/>
            </a:fillRef>
            <a:effectRef idx="0">
              <a:schemeClr val="accent3"/>
            </a:effectRef>
            <a:fontRef idx="minor">
              <a:schemeClr val="tx1"/>
            </a:fontRef>
          </p:style>
        </p:cxnSp>
      </p:grpSp>
      <p:grpSp>
        <p:nvGrpSpPr>
          <p:cNvPr id="72" name="组合 71">
            <a:extLst>
              <a:ext uri="{FF2B5EF4-FFF2-40B4-BE49-F238E27FC236}">
                <a16:creationId xmlns:a16="http://schemas.microsoft.com/office/drawing/2014/main" id="{B8086791-CF05-4767-8CF5-248CCA532376}"/>
              </a:ext>
            </a:extLst>
          </p:cNvPr>
          <p:cNvGrpSpPr/>
          <p:nvPr/>
        </p:nvGrpSpPr>
        <p:grpSpPr>
          <a:xfrm rot="10800000">
            <a:off x="7401106" y="4860029"/>
            <a:ext cx="1602478" cy="543653"/>
            <a:chOff x="7332518" y="2064472"/>
            <a:chExt cx="1602478" cy="613650"/>
          </a:xfrm>
        </p:grpSpPr>
        <p:cxnSp>
          <p:nvCxnSpPr>
            <p:cNvPr id="73" name="直接连接符 72">
              <a:extLst>
                <a:ext uri="{FF2B5EF4-FFF2-40B4-BE49-F238E27FC236}">
                  <a16:creationId xmlns:a16="http://schemas.microsoft.com/office/drawing/2014/main" id="{B6315D41-35AF-4F56-9FD8-FE1E27DDD164}"/>
                </a:ext>
              </a:extLst>
            </p:cNvPr>
            <p:cNvCxnSpPr>
              <a:cxnSpLocks/>
            </p:cNvCxnSpPr>
            <p:nvPr/>
          </p:nvCxnSpPr>
          <p:spPr>
            <a:xfrm rot="10800000">
              <a:off x="8382000" y="2064472"/>
              <a:ext cx="552996" cy="613650"/>
            </a:xfrm>
            <a:prstGeom prst="line">
              <a:avLst/>
            </a:prstGeom>
            <a:ln w="12700">
              <a:headEnd type="oval"/>
            </a:ln>
          </p:spPr>
          <p:style>
            <a:lnRef idx="1">
              <a:schemeClr val="accent3"/>
            </a:lnRef>
            <a:fillRef idx="0">
              <a:schemeClr val="accent3"/>
            </a:fillRef>
            <a:effectRef idx="0">
              <a:schemeClr val="accent3"/>
            </a:effectRef>
            <a:fontRef idx="minor">
              <a:schemeClr val="tx1"/>
            </a:fontRef>
          </p:style>
        </p:cxnSp>
        <p:cxnSp>
          <p:nvCxnSpPr>
            <p:cNvPr id="74" name="直接连接符 73">
              <a:extLst>
                <a:ext uri="{FF2B5EF4-FFF2-40B4-BE49-F238E27FC236}">
                  <a16:creationId xmlns:a16="http://schemas.microsoft.com/office/drawing/2014/main" id="{7BD86BB1-8711-47CA-8F7F-B995B3D75278}"/>
                </a:ext>
              </a:extLst>
            </p:cNvPr>
            <p:cNvCxnSpPr>
              <a:cxnSpLocks/>
            </p:cNvCxnSpPr>
            <p:nvPr/>
          </p:nvCxnSpPr>
          <p:spPr>
            <a:xfrm>
              <a:off x="7332518" y="2064472"/>
              <a:ext cx="1049483" cy="0"/>
            </a:xfrm>
            <a:prstGeom prst="line">
              <a:avLst/>
            </a:prstGeom>
            <a:ln w="12700">
              <a:headEnd type="oval"/>
            </a:ln>
          </p:spPr>
          <p:style>
            <a:lnRef idx="1">
              <a:schemeClr val="accent3"/>
            </a:lnRef>
            <a:fillRef idx="0">
              <a:schemeClr val="accent3"/>
            </a:fillRef>
            <a:effectRef idx="0">
              <a:schemeClr val="accent3"/>
            </a:effectRef>
            <a:fontRef idx="minor">
              <a:schemeClr val="tx1"/>
            </a:fontRef>
          </p:style>
        </p:cxnSp>
      </p:grpSp>
      <p:grpSp>
        <p:nvGrpSpPr>
          <p:cNvPr id="76" name="组合 75">
            <a:extLst>
              <a:ext uri="{FF2B5EF4-FFF2-40B4-BE49-F238E27FC236}">
                <a16:creationId xmlns:a16="http://schemas.microsoft.com/office/drawing/2014/main" id="{CA619456-3E44-42D7-A072-B587CE383EB0}"/>
              </a:ext>
            </a:extLst>
          </p:cNvPr>
          <p:cNvGrpSpPr/>
          <p:nvPr/>
        </p:nvGrpSpPr>
        <p:grpSpPr>
          <a:xfrm>
            <a:off x="658813" y="1706873"/>
            <a:ext cx="3591206" cy="1564207"/>
            <a:chOff x="7156888" y="2920164"/>
            <a:chExt cx="3591206" cy="1564207"/>
          </a:xfrm>
        </p:grpSpPr>
        <p:sp>
          <p:nvSpPr>
            <p:cNvPr id="78" name="文本框 77">
              <a:extLst>
                <a:ext uri="{FF2B5EF4-FFF2-40B4-BE49-F238E27FC236}">
                  <a16:creationId xmlns:a16="http://schemas.microsoft.com/office/drawing/2014/main" id="{72948CD6-7F60-43D4-8176-F06141468DED}"/>
                </a:ext>
              </a:extLst>
            </p:cNvPr>
            <p:cNvSpPr txBox="1"/>
            <p:nvPr/>
          </p:nvSpPr>
          <p:spPr>
            <a:xfrm>
              <a:off x="8650666" y="2920164"/>
              <a:ext cx="973985" cy="430887"/>
            </a:xfrm>
            <a:prstGeom prst="rect">
              <a:avLst/>
            </a:prstGeom>
            <a:noFill/>
          </p:spPr>
          <p:txBody>
            <a:bodyPr wrap="none" rtlCol="0">
              <a:spAutoFit/>
            </a:bodyPr>
            <a:lstStyle/>
            <a:p>
              <a:r>
                <a:rPr lang="en-US" altLang="zh-CN" sz="2200" dirty="0">
                  <a:cs typeface="+mn-ea"/>
                  <a:sym typeface="+mn-lt"/>
                </a:rPr>
                <a:t>Part 1</a:t>
              </a:r>
              <a:endParaRPr lang="zh-CN" altLang="en-US" sz="2200" dirty="0">
                <a:cs typeface="+mn-ea"/>
                <a:sym typeface="+mn-lt"/>
              </a:endParaRPr>
            </a:p>
          </p:txBody>
        </p:sp>
        <p:sp>
          <p:nvSpPr>
            <p:cNvPr id="81" name="文本框 80">
              <a:extLst>
                <a:ext uri="{FF2B5EF4-FFF2-40B4-BE49-F238E27FC236}">
                  <a16:creationId xmlns:a16="http://schemas.microsoft.com/office/drawing/2014/main" id="{957EB416-9EF6-443F-A38E-4D0DA31A4D6A}"/>
                </a:ext>
              </a:extLst>
            </p:cNvPr>
            <p:cNvSpPr txBox="1"/>
            <p:nvPr/>
          </p:nvSpPr>
          <p:spPr>
            <a:xfrm>
              <a:off x="7156888" y="3436199"/>
              <a:ext cx="3591206" cy="1048172"/>
            </a:xfrm>
            <a:prstGeom prst="rect">
              <a:avLst/>
            </a:prstGeom>
            <a:noFill/>
          </p:spPr>
          <p:txBody>
            <a:bodyPr wrap="square" rtlCol="0">
              <a:spAutoFit/>
            </a:bodyPr>
            <a:lstStyle/>
            <a:p>
              <a:pPr>
                <a:lnSpc>
                  <a:spcPct val="150000"/>
                </a:lnSpc>
              </a:pPr>
              <a:r>
                <a:rPr lang="zh-CN" altLang="en-US" sz="2200" dirty="0">
                  <a:cs typeface="+mn-ea"/>
                  <a:sym typeface="+mn-lt"/>
                </a:rPr>
                <a:t>使用说明：点击中间的环形图在设计中选择编辑数据</a:t>
              </a:r>
            </a:p>
          </p:txBody>
        </p:sp>
      </p:grpSp>
      <p:grpSp>
        <p:nvGrpSpPr>
          <p:cNvPr id="82" name="组合 81">
            <a:extLst>
              <a:ext uri="{FF2B5EF4-FFF2-40B4-BE49-F238E27FC236}">
                <a16:creationId xmlns:a16="http://schemas.microsoft.com/office/drawing/2014/main" id="{D8BC69D1-E6E7-4E0A-880A-64EC31A2EB36}"/>
              </a:ext>
            </a:extLst>
          </p:cNvPr>
          <p:cNvGrpSpPr/>
          <p:nvPr/>
        </p:nvGrpSpPr>
        <p:grpSpPr>
          <a:xfrm>
            <a:off x="1039608" y="4080287"/>
            <a:ext cx="3359453" cy="1559193"/>
            <a:chOff x="7413101" y="3183435"/>
            <a:chExt cx="3359453" cy="1559193"/>
          </a:xfrm>
        </p:grpSpPr>
        <p:sp>
          <p:nvSpPr>
            <p:cNvPr id="83" name="文本框 82">
              <a:extLst>
                <a:ext uri="{FF2B5EF4-FFF2-40B4-BE49-F238E27FC236}">
                  <a16:creationId xmlns:a16="http://schemas.microsoft.com/office/drawing/2014/main" id="{5D455257-2E13-4454-BA59-C83A26380F61}"/>
                </a:ext>
              </a:extLst>
            </p:cNvPr>
            <p:cNvSpPr txBox="1"/>
            <p:nvPr/>
          </p:nvSpPr>
          <p:spPr>
            <a:xfrm>
              <a:off x="8524282" y="4311741"/>
              <a:ext cx="973985" cy="430887"/>
            </a:xfrm>
            <a:prstGeom prst="rect">
              <a:avLst/>
            </a:prstGeom>
            <a:noFill/>
          </p:spPr>
          <p:txBody>
            <a:bodyPr wrap="none" rtlCol="0">
              <a:spAutoFit/>
            </a:bodyPr>
            <a:lstStyle/>
            <a:p>
              <a:r>
                <a:rPr lang="en-US" altLang="zh-CN" sz="2200" dirty="0">
                  <a:cs typeface="+mn-ea"/>
                  <a:sym typeface="+mn-lt"/>
                </a:rPr>
                <a:t>Part 2</a:t>
              </a:r>
              <a:endParaRPr lang="zh-CN" altLang="en-US" sz="2200" dirty="0">
                <a:cs typeface="+mn-ea"/>
                <a:sym typeface="+mn-lt"/>
              </a:endParaRPr>
            </a:p>
          </p:txBody>
        </p:sp>
        <p:sp>
          <p:nvSpPr>
            <p:cNvPr id="84" name="文本框 83">
              <a:extLst>
                <a:ext uri="{FF2B5EF4-FFF2-40B4-BE49-F238E27FC236}">
                  <a16:creationId xmlns:a16="http://schemas.microsoft.com/office/drawing/2014/main" id="{902726DB-3284-4C71-805B-9E38DE935CE3}"/>
                </a:ext>
              </a:extLst>
            </p:cNvPr>
            <p:cNvSpPr txBox="1"/>
            <p:nvPr/>
          </p:nvSpPr>
          <p:spPr>
            <a:xfrm>
              <a:off x="7413101" y="3183435"/>
              <a:ext cx="3359453" cy="1048172"/>
            </a:xfrm>
            <a:prstGeom prst="rect">
              <a:avLst/>
            </a:prstGeom>
            <a:noFill/>
          </p:spPr>
          <p:txBody>
            <a:bodyPr wrap="square" rtlCol="0">
              <a:spAutoFit/>
            </a:bodyPr>
            <a:lstStyle/>
            <a:p>
              <a:pPr>
                <a:lnSpc>
                  <a:spcPct val="150000"/>
                </a:lnSpc>
              </a:pPr>
              <a:r>
                <a:rPr lang="zh-CN" altLang="en-US" sz="2200" dirty="0">
                  <a:cs typeface="+mn-ea"/>
                  <a:sym typeface="+mn-lt"/>
                </a:rPr>
                <a:t>可以在</a:t>
              </a:r>
              <a:r>
                <a:rPr lang="en-US" altLang="zh-CN" sz="2200" dirty="0">
                  <a:cs typeface="+mn-ea"/>
                  <a:sym typeface="+mn-lt"/>
                </a:rPr>
                <a:t>excel</a:t>
              </a:r>
              <a:r>
                <a:rPr lang="zh-CN" altLang="en-US" sz="2200" dirty="0">
                  <a:cs typeface="+mn-ea"/>
                  <a:sym typeface="+mn-lt"/>
                </a:rPr>
                <a:t>表格中改变百分比和分割的个数</a:t>
              </a:r>
            </a:p>
          </p:txBody>
        </p:sp>
      </p:grpSp>
      <p:grpSp>
        <p:nvGrpSpPr>
          <p:cNvPr id="85" name="组合 84">
            <a:extLst>
              <a:ext uri="{FF2B5EF4-FFF2-40B4-BE49-F238E27FC236}">
                <a16:creationId xmlns:a16="http://schemas.microsoft.com/office/drawing/2014/main" id="{BB76849C-6574-480E-A866-A7D073B4B41A}"/>
              </a:ext>
            </a:extLst>
          </p:cNvPr>
          <p:cNvGrpSpPr/>
          <p:nvPr/>
        </p:nvGrpSpPr>
        <p:grpSpPr>
          <a:xfrm>
            <a:off x="7867327" y="1771318"/>
            <a:ext cx="3576251" cy="1505799"/>
            <a:chOff x="7171842" y="2978572"/>
            <a:chExt cx="3576251" cy="1505799"/>
          </a:xfrm>
        </p:grpSpPr>
        <p:sp>
          <p:nvSpPr>
            <p:cNvPr id="86" name="文本框 85">
              <a:extLst>
                <a:ext uri="{FF2B5EF4-FFF2-40B4-BE49-F238E27FC236}">
                  <a16:creationId xmlns:a16="http://schemas.microsoft.com/office/drawing/2014/main" id="{00F5CDAA-0255-4285-B043-A000B71B326E}"/>
                </a:ext>
              </a:extLst>
            </p:cNvPr>
            <p:cNvSpPr txBox="1"/>
            <p:nvPr/>
          </p:nvSpPr>
          <p:spPr>
            <a:xfrm>
              <a:off x="8485676" y="2978572"/>
              <a:ext cx="973985" cy="430887"/>
            </a:xfrm>
            <a:prstGeom prst="rect">
              <a:avLst/>
            </a:prstGeom>
            <a:noFill/>
          </p:spPr>
          <p:txBody>
            <a:bodyPr wrap="none" rtlCol="0">
              <a:spAutoFit/>
            </a:bodyPr>
            <a:lstStyle/>
            <a:p>
              <a:r>
                <a:rPr lang="en-US" altLang="zh-CN" sz="2200" dirty="0">
                  <a:cs typeface="+mn-ea"/>
                  <a:sym typeface="+mn-lt"/>
                </a:rPr>
                <a:t>Part 3</a:t>
              </a:r>
              <a:endParaRPr lang="zh-CN" altLang="en-US" sz="2200" dirty="0">
                <a:cs typeface="+mn-ea"/>
                <a:sym typeface="+mn-lt"/>
              </a:endParaRPr>
            </a:p>
          </p:txBody>
        </p:sp>
        <p:sp>
          <p:nvSpPr>
            <p:cNvPr id="87" name="文本框 86">
              <a:extLst>
                <a:ext uri="{FF2B5EF4-FFF2-40B4-BE49-F238E27FC236}">
                  <a16:creationId xmlns:a16="http://schemas.microsoft.com/office/drawing/2014/main" id="{28108DF0-2476-428D-B120-C654CAF86637}"/>
                </a:ext>
              </a:extLst>
            </p:cNvPr>
            <p:cNvSpPr txBox="1"/>
            <p:nvPr/>
          </p:nvSpPr>
          <p:spPr>
            <a:xfrm>
              <a:off x="7171842" y="3436199"/>
              <a:ext cx="3576251" cy="1048172"/>
            </a:xfrm>
            <a:prstGeom prst="rect">
              <a:avLst/>
            </a:prstGeom>
            <a:noFill/>
          </p:spPr>
          <p:txBody>
            <a:bodyPr wrap="square" rtlCol="0">
              <a:spAutoFit/>
            </a:bodyPr>
            <a:lstStyle/>
            <a:p>
              <a:pPr>
                <a:lnSpc>
                  <a:spcPct val="150000"/>
                </a:lnSpc>
              </a:pPr>
              <a:r>
                <a:rPr lang="zh-CN" altLang="en-US" sz="2200" dirty="0">
                  <a:cs typeface="+mn-ea"/>
                  <a:sym typeface="+mn-lt"/>
                </a:rPr>
                <a:t>研究内容说明研究内容说明</a:t>
              </a:r>
              <a:endParaRPr lang="en-US" altLang="zh-CN" sz="2200" dirty="0">
                <a:cs typeface="+mn-ea"/>
                <a:sym typeface="+mn-lt"/>
              </a:endParaRPr>
            </a:p>
            <a:p>
              <a:pPr>
                <a:lnSpc>
                  <a:spcPct val="150000"/>
                </a:lnSpc>
              </a:pPr>
              <a:r>
                <a:rPr lang="zh-CN" altLang="en-US" sz="2200" dirty="0">
                  <a:cs typeface="+mn-ea"/>
                  <a:sym typeface="+mn-lt"/>
                </a:rPr>
                <a:t>研究内容说明研究内容说明</a:t>
              </a:r>
            </a:p>
          </p:txBody>
        </p:sp>
      </p:grpSp>
      <p:grpSp>
        <p:nvGrpSpPr>
          <p:cNvPr id="109" name="组合 108">
            <a:extLst>
              <a:ext uri="{FF2B5EF4-FFF2-40B4-BE49-F238E27FC236}">
                <a16:creationId xmlns:a16="http://schemas.microsoft.com/office/drawing/2014/main" id="{9F2370E5-E6F6-4B78-A45B-16243A4268AC}"/>
              </a:ext>
            </a:extLst>
          </p:cNvPr>
          <p:cNvGrpSpPr/>
          <p:nvPr/>
        </p:nvGrpSpPr>
        <p:grpSpPr>
          <a:xfrm>
            <a:off x="7892134" y="4004208"/>
            <a:ext cx="3651573" cy="1614916"/>
            <a:chOff x="7107039" y="3112285"/>
            <a:chExt cx="3651573" cy="1614916"/>
          </a:xfrm>
        </p:grpSpPr>
        <p:sp>
          <p:nvSpPr>
            <p:cNvPr id="111" name="文本框 110">
              <a:extLst>
                <a:ext uri="{FF2B5EF4-FFF2-40B4-BE49-F238E27FC236}">
                  <a16:creationId xmlns:a16="http://schemas.microsoft.com/office/drawing/2014/main" id="{E2B08EE9-FC03-4A05-BA1D-96AC86793B64}"/>
                </a:ext>
              </a:extLst>
            </p:cNvPr>
            <p:cNvSpPr txBox="1"/>
            <p:nvPr/>
          </p:nvSpPr>
          <p:spPr>
            <a:xfrm>
              <a:off x="8325085" y="4296314"/>
              <a:ext cx="973985" cy="430887"/>
            </a:xfrm>
            <a:prstGeom prst="rect">
              <a:avLst/>
            </a:prstGeom>
            <a:noFill/>
          </p:spPr>
          <p:txBody>
            <a:bodyPr wrap="none" rtlCol="0">
              <a:spAutoFit/>
            </a:bodyPr>
            <a:lstStyle/>
            <a:p>
              <a:r>
                <a:rPr lang="en-US" altLang="zh-CN" sz="2200" dirty="0">
                  <a:cs typeface="+mn-ea"/>
                  <a:sym typeface="+mn-lt"/>
                </a:rPr>
                <a:t>Part 4</a:t>
              </a:r>
              <a:endParaRPr lang="zh-CN" altLang="en-US" sz="2200" dirty="0">
                <a:cs typeface="+mn-ea"/>
                <a:sym typeface="+mn-lt"/>
              </a:endParaRPr>
            </a:p>
          </p:txBody>
        </p:sp>
        <p:sp>
          <p:nvSpPr>
            <p:cNvPr id="112" name="文本框 111">
              <a:extLst>
                <a:ext uri="{FF2B5EF4-FFF2-40B4-BE49-F238E27FC236}">
                  <a16:creationId xmlns:a16="http://schemas.microsoft.com/office/drawing/2014/main" id="{D6AD9DC4-70BD-4B08-8729-262955E772A9}"/>
                </a:ext>
              </a:extLst>
            </p:cNvPr>
            <p:cNvSpPr txBox="1"/>
            <p:nvPr/>
          </p:nvSpPr>
          <p:spPr>
            <a:xfrm>
              <a:off x="7107039" y="3112285"/>
              <a:ext cx="3651573" cy="1048172"/>
            </a:xfrm>
            <a:prstGeom prst="rect">
              <a:avLst/>
            </a:prstGeom>
            <a:noFill/>
          </p:spPr>
          <p:txBody>
            <a:bodyPr wrap="square" rtlCol="0">
              <a:spAutoFit/>
            </a:bodyPr>
            <a:lstStyle/>
            <a:p>
              <a:pPr>
                <a:lnSpc>
                  <a:spcPct val="150000"/>
                </a:lnSpc>
              </a:pPr>
              <a:r>
                <a:rPr lang="zh-CN" altLang="en-US" sz="2200" dirty="0">
                  <a:cs typeface="+mn-ea"/>
                  <a:sym typeface="+mn-lt"/>
                </a:rPr>
                <a:t>研究内容说明研究内容说明</a:t>
              </a:r>
              <a:endParaRPr lang="en-US" altLang="zh-CN" sz="2200" dirty="0">
                <a:cs typeface="+mn-ea"/>
                <a:sym typeface="+mn-lt"/>
              </a:endParaRPr>
            </a:p>
            <a:p>
              <a:pPr>
                <a:lnSpc>
                  <a:spcPct val="150000"/>
                </a:lnSpc>
              </a:pPr>
              <a:r>
                <a:rPr lang="zh-CN" altLang="en-US" sz="2200" dirty="0">
                  <a:cs typeface="+mn-ea"/>
                  <a:sym typeface="+mn-lt"/>
                </a:rPr>
                <a:t>研究内容说明研究内容说明</a:t>
              </a:r>
            </a:p>
          </p:txBody>
        </p:sp>
      </p:grpSp>
      <p:sp>
        <p:nvSpPr>
          <p:cNvPr id="113" name="矩形 112">
            <a:extLst>
              <a:ext uri="{FF2B5EF4-FFF2-40B4-BE49-F238E27FC236}">
                <a16:creationId xmlns:a16="http://schemas.microsoft.com/office/drawing/2014/main" id="{39427646-0C98-40E1-B3F1-135A103F99CE}"/>
              </a:ext>
            </a:extLst>
          </p:cNvPr>
          <p:cNvSpPr/>
          <p:nvPr/>
        </p:nvSpPr>
        <p:spPr>
          <a:xfrm>
            <a:off x="1410384" y="1650642"/>
            <a:ext cx="1672254" cy="538848"/>
          </a:xfrm>
          <a:prstGeom prst="rect">
            <a:avLst/>
          </a:prstGeom>
          <a:gradFill flip="none" rotWithShape="1">
            <a:gsLst>
              <a:gs pos="0">
                <a:schemeClr val="bg1">
                  <a:alpha val="0"/>
                </a:schemeClr>
              </a:gs>
              <a:gs pos="23000">
                <a:srgbClr val="99CBFE">
                  <a:lumMod val="6000"/>
                  <a:lumOff val="94000"/>
                </a:srgbClr>
              </a:gs>
              <a:gs pos="100000">
                <a:schemeClr val="accent3">
                  <a:alpha val="4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4" name="矩形 113">
            <a:extLst>
              <a:ext uri="{FF2B5EF4-FFF2-40B4-BE49-F238E27FC236}">
                <a16:creationId xmlns:a16="http://schemas.microsoft.com/office/drawing/2014/main" id="{70565A2B-B1A5-4E07-BDFB-5D01E137758D}"/>
              </a:ext>
            </a:extLst>
          </p:cNvPr>
          <p:cNvSpPr/>
          <p:nvPr/>
        </p:nvSpPr>
        <p:spPr>
          <a:xfrm>
            <a:off x="1595252" y="5163201"/>
            <a:ext cx="1672254" cy="538848"/>
          </a:xfrm>
          <a:prstGeom prst="rect">
            <a:avLst/>
          </a:prstGeom>
          <a:gradFill flip="none" rotWithShape="1">
            <a:gsLst>
              <a:gs pos="0">
                <a:schemeClr val="bg1">
                  <a:alpha val="0"/>
                </a:schemeClr>
              </a:gs>
              <a:gs pos="23000">
                <a:srgbClr val="99CBFE">
                  <a:lumMod val="6000"/>
                  <a:lumOff val="94000"/>
                </a:srgbClr>
              </a:gs>
              <a:gs pos="100000">
                <a:schemeClr val="accent3">
                  <a:alpha val="4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5" name="矩形 114">
            <a:extLst>
              <a:ext uri="{FF2B5EF4-FFF2-40B4-BE49-F238E27FC236}">
                <a16:creationId xmlns:a16="http://schemas.microsoft.com/office/drawing/2014/main" id="{0D7A2C02-8F37-40E0-BC69-10EC09116F9D}"/>
              </a:ext>
            </a:extLst>
          </p:cNvPr>
          <p:cNvSpPr/>
          <p:nvPr/>
        </p:nvSpPr>
        <p:spPr>
          <a:xfrm rot="10800000">
            <a:off x="9110180" y="1676390"/>
            <a:ext cx="1183829" cy="538848"/>
          </a:xfrm>
          <a:prstGeom prst="rect">
            <a:avLst/>
          </a:prstGeom>
          <a:gradFill flip="none" rotWithShape="1">
            <a:gsLst>
              <a:gs pos="0">
                <a:schemeClr val="bg1">
                  <a:alpha val="0"/>
                </a:schemeClr>
              </a:gs>
              <a:gs pos="23000">
                <a:srgbClr val="99CBFE">
                  <a:lumMod val="6000"/>
                  <a:lumOff val="94000"/>
                </a:srgbClr>
              </a:gs>
              <a:gs pos="100000">
                <a:schemeClr val="accent3">
                  <a:alpha val="4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6" name="矩形 115">
            <a:extLst>
              <a:ext uri="{FF2B5EF4-FFF2-40B4-BE49-F238E27FC236}">
                <a16:creationId xmlns:a16="http://schemas.microsoft.com/office/drawing/2014/main" id="{0FA40F0C-2FD0-4B68-8F6E-415C8AC29BF7}"/>
              </a:ext>
            </a:extLst>
          </p:cNvPr>
          <p:cNvSpPr/>
          <p:nvPr/>
        </p:nvSpPr>
        <p:spPr>
          <a:xfrm rot="10800000">
            <a:off x="9030591" y="5134257"/>
            <a:ext cx="1263417" cy="538848"/>
          </a:xfrm>
          <a:prstGeom prst="rect">
            <a:avLst/>
          </a:prstGeom>
          <a:gradFill flip="none" rotWithShape="1">
            <a:gsLst>
              <a:gs pos="0">
                <a:schemeClr val="bg1">
                  <a:alpha val="0"/>
                </a:schemeClr>
              </a:gs>
              <a:gs pos="23000">
                <a:srgbClr val="99CBFE">
                  <a:lumMod val="6000"/>
                  <a:lumOff val="94000"/>
                </a:srgbClr>
              </a:gs>
              <a:gs pos="100000">
                <a:schemeClr val="accent3">
                  <a:alpha val="43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9" name="组合 38">
            <a:extLst>
              <a:ext uri="{FF2B5EF4-FFF2-40B4-BE49-F238E27FC236}">
                <a16:creationId xmlns:a16="http://schemas.microsoft.com/office/drawing/2014/main" id="{631A396E-159E-4A37-954A-512B0476811F}"/>
              </a:ext>
            </a:extLst>
          </p:cNvPr>
          <p:cNvGrpSpPr/>
          <p:nvPr/>
        </p:nvGrpSpPr>
        <p:grpSpPr>
          <a:xfrm>
            <a:off x="658813" y="417309"/>
            <a:ext cx="597948" cy="598691"/>
            <a:chOff x="7505561" y="1999305"/>
            <a:chExt cx="782786" cy="783758"/>
          </a:xfrm>
        </p:grpSpPr>
        <p:sp>
          <p:nvSpPr>
            <p:cNvPr id="40" name="椭圆 39">
              <a:extLst>
                <a:ext uri="{FF2B5EF4-FFF2-40B4-BE49-F238E27FC236}">
                  <a16:creationId xmlns:a16="http://schemas.microsoft.com/office/drawing/2014/main" id="{ED05ADEF-CD13-4ECA-904A-01BF169A8BFE}"/>
                </a:ext>
              </a:extLst>
            </p:cNvPr>
            <p:cNvSpPr/>
            <p:nvPr/>
          </p:nvSpPr>
          <p:spPr bwMode="auto">
            <a:xfrm>
              <a:off x="7505561" y="1999305"/>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41" name="椭圆 40">
              <a:extLst>
                <a:ext uri="{FF2B5EF4-FFF2-40B4-BE49-F238E27FC236}">
                  <a16:creationId xmlns:a16="http://schemas.microsoft.com/office/drawing/2014/main" id="{63CF48D4-73EF-4900-A5F8-D5343FEF1D75}"/>
                </a:ext>
              </a:extLst>
            </p:cNvPr>
            <p:cNvSpPr/>
            <p:nvPr/>
          </p:nvSpPr>
          <p:spPr bwMode="auto">
            <a:xfrm>
              <a:off x="7559044" y="2052787"/>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2" name="图形 41" descr="书架上的书籍">
              <a:extLst>
                <a:ext uri="{FF2B5EF4-FFF2-40B4-BE49-F238E27FC236}">
                  <a16:creationId xmlns:a16="http://schemas.microsoft.com/office/drawing/2014/main" id="{EC76CB95-6523-46A8-A5C0-4072AC1B3C7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93850" y="2088290"/>
              <a:ext cx="605328" cy="605328"/>
            </a:xfrm>
            <a:prstGeom prst="rect">
              <a:avLst/>
            </a:prstGeom>
          </p:spPr>
        </p:pic>
      </p:grpSp>
      <p:sp>
        <p:nvSpPr>
          <p:cNvPr id="12" name="弧形 11">
            <a:extLst>
              <a:ext uri="{FF2B5EF4-FFF2-40B4-BE49-F238E27FC236}">
                <a16:creationId xmlns:a16="http://schemas.microsoft.com/office/drawing/2014/main" id="{620B0804-CDDE-424B-B01E-3399012126A6}"/>
              </a:ext>
            </a:extLst>
          </p:cNvPr>
          <p:cNvSpPr/>
          <p:nvPr/>
        </p:nvSpPr>
        <p:spPr>
          <a:xfrm rot="14704868">
            <a:off x="4630376" y="2237207"/>
            <a:ext cx="2914701" cy="2899020"/>
          </a:xfrm>
          <a:prstGeom prst="arc">
            <a:avLst>
              <a:gd name="adj1" fmla="val 16200000"/>
              <a:gd name="adj2" fmla="val 21588511"/>
            </a:avLst>
          </a:prstGeom>
          <a:ln w="12700">
            <a:solidFill>
              <a:srgbClr val="CCB0A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53" name="弧形 52">
            <a:extLst>
              <a:ext uri="{FF2B5EF4-FFF2-40B4-BE49-F238E27FC236}">
                <a16:creationId xmlns:a16="http://schemas.microsoft.com/office/drawing/2014/main" id="{76A5A6C5-3A22-43E8-B351-2166DF18CE33}"/>
              </a:ext>
            </a:extLst>
          </p:cNvPr>
          <p:cNvSpPr/>
          <p:nvPr/>
        </p:nvSpPr>
        <p:spPr>
          <a:xfrm rot="19661137">
            <a:off x="4496850" y="1962316"/>
            <a:ext cx="3287544" cy="3269857"/>
          </a:xfrm>
          <a:prstGeom prst="arc">
            <a:avLst>
              <a:gd name="adj1" fmla="val 16200000"/>
              <a:gd name="adj2" fmla="val 21588511"/>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54" name="弧形 53">
            <a:extLst>
              <a:ext uri="{FF2B5EF4-FFF2-40B4-BE49-F238E27FC236}">
                <a16:creationId xmlns:a16="http://schemas.microsoft.com/office/drawing/2014/main" id="{6C26F290-46FE-4E4A-8087-EAB5F5185192}"/>
              </a:ext>
            </a:extLst>
          </p:cNvPr>
          <p:cNvSpPr/>
          <p:nvPr/>
        </p:nvSpPr>
        <p:spPr>
          <a:xfrm rot="4522184">
            <a:off x="4534949" y="2073152"/>
            <a:ext cx="3287544" cy="3269857"/>
          </a:xfrm>
          <a:prstGeom prst="arc">
            <a:avLst>
              <a:gd name="adj1" fmla="val 16200000"/>
              <a:gd name="adj2" fmla="val 21588511"/>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55" name="弧形 54">
            <a:extLst>
              <a:ext uri="{FF2B5EF4-FFF2-40B4-BE49-F238E27FC236}">
                <a16:creationId xmlns:a16="http://schemas.microsoft.com/office/drawing/2014/main" id="{7050076D-4F22-46C4-9A18-68A788BF0F17}"/>
              </a:ext>
            </a:extLst>
          </p:cNvPr>
          <p:cNvSpPr/>
          <p:nvPr/>
        </p:nvSpPr>
        <p:spPr>
          <a:xfrm rot="1509464">
            <a:off x="4692839" y="2182690"/>
            <a:ext cx="2914701" cy="2899020"/>
          </a:xfrm>
          <a:prstGeom prst="arc">
            <a:avLst>
              <a:gd name="adj1" fmla="val 16200000"/>
              <a:gd name="adj2" fmla="val 21588511"/>
            </a:avLst>
          </a:prstGeom>
          <a:ln w="12700">
            <a:solidFill>
              <a:srgbClr val="CCB0A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58" name="弧形 57">
            <a:extLst>
              <a:ext uri="{FF2B5EF4-FFF2-40B4-BE49-F238E27FC236}">
                <a16:creationId xmlns:a16="http://schemas.microsoft.com/office/drawing/2014/main" id="{7C2B5B27-E010-4896-9538-804879A89DA7}"/>
              </a:ext>
            </a:extLst>
          </p:cNvPr>
          <p:cNvSpPr/>
          <p:nvPr/>
        </p:nvSpPr>
        <p:spPr>
          <a:xfrm rot="10021588">
            <a:off x="4364263" y="2007158"/>
            <a:ext cx="3303313" cy="3285541"/>
          </a:xfrm>
          <a:prstGeom prst="arc">
            <a:avLst>
              <a:gd name="adj1" fmla="val 17309137"/>
              <a:gd name="adj2" fmla="val 20887769"/>
            </a:avLst>
          </a:prstGeom>
          <a:ln w="19050">
            <a:solidFill>
              <a:srgbClr val="AC706E"/>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2" name="弧形 61">
            <a:extLst>
              <a:ext uri="{FF2B5EF4-FFF2-40B4-BE49-F238E27FC236}">
                <a16:creationId xmlns:a16="http://schemas.microsoft.com/office/drawing/2014/main" id="{960EBAEF-8B88-4A9B-828E-22B900C09BA5}"/>
              </a:ext>
            </a:extLst>
          </p:cNvPr>
          <p:cNvSpPr/>
          <p:nvPr/>
        </p:nvSpPr>
        <p:spPr>
          <a:xfrm rot="8072238">
            <a:off x="4623845" y="2168220"/>
            <a:ext cx="2914701" cy="2899020"/>
          </a:xfrm>
          <a:prstGeom prst="arc">
            <a:avLst>
              <a:gd name="adj1" fmla="val 16200000"/>
              <a:gd name="adj2" fmla="val 21588511"/>
            </a:avLst>
          </a:prstGeom>
          <a:ln w="12700">
            <a:solidFill>
              <a:srgbClr val="CCB0A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63" name="弧形 62">
            <a:extLst>
              <a:ext uri="{FF2B5EF4-FFF2-40B4-BE49-F238E27FC236}">
                <a16:creationId xmlns:a16="http://schemas.microsoft.com/office/drawing/2014/main" id="{D62438C5-5882-4471-8593-3BFC86C28DA6}"/>
              </a:ext>
            </a:extLst>
          </p:cNvPr>
          <p:cNvSpPr/>
          <p:nvPr/>
        </p:nvSpPr>
        <p:spPr>
          <a:xfrm rot="15608371">
            <a:off x="4409681" y="1983098"/>
            <a:ext cx="3287544" cy="3269857"/>
          </a:xfrm>
          <a:prstGeom prst="arc">
            <a:avLst>
              <a:gd name="adj1" fmla="val 16200000"/>
              <a:gd name="adj2" fmla="val 18529668"/>
            </a:avLst>
          </a:prstGeom>
          <a:ln w="1905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6" name="矩形 45">
            <a:extLst>
              <a:ext uri="{FF2B5EF4-FFF2-40B4-BE49-F238E27FC236}">
                <a16:creationId xmlns:a16="http://schemas.microsoft.com/office/drawing/2014/main" id="{A1FCE281-A2F2-409E-B766-DED32ECC30F8}"/>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38565020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xmlns:c="http://schemas.openxmlformats.org/drawingml/2006/chart" xmlns:a14="http://schemas.microsoft.com/office/drawing/2010/main" xmlns:cx1="http://schemas.microsoft.com/office/drawing/2015/9/8/chartex" xmlns:cx="http://schemas.microsoft.com/office/drawing/2014/chartex" xmlns:asvg="http://schemas.microsoft.com/office/drawing/2016/SVG/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1)">
                                      <p:cBhvr>
                                        <p:cTn id="7" dur="1000"/>
                                        <p:tgtEl>
                                          <p:spTgt spid="49"/>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wipe(up)">
                                      <p:cBhvr>
                                        <p:cTn id="15" dur="500"/>
                                        <p:tgtEl>
                                          <p:spTgt spid="55"/>
                                        </p:tgtEl>
                                      </p:cBhvr>
                                    </p:animEffect>
                                  </p:childTnLst>
                                </p:cTn>
                              </p:par>
                            </p:childTnLst>
                          </p:cTn>
                        </p:par>
                        <p:par>
                          <p:cTn id="16" fill="hold">
                            <p:stCondLst>
                              <p:cond delay="2000"/>
                            </p:stCondLst>
                            <p:childTnLst>
                              <p:par>
                                <p:cTn id="17" presetID="22" presetClass="entr" presetSubtype="2" fill="hold" grpId="0" nodeType="after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wipe(right)">
                                      <p:cBhvr>
                                        <p:cTn id="19" dur="500"/>
                                        <p:tgtEl>
                                          <p:spTgt spid="6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nodeType="click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right)">
                                      <p:cBhvr>
                                        <p:cTn id="24" dur="500"/>
                                        <p:tgtEl>
                                          <p:spTgt spid="32"/>
                                        </p:tgtEl>
                                      </p:cBhvr>
                                    </p:animEffect>
                                  </p:childTnLst>
                                </p:cTn>
                              </p:par>
                            </p:childTnLst>
                          </p:cTn>
                        </p:par>
                        <p:par>
                          <p:cTn id="25" fill="hold">
                            <p:stCondLst>
                              <p:cond delay="500"/>
                            </p:stCondLst>
                            <p:childTnLst>
                              <p:par>
                                <p:cTn id="26" presetID="22" presetClass="entr" presetSubtype="2" fill="hold" nodeType="afterEffect">
                                  <p:stCondLst>
                                    <p:cond delay="0"/>
                                  </p:stCondLst>
                                  <p:childTnLst>
                                    <p:set>
                                      <p:cBhvr>
                                        <p:cTn id="27" dur="1" fill="hold">
                                          <p:stCondLst>
                                            <p:cond delay="0"/>
                                          </p:stCondLst>
                                        </p:cTn>
                                        <p:tgtEl>
                                          <p:spTgt spid="76"/>
                                        </p:tgtEl>
                                        <p:attrNameLst>
                                          <p:attrName>style.visibility</p:attrName>
                                        </p:attrNameLst>
                                      </p:cBhvr>
                                      <p:to>
                                        <p:strVal val="visible"/>
                                      </p:to>
                                    </p:set>
                                    <p:animEffect transition="in" filter="wipe(right)">
                                      <p:cBhvr>
                                        <p:cTn id="28" dur="500"/>
                                        <p:tgtEl>
                                          <p:spTgt spid="76"/>
                                        </p:tgtEl>
                                      </p:cBhvr>
                                    </p:animEffect>
                                  </p:childTnLst>
                                </p:cTn>
                              </p:par>
                              <p:par>
                                <p:cTn id="29" presetID="22" presetClass="entr" presetSubtype="2" fill="hold" grpId="0" nodeType="withEffect">
                                  <p:stCondLst>
                                    <p:cond delay="250"/>
                                  </p:stCondLst>
                                  <p:childTnLst>
                                    <p:set>
                                      <p:cBhvr>
                                        <p:cTn id="30" dur="1" fill="hold">
                                          <p:stCondLst>
                                            <p:cond delay="0"/>
                                          </p:stCondLst>
                                        </p:cTn>
                                        <p:tgtEl>
                                          <p:spTgt spid="113"/>
                                        </p:tgtEl>
                                        <p:attrNameLst>
                                          <p:attrName>style.visibility</p:attrName>
                                        </p:attrNameLst>
                                      </p:cBhvr>
                                      <p:to>
                                        <p:strVal val="visible"/>
                                      </p:to>
                                    </p:set>
                                    <p:animEffect transition="in" filter="wipe(right)">
                                      <p:cBhvr>
                                        <p:cTn id="31" dur="250"/>
                                        <p:tgtEl>
                                          <p:spTgt spid="113"/>
                                        </p:tgtEl>
                                      </p:cBhvr>
                                    </p:animEffect>
                                  </p:childTnLst>
                                </p:cTn>
                              </p:par>
                              <p:par>
                                <p:cTn id="32" presetID="10" presetClass="exit" presetSubtype="0" fill="hold" grpId="1" nodeType="withEffect">
                                  <p:stCondLst>
                                    <p:cond delay="500"/>
                                  </p:stCondLst>
                                  <p:childTnLst>
                                    <p:animEffect transition="out" filter="fade">
                                      <p:cBhvr>
                                        <p:cTn id="33" dur="250"/>
                                        <p:tgtEl>
                                          <p:spTgt spid="113"/>
                                        </p:tgtEl>
                                      </p:cBhvr>
                                    </p:animEffect>
                                    <p:set>
                                      <p:cBhvr>
                                        <p:cTn id="34" dur="1" fill="hold">
                                          <p:stCondLst>
                                            <p:cond delay="249"/>
                                          </p:stCondLst>
                                        </p:cTn>
                                        <p:tgtEl>
                                          <p:spTgt spid="113"/>
                                        </p:tgtEl>
                                        <p:attrNameLst>
                                          <p:attrName>style.visibility</p:attrName>
                                        </p:attrNameLst>
                                      </p:cBhvr>
                                      <p:to>
                                        <p:strVal val="hidden"/>
                                      </p:to>
                                    </p:set>
                                  </p:childTnLst>
                                </p:cTn>
                              </p:par>
                              <p:par>
                                <p:cTn id="35" presetID="22" presetClass="entr" presetSubtype="4" fill="hold" grpId="0" nodeType="withEffect">
                                  <p:stCondLst>
                                    <p:cond delay="500"/>
                                  </p:stCondLst>
                                  <p:childTnLst>
                                    <p:set>
                                      <p:cBhvr>
                                        <p:cTn id="36" dur="1" fill="hold">
                                          <p:stCondLst>
                                            <p:cond delay="0"/>
                                          </p:stCondLst>
                                        </p:cTn>
                                        <p:tgtEl>
                                          <p:spTgt spid="63"/>
                                        </p:tgtEl>
                                        <p:attrNameLst>
                                          <p:attrName>style.visibility</p:attrName>
                                        </p:attrNameLst>
                                      </p:cBhvr>
                                      <p:to>
                                        <p:strVal val="visible"/>
                                      </p:to>
                                    </p:set>
                                    <p:animEffect transition="in" filter="wipe(down)">
                                      <p:cBhvr>
                                        <p:cTn id="37" dur="500"/>
                                        <p:tgtEl>
                                          <p:spTgt spid="63"/>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wipe(left)">
                                      <p:cBhvr>
                                        <p:cTn id="41" dur="500"/>
                                        <p:tgtEl>
                                          <p:spTgt spid="53"/>
                                        </p:tgtEl>
                                      </p:cBhvr>
                                    </p:animEffect>
                                  </p:childTnLst>
                                </p:cTn>
                              </p:par>
                            </p:childTnLst>
                          </p:cTn>
                        </p:par>
                        <p:par>
                          <p:cTn id="42" fill="hold">
                            <p:stCondLst>
                              <p:cond delay="2000"/>
                            </p:stCondLst>
                            <p:childTnLst>
                              <p:par>
                                <p:cTn id="43" presetID="22" presetClass="entr" presetSubtype="1" fill="hold" grpId="0" nodeType="afterEffect">
                                  <p:stCondLst>
                                    <p:cond delay="0"/>
                                  </p:stCondLst>
                                  <p:childTnLst>
                                    <p:set>
                                      <p:cBhvr>
                                        <p:cTn id="44" dur="1" fill="hold">
                                          <p:stCondLst>
                                            <p:cond delay="0"/>
                                          </p:stCondLst>
                                        </p:cTn>
                                        <p:tgtEl>
                                          <p:spTgt spid="54"/>
                                        </p:tgtEl>
                                        <p:attrNameLst>
                                          <p:attrName>style.visibility</p:attrName>
                                        </p:attrNameLst>
                                      </p:cBhvr>
                                      <p:to>
                                        <p:strVal val="visible"/>
                                      </p:to>
                                    </p:set>
                                    <p:animEffect transition="in" filter="wipe(up)">
                                      <p:cBhvr>
                                        <p:cTn id="45" dur="500"/>
                                        <p:tgtEl>
                                          <p:spTgt spid="54"/>
                                        </p:tgtEl>
                                      </p:cBhvr>
                                    </p:animEffect>
                                  </p:childTnLst>
                                </p:cTn>
                              </p:par>
                            </p:childTnLst>
                          </p:cTn>
                        </p:par>
                        <p:par>
                          <p:cTn id="46" fill="hold">
                            <p:stCondLst>
                              <p:cond delay="2500"/>
                            </p:stCondLst>
                            <p:childTnLst>
                              <p:par>
                                <p:cTn id="47" presetID="22" presetClass="entr" presetSubtype="4"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down)">
                                      <p:cBhvr>
                                        <p:cTn id="49" dur="500"/>
                                        <p:tgtEl>
                                          <p:spTgt spid="58"/>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66"/>
                                        </p:tgtEl>
                                        <p:attrNameLst>
                                          <p:attrName>style.visibility</p:attrName>
                                        </p:attrNameLst>
                                      </p:cBhvr>
                                      <p:to>
                                        <p:strVal val="visible"/>
                                      </p:to>
                                    </p:set>
                                    <p:animEffect transition="in" filter="wipe(right)">
                                      <p:cBhvr>
                                        <p:cTn id="54" dur="500"/>
                                        <p:tgtEl>
                                          <p:spTgt spid="66"/>
                                        </p:tgtEl>
                                      </p:cBhvr>
                                    </p:animEffect>
                                  </p:childTnLst>
                                </p:cTn>
                              </p:par>
                            </p:childTnLst>
                          </p:cTn>
                        </p:par>
                        <p:par>
                          <p:cTn id="55" fill="hold">
                            <p:stCondLst>
                              <p:cond delay="500"/>
                            </p:stCondLst>
                            <p:childTnLst>
                              <p:par>
                                <p:cTn id="56" presetID="22" presetClass="entr" presetSubtype="2"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right)">
                                      <p:cBhvr>
                                        <p:cTn id="58" dur="500"/>
                                        <p:tgtEl>
                                          <p:spTgt spid="82"/>
                                        </p:tgtEl>
                                      </p:cBhvr>
                                    </p:animEffect>
                                  </p:childTnLst>
                                </p:cTn>
                              </p:par>
                              <p:par>
                                <p:cTn id="59" presetID="22" presetClass="entr" presetSubtype="2" fill="hold" grpId="0" nodeType="withEffect">
                                  <p:stCondLst>
                                    <p:cond delay="250"/>
                                  </p:stCondLst>
                                  <p:childTnLst>
                                    <p:set>
                                      <p:cBhvr>
                                        <p:cTn id="60" dur="1" fill="hold">
                                          <p:stCondLst>
                                            <p:cond delay="0"/>
                                          </p:stCondLst>
                                        </p:cTn>
                                        <p:tgtEl>
                                          <p:spTgt spid="114"/>
                                        </p:tgtEl>
                                        <p:attrNameLst>
                                          <p:attrName>style.visibility</p:attrName>
                                        </p:attrNameLst>
                                      </p:cBhvr>
                                      <p:to>
                                        <p:strVal val="visible"/>
                                      </p:to>
                                    </p:set>
                                    <p:animEffect transition="in" filter="wipe(right)">
                                      <p:cBhvr>
                                        <p:cTn id="61" dur="250"/>
                                        <p:tgtEl>
                                          <p:spTgt spid="114"/>
                                        </p:tgtEl>
                                      </p:cBhvr>
                                    </p:animEffect>
                                  </p:childTnLst>
                                </p:cTn>
                              </p:par>
                              <p:par>
                                <p:cTn id="62" presetID="10" presetClass="exit" presetSubtype="0" fill="hold" grpId="1" nodeType="withEffect">
                                  <p:stCondLst>
                                    <p:cond delay="500"/>
                                  </p:stCondLst>
                                  <p:childTnLst>
                                    <p:animEffect transition="out" filter="fade">
                                      <p:cBhvr>
                                        <p:cTn id="63" dur="250"/>
                                        <p:tgtEl>
                                          <p:spTgt spid="114"/>
                                        </p:tgtEl>
                                      </p:cBhvr>
                                    </p:animEffect>
                                    <p:set>
                                      <p:cBhvr>
                                        <p:cTn id="64" dur="1" fill="hold">
                                          <p:stCondLst>
                                            <p:cond delay="249"/>
                                          </p:stCondLst>
                                        </p:cTn>
                                        <p:tgtEl>
                                          <p:spTgt spid="114"/>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left)">
                                      <p:cBhvr>
                                        <p:cTn id="69" dur="500"/>
                                        <p:tgtEl>
                                          <p:spTgt spid="31"/>
                                        </p:tgtEl>
                                      </p:cBhvr>
                                    </p:animEffect>
                                  </p:childTnLst>
                                </p:cTn>
                              </p:par>
                            </p:childTnLst>
                          </p:cTn>
                        </p:par>
                        <p:par>
                          <p:cTn id="70" fill="hold">
                            <p:stCondLst>
                              <p:cond delay="500"/>
                            </p:stCondLst>
                            <p:childTnLst>
                              <p:par>
                                <p:cTn id="71" presetID="22" presetClass="entr" presetSubtype="8" fill="hold" nodeType="afterEffect">
                                  <p:stCondLst>
                                    <p:cond delay="0"/>
                                  </p:stCondLst>
                                  <p:childTnLst>
                                    <p:set>
                                      <p:cBhvr>
                                        <p:cTn id="72" dur="1" fill="hold">
                                          <p:stCondLst>
                                            <p:cond delay="0"/>
                                          </p:stCondLst>
                                        </p:cTn>
                                        <p:tgtEl>
                                          <p:spTgt spid="85"/>
                                        </p:tgtEl>
                                        <p:attrNameLst>
                                          <p:attrName>style.visibility</p:attrName>
                                        </p:attrNameLst>
                                      </p:cBhvr>
                                      <p:to>
                                        <p:strVal val="visible"/>
                                      </p:to>
                                    </p:set>
                                    <p:animEffect transition="in" filter="wipe(left)">
                                      <p:cBhvr>
                                        <p:cTn id="73" dur="500"/>
                                        <p:tgtEl>
                                          <p:spTgt spid="85"/>
                                        </p:tgtEl>
                                      </p:cBhvr>
                                    </p:animEffect>
                                  </p:childTnLst>
                                </p:cTn>
                              </p:par>
                              <p:par>
                                <p:cTn id="74" presetID="22" presetClass="entr" presetSubtype="8" fill="hold" grpId="0" nodeType="withEffect">
                                  <p:stCondLst>
                                    <p:cond delay="250"/>
                                  </p:stCondLst>
                                  <p:childTnLst>
                                    <p:set>
                                      <p:cBhvr>
                                        <p:cTn id="75" dur="1" fill="hold">
                                          <p:stCondLst>
                                            <p:cond delay="0"/>
                                          </p:stCondLst>
                                        </p:cTn>
                                        <p:tgtEl>
                                          <p:spTgt spid="115"/>
                                        </p:tgtEl>
                                        <p:attrNameLst>
                                          <p:attrName>style.visibility</p:attrName>
                                        </p:attrNameLst>
                                      </p:cBhvr>
                                      <p:to>
                                        <p:strVal val="visible"/>
                                      </p:to>
                                    </p:set>
                                    <p:animEffect transition="in" filter="wipe(left)">
                                      <p:cBhvr>
                                        <p:cTn id="76" dur="250"/>
                                        <p:tgtEl>
                                          <p:spTgt spid="115"/>
                                        </p:tgtEl>
                                      </p:cBhvr>
                                    </p:animEffect>
                                  </p:childTnLst>
                                </p:cTn>
                              </p:par>
                              <p:par>
                                <p:cTn id="77" presetID="10" presetClass="exit" presetSubtype="0" fill="hold" grpId="1" nodeType="withEffect">
                                  <p:stCondLst>
                                    <p:cond delay="500"/>
                                  </p:stCondLst>
                                  <p:childTnLst>
                                    <p:animEffect transition="out" filter="fade">
                                      <p:cBhvr>
                                        <p:cTn id="78" dur="250"/>
                                        <p:tgtEl>
                                          <p:spTgt spid="115"/>
                                        </p:tgtEl>
                                      </p:cBhvr>
                                    </p:animEffect>
                                    <p:set>
                                      <p:cBhvr>
                                        <p:cTn id="79" dur="1" fill="hold">
                                          <p:stCondLst>
                                            <p:cond delay="249"/>
                                          </p:stCondLst>
                                        </p:cTn>
                                        <p:tgtEl>
                                          <p:spTgt spid="115"/>
                                        </p:tgtEl>
                                        <p:attrNameLst>
                                          <p:attrName>style.visibility</p:attrName>
                                        </p:attrNameLst>
                                      </p:cBhvr>
                                      <p:to>
                                        <p:strVal val="hidden"/>
                                      </p:to>
                                    </p:set>
                                  </p:childTnLst>
                                </p:cTn>
                              </p:par>
                            </p:childTnLst>
                          </p:cTn>
                        </p:par>
                      </p:childTnLst>
                    </p:cTn>
                  </p:par>
                  <p:par>
                    <p:cTn id="80" fill="hold">
                      <p:stCondLst>
                        <p:cond delay="indefinite"/>
                      </p:stCondLst>
                      <p:childTnLst>
                        <p:par>
                          <p:cTn id="81" fill="hold">
                            <p:stCondLst>
                              <p:cond delay="0"/>
                            </p:stCondLst>
                            <p:childTnLst>
                              <p:par>
                                <p:cTn id="82" presetID="22" presetClass="entr" presetSubtype="8" fill="hold" nodeType="clickEffect">
                                  <p:stCondLst>
                                    <p:cond delay="0"/>
                                  </p:stCondLst>
                                  <p:childTnLst>
                                    <p:set>
                                      <p:cBhvr>
                                        <p:cTn id="83" dur="1" fill="hold">
                                          <p:stCondLst>
                                            <p:cond delay="0"/>
                                          </p:stCondLst>
                                        </p:cTn>
                                        <p:tgtEl>
                                          <p:spTgt spid="72"/>
                                        </p:tgtEl>
                                        <p:attrNameLst>
                                          <p:attrName>style.visibility</p:attrName>
                                        </p:attrNameLst>
                                      </p:cBhvr>
                                      <p:to>
                                        <p:strVal val="visible"/>
                                      </p:to>
                                    </p:set>
                                    <p:animEffect transition="in" filter="wipe(left)">
                                      <p:cBhvr>
                                        <p:cTn id="84" dur="500"/>
                                        <p:tgtEl>
                                          <p:spTgt spid="72"/>
                                        </p:tgtEl>
                                      </p:cBhvr>
                                    </p:animEffect>
                                  </p:childTnLst>
                                </p:cTn>
                              </p:par>
                            </p:childTnLst>
                          </p:cTn>
                        </p:par>
                        <p:par>
                          <p:cTn id="85" fill="hold">
                            <p:stCondLst>
                              <p:cond delay="500"/>
                            </p:stCondLst>
                            <p:childTnLst>
                              <p:par>
                                <p:cTn id="86" presetID="22" presetClass="entr" presetSubtype="8" fill="hold" nodeType="afterEffect">
                                  <p:stCondLst>
                                    <p:cond delay="0"/>
                                  </p:stCondLst>
                                  <p:childTnLst>
                                    <p:set>
                                      <p:cBhvr>
                                        <p:cTn id="87" dur="1" fill="hold">
                                          <p:stCondLst>
                                            <p:cond delay="0"/>
                                          </p:stCondLst>
                                        </p:cTn>
                                        <p:tgtEl>
                                          <p:spTgt spid="109"/>
                                        </p:tgtEl>
                                        <p:attrNameLst>
                                          <p:attrName>style.visibility</p:attrName>
                                        </p:attrNameLst>
                                      </p:cBhvr>
                                      <p:to>
                                        <p:strVal val="visible"/>
                                      </p:to>
                                    </p:set>
                                    <p:animEffect transition="in" filter="wipe(left)">
                                      <p:cBhvr>
                                        <p:cTn id="88" dur="500"/>
                                        <p:tgtEl>
                                          <p:spTgt spid="109"/>
                                        </p:tgtEl>
                                      </p:cBhvr>
                                    </p:animEffect>
                                  </p:childTnLst>
                                </p:cTn>
                              </p:par>
                              <p:par>
                                <p:cTn id="89" presetID="22" presetClass="entr" presetSubtype="8" fill="hold" grpId="0" nodeType="withEffect">
                                  <p:stCondLst>
                                    <p:cond delay="250"/>
                                  </p:stCondLst>
                                  <p:childTnLst>
                                    <p:set>
                                      <p:cBhvr>
                                        <p:cTn id="90" dur="1" fill="hold">
                                          <p:stCondLst>
                                            <p:cond delay="0"/>
                                          </p:stCondLst>
                                        </p:cTn>
                                        <p:tgtEl>
                                          <p:spTgt spid="116"/>
                                        </p:tgtEl>
                                        <p:attrNameLst>
                                          <p:attrName>style.visibility</p:attrName>
                                        </p:attrNameLst>
                                      </p:cBhvr>
                                      <p:to>
                                        <p:strVal val="visible"/>
                                      </p:to>
                                    </p:set>
                                    <p:animEffect transition="in" filter="wipe(left)">
                                      <p:cBhvr>
                                        <p:cTn id="91" dur="250"/>
                                        <p:tgtEl>
                                          <p:spTgt spid="116"/>
                                        </p:tgtEl>
                                      </p:cBhvr>
                                    </p:animEffect>
                                  </p:childTnLst>
                                </p:cTn>
                              </p:par>
                              <p:par>
                                <p:cTn id="92" presetID="10" presetClass="exit" presetSubtype="0" fill="hold" grpId="1" nodeType="withEffect">
                                  <p:stCondLst>
                                    <p:cond delay="500"/>
                                  </p:stCondLst>
                                  <p:childTnLst>
                                    <p:animEffect transition="out" filter="fade">
                                      <p:cBhvr>
                                        <p:cTn id="93" dur="250"/>
                                        <p:tgtEl>
                                          <p:spTgt spid="116"/>
                                        </p:tgtEl>
                                      </p:cBhvr>
                                    </p:animEffect>
                                    <p:set>
                                      <p:cBhvr>
                                        <p:cTn id="94" dur="1" fill="hold">
                                          <p:stCondLst>
                                            <p:cond delay="249"/>
                                          </p:stCondLst>
                                        </p:cTn>
                                        <p:tgtEl>
                                          <p:spTgt spid="1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9" grpId="0">
        <p:bldAsOne/>
      </p:bldGraphic>
      <p:bldP spid="113" grpId="0" animBg="1"/>
      <p:bldP spid="113" grpId="1" animBg="1"/>
      <p:bldP spid="114" grpId="0" animBg="1"/>
      <p:bldP spid="114" grpId="1" animBg="1"/>
      <p:bldP spid="115" grpId="0" animBg="1"/>
      <p:bldP spid="115" grpId="1" animBg="1"/>
      <p:bldP spid="116" grpId="0" animBg="1"/>
      <p:bldP spid="116" grpId="1" animBg="1"/>
      <p:bldP spid="12" grpId="0" animBg="1"/>
      <p:bldP spid="53" grpId="0" animBg="1"/>
      <p:bldP spid="54" grpId="0" animBg="1"/>
      <p:bldP spid="55" grpId="0" animBg="1"/>
      <p:bldP spid="58" grpId="0" animBg="1"/>
      <p:bldP spid="62" grpId="0" animBg="1"/>
      <p:bldP spid="6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D5277791-7DDF-4FA7-9C78-567E885EB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689" y="3219"/>
            <a:ext cx="9135416" cy="6851562"/>
          </a:xfrm>
          <a:prstGeom prst="rect">
            <a:avLst/>
          </a:prstGeom>
        </p:spPr>
      </p:pic>
      <p:sp>
        <p:nvSpPr>
          <p:cNvPr id="34" name="矩形 白1">
            <a:extLst>
              <a:ext uri="{FF2B5EF4-FFF2-40B4-BE49-F238E27FC236}">
                <a16:creationId xmlns:a16="http://schemas.microsoft.com/office/drawing/2014/main" id="{7A935A22-FEEB-4B78-9916-163644E822AB}"/>
              </a:ext>
            </a:extLst>
          </p:cNvPr>
          <p:cNvSpPr/>
          <p:nvPr/>
        </p:nvSpPr>
        <p:spPr>
          <a:xfrm rot="5400000">
            <a:off x="4161765" y="-995298"/>
            <a:ext cx="6858002" cy="8842156"/>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文本框 4">
            <a:extLst>
              <a:ext uri="{FF2B5EF4-FFF2-40B4-BE49-F238E27FC236}">
                <a16:creationId xmlns:a16="http://schemas.microsoft.com/office/drawing/2014/main" id="{41B256AE-680D-4CCC-B51F-B69BF45F0365}"/>
              </a:ext>
            </a:extLst>
          </p:cNvPr>
          <p:cNvSpPr txBox="1"/>
          <p:nvPr/>
        </p:nvSpPr>
        <p:spPr>
          <a:xfrm>
            <a:off x="2273869" y="2051212"/>
            <a:ext cx="2492990" cy="707886"/>
          </a:xfrm>
          <a:prstGeom prst="rect">
            <a:avLst/>
          </a:prstGeom>
          <a:noFill/>
        </p:spPr>
        <p:txBody>
          <a:bodyPr wrap="none" rtlCol="0">
            <a:spAutoFit/>
          </a:bodyPr>
          <a:lstStyle/>
          <a:p>
            <a:r>
              <a:rPr lang="zh-CN" altLang="en-US" sz="4000" spc="500" dirty="0">
                <a:cs typeface="+mn-ea"/>
                <a:sym typeface="+mn-lt"/>
              </a:rPr>
              <a:t>研究方案</a:t>
            </a:r>
          </a:p>
        </p:txBody>
      </p:sp>
      <p:sp>
        <p:nvSpPr>
          <p:cNvPr id="38" name="矩形 37">
            <a:extLst>
              <a:ext uri="{FF2B5EF4-FFF2-40B4-BE49-F238E27FC236}">
                <a16:creationId xmlns:a16="http://schemas.microsoft.com/office/drawing/2014/main" id="{DC3AD140-0383-4390-AE54-AFAD10E136B5}"/>
              </a:ext>
            </a:extLst>
          </p:cNvPr>
          <p:cNvSpPr/>
          <p:nvPr/>
        </p:nvSpPr>
        <p:spPr>
          <a:xfrm>
            <a:off x="1940526" y="3176847"/>
            <a:ext cx="3469406" cy="539763"/>
          </a:xfrm>
          <a:prstGeom prst="rect">
            <a:avLst/>
          </a:prstGeom>
        </p:spPr>
        <p:txBody>
          <a:bodyPr wrap="square">
            <a:spAutoFit/>
          </a:bodyPr>
          <a:lstStyle/>
          <a:p>
            <a:pPr>
              <a:lnSpc>
                <a:spcPct val="150000"/>
              </a:lnSpc>
            </a:pPr>
            <a:r>
              <a:rPr lang="zh-CN" altLang="en-US" sz="2200" dirty="0">
                <a:solidFill>
                  <a:schemeClr val="bg1">
                    <a:lumMod val="65000"/>
                  </a:schemeClr>
                </a:solidFill>
                <a:cs typeface="+mn-ea"/>
                <a:sym typeface="+mn-lt"/>
              </a:rPr>
              <a:t>请在此输入关键词或简介</a:t>
            </a:r>
          </a:p>
        </p:txBody>
      </p:sp>
      <p:sp>
        <p:nvSpPr>
          <p:cNvPr id="41" name="矩形 40">
            <a:extLst>
              <a:ext uri="{FF2B5EF4-FFF2-40B4-BE49-F238E27FC236}">
                <a16:creationId xmlns:a16="http://schemas.microsoft.com/office/drawing/2014/main" id="{BE6199A3-D081-4CEE-84D9-939A9BE73CCF}"/>
              </a:ext>
            </a:extLst>
          </p:cNvPr>
          <p:cNvSpPr/>
          <p:nvPr/>
        </p:nvSpPr>
        <p:spPr>
          <a:xfrm rot="5400000">
            <a:off x="2749225" y="3992636"/>
            <a:ext cx="152148"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grpSp>
        <p:nvGrpSpPr>
          <p:cNvPr id="17" name="组合 16">
            <a:extLst>
              <a:ext uri="{FF2B5EF4-FFF2-40B4-BE49-F238E27FC236}">
                <a16:creationId xmlns:a16="http://schemas.microsoft.com/office/drawing/2014/main" id="{039DDF02-A951-4223-A906-4B842F9CF4A0}"/>
              </a:ext>
            </a:extLst>
          </p:cNvPr>
          <p:cNvGrpSpPr/>
          <p:nvPr/>
        </p:nvGrpSpPr>
        <p:grpSpPr>
          <a:xfrm>
            <a:off x="1395692" y="1975339"/>
            <a:ext cx="783759" cy="783759"/>
            <a:chOff x="7618532" y="3666322"/>
            <a:chExt cx="783759" cy="783759"/>
          </a:xfrm>
        </p:grpSpPr>
        <p:sp>
          <p:nvSpPr>
            <p:cNvPr id="18" name="椭圆 17">
              <a:extLst>
                <a:ext uri="{FF2B5EF4-FFF2-40B4-BE49-F238E27FC236}">
                  <a16:creationId xmlns:a16="http://schemas.microsoft.com/office/drawing/2014/main" id="{FD5E169E-065E-4C90-B3CD-8C21351B46F3}"/>
                </a:ext>
              </a:extLst>
            </p:cNvPr>
            <p:cNvSpPr/>
            <p:nvPr/>
          </p:nvSpPr>
          <p:spPr bwMode="auto">
            <a:xfrm>
              <a:off x="7618532" y="3666322"/>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BE637B4C-46B2-41E7-9D3F-44A614A6C623}"/>
                </a:ext>
              </a:extLst>
            </p:cNvPr>
            <p:cNvSpPr/>
            <p:nvPr/>
          </p:nvSpPr>
          <p:spPr bwMode="auto">
            <a:xfrm>
              <a:off x="7672014" y="3719804"/>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20" name="图形 19" descr="试管">
              <a:extLst>
                <a:ext uri="{FF2B5EF4-FFF2-40B4-BE49-F238E27FC236}">
                  <a16:creationId xmlns:a16="http://schemas.microsoft.com/office/drawing/2014/main" id="{9322F5F4-AE51-49FA-9DEF-1CA8F1FC0AD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61985" y="3821120"/>
              <a:ext cx="493016" cy="493016"/>
            </a:xfrm>
            <a:prstGeom prst="rect">
              <a:avLst/>
            </a:prstGeom>
          </p:spPr>
        </p:pic>
      </p:grpSp>
      <p:pic>
        <p:nvPicPr>
          <p:cNvPr id="21" name="图片 20" descr="图片包含 物体&#10;&#10;描述已自动生成">
            <a:extLst>
              <a:ext uri="{FF2B5EF4-FFF2-40B4-BE49-F238E27FC236}">
                <a16:creationId xmlns:a16="http://schemas.microsoft.com/office/drawing/2014/main" id="{B94F52F1-CE79-4FE4-BEE3-4F2CFEAE724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95289" y="436417"/>
            <a:ext cx="2823611" cy="579583"/>
          </a:xfrm>
          <a:prstGeom prst="rect">
            <a:avLst/>
          </a:prstGeom>
        </p:spPr>
      </p:pic>
      <p:sp>
        <p:nvSpPr>
          <p:cNvPr id="13" name="矩形 12">
            <a:extLst>
              <a:ext uri="{FF2B5EF4-FFF2-40B4-BE49-F238E27FC236}">
                <a16:creationId xmlns:a16="http://schemas.microsoft.com/office/drawing/2014/main" id="{BF4BC776-EECD-4D3B-987F-15A6AA0CE484}"/>
              </a:ext>
            </a:extLst>
          </p:cNvPr>
          <p:cNvSpPr/>
          <p:nvPr/>
        </p:nvSpPr>
        <p:spPr>
          <a:xfrm rot="5400000">
            <a:off x="3851230" y="4848490"/>
            <a:ext cx="152149" cy="168083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35542875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5" name="组合 134">
            <a:extLst>
              <a:ext uri="{FF2B5EF4-FFF2-40B4-BE49-F238E27FC236}">
                <a16:creationId xmlns:a16="http://schemas.microsoft.com/office/drawing/2014/main" id="{D548696A-B0E1-4DA0-BD43-E1E7F73ADD1D}"/>
              </a:ext>
            </a:extLst>
          </p:cNvPr>
          <p:cNvGrpSpPr/>
          <p:nvPr/>
        </p:nvGrpSpPr>
        <p:grpSpPr>
          <a:xfrm>
            <a:off x="2611581" y="1543276"/>
            <a:ext cx="6365044" cy="4078829"/>
            <a:chOff x="2133599" y="1567499"/>
            <a:chExt cx="6365044" cy="4078829"/>
          </a:xfrm>
        </p:grpSpPr>
        <p:grpSp>
          <p:nvGrpSpPr>
            <p:cNvPr id="17" name="组合 16">
              <a:extLst>
                <a:ext uri="{FF2B5EF4-FFF2-40B4-BE49-F238E27FC236}">
                  <a16:creationId xmlns:a16="http://schemas.microsoft.com/office/drawing/2014/main" id="{C312C142-5A1B-4F5F-87D3-62E8023C80E0}"/>
                </a:ext>
              </a:extLst>
            </p:cNvPr>
            <p:cNvGrpSpPr/>
            <p:nvPr/>
          </p:nvGrpSpPr>
          <p:grpSpPr>
            <a:xfrm>
              <a:off x="2133599" y="1567499"/>
              <a:ext cx="6209640" cy="4078829"/>
              <a:chOff x="1688101" y="1855572"/>
              <a:chExt cx="4790797" cy="3146856"/>
            </a:xfrm>
          </p:grpSpPr>
          <p:grpSp>
            <p:nvGrpSpPr>
              <p:cNvPr id="16" name="组合 15">
                <a:extLst>
                  <a:ext uri="{FF2B5EF4-FFF2-40B4-BE49-F238E27FC236}">
                    <a16:creationId xmlns:a16="http://schemas.microsoft.com/office/drawing/2014/main" id="{D9CD4899-BC78-48A4-83FC-93EDB0533C1D}"/>
                  </a:ext>
                </a:extLst>
              </p:cNvPr>
              <p:cNvGrpSpPr/>
              <p:nvPr/>
            </p:nvGrpSpPr>
            <p:grpSpPr>
              <a:xfrm>
                <a:off x="1688101" y="1855572"/>
                <a:ext cx="4790797" cy="3146856"/>
                <a:chOff x="1497601" y="1855607"/>
                <a:chExt cx="4790797" cy="3146856"/>
              </a:xfrm>
            </p:grpSpPr>
            <p:sp>
              <p:nvSpPr>
                <p:cNvPr id="11" name="任意多边形: 形状 10">
                  <a:extLst>
                    <a:ext uri="{FF2B5EF4-FFF2-40B4-BE49-F238E27FC236}">
                      <a16:creationId xmlns:a16="http://schemas.microsoft.com/office/drawing/2014/main" id="{FD4DE979-9487-4C5C-B887-7B4FF6634066}"/>
                    </a:ext>
                  </a:extLst>
                </p:cNvPr>
                <p:cNvSpPr/>
                <p:nvPr/>
              </p:nvSpPr>
              <p:spPr>
                <a:xfrm>
                  <a:off x="1497601" y="4392658"/>
                  <a:ext cx="476250" cy="609805"/>
                </a:xfrm>
                <a:custGeom>
                  <a:avLst/>
                  <a:gdLst>
                    <a:gd name="connsiteX0" fmla="*/ 0 w 342900"/>
                    <a:gd name="connsiteY0" fmla="*/ 609805 h 609805"/>
                    <a:gd name="connsiteX1" fmla="*/ 342900 w 342900"/>
                    <a:gd name="connsiteY1" fmla="*/ 438355 h 609805"/>
                    <a:gd name="connsiteX2" fmla="*/ 342900 w 342900"/>
                    <a:gd name="connsiteY2" fmla="*/ 438355 h 609805"/>
                    <a:gd name="connsiteX3" fmla="*/ 276225 w 342900"/>
                    <a:gd name="connsiteY3" fmla="*/ 276430 h 609805"/>
                    <a:gd name="connsiteX4" fmla="*/ 295275 w 342900"/>
                    <a:gd name="connsiteY4" fmla="*/ 19255 h 609805"/>
                    <a:gd name="connsiteX5" fmla="*/ 304800 w 342900"/>
                    <a:gd name="connsiteY5" fmla="*/ 38305 h 609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2900" h="609805">
                      <a:moveTo>
                        <a:pt x="0" y="609805"/>
                      </a:moveTo>
                      <a:lnTo>
                        <a:pt x="342900" y="438355"/>
                      </a:lnTo>
                      <a:lnTo>
                        <a:pt x="342900" y="438355"/>
                      </a:lnTo>
                      <a:cubicBezTo>
                        <a:pt x="331788" y="411368"/>
                        <a:pt x="284162" y="346280"/>
                        <a:pt x="276225" y="276430"/>
                      </a:cubicBezTo>
                      <a:cubicBezTo>
                        <a:pt x="268288" y="206580"/>
                        <a:pt x="290513" y="58942"/>
                        <a:pt x="295275" y="19255"/>
                      </a:cubicBezTo>
                      <a:cubicBezTo>
                        <a:pt x="300038" y="-20433"/>
                        <a:pt x="302419" y="8936"/>
                        <a:pt x="304800" y="38305"/>
                      </a:cubicBezTo>
                    </a:path>
                  </a:pathLst>
                </a:cu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任意多边形: 形状 13">
                  <a:extLst>
                    <a:ext uri="{FF2B5EF4-FFF2-40B4-BE49-F238E27FC236}">
                      <a16:creationId xmlns:a16="http://schemas.microsoft.com/office/drawing/2014/main" id="{148C36A9-17B1-4A2B-961B-C71D7D2E430B}"/>
                    </a:ext>
                  </a:extLst>
                </p:cNvPr>
                <p:cNvSpPr/>
                <p:nvPr/>
              </p:nvSpPr>
              <p:spPr>
                <a:xfrm>
                  <a:off x="1914526" y="1855607"/>
                  <a:ext cx="4373872" cy="2722871"/>
                </a:xfrm>
                <a:custGeom>
                  <a:avLst/>
                  <a:gdLst>
                    <a:gd name="connsiteX0" fmla="*/ 0 w 4467479"/>
                    <a:gd name="connsiteY0" fmla="*/ 2525893 h 2722871"/>
                    <a:gd name="connsiteX1" fmla="*/ 57150 w 4467479"/>
                    <a:gd name="connsiteY1" fmla="*/ 2411593 h 2722871"/>
                    <a:gd name="connsiteX2" fmla="*/ 76200 w 4467479"/>
                    <a:gd name="connsiteY2" fmla="*/ 2459218 h 2722871"/>
                    <a:gd name="connsiteX3" fmla="*/ 285750 w 4467479"/>
                    <a:gd name="connsiteY3" fmla="*/ 2516368 h 2722871"/>
                    <a:gd name="connsiteX4" fmla="*/ 476250 w 4467479"/>
                    <a:gd name="connsiteY4" fmla="*/ 2335393 h 2722871"/>
                    <a:gd name="connsiteX5" fmla="*/ 561975 w 4467479"/>
                    <a:gd name="connsiteY5" fmla="*/ 2278243 h 2722871"/>
                    <a:gd name="connsiteX6" fmla="*/ 628650 w 4467479"/>
                    <a:gd name="connsiteY6" fmla="*/ 1897243 h 2722871"/>
                    <a:gd name="connsiteX7" fmla="*/ 676275 w 4467479"/>
                    <a:gd name="connsiteY7" fmla="*/ 1763893 h 2722871"/>
                    <a:gd name="connsiteX8" fmla="*/ 904875 w 4467479"/>
                    <a:gd name="connsiteY8" fmla="*/ 1640068 h 2722871"/>
                    <a:gd name="connsiteX9" fmla="*/ 1152525 w 4467479"/>
                    <a:gd name="connsiteY9" fmla="*/ 1449568 h 2722871"/>
                    <a:gd name="connsiteX10" fmla="*/ 1238250 w 4467479"/>
                    <a:gd name="connsiteY10" fmla="*/ 1306693 h 2722871"/>
                    <a:gd name="connsiteX11" fmla="*/ 1285875 w 4467479"/>
                    <a:gd name="connsiteY11" fmla="*/ 954268 h 2722871"/>
                    <a:gd name="connsiteX12" fmla="*/ 1409700 w 4467479"/>
                    <a:gd name="connsiteY12" fmla="*/ 754243 h 2722871"/>
                    <a:gd name="connsiteX13" fmla="*/ 1562100 w 4467479"/>
                    <a:gd name="connsiteY13" fmla="*/ 658993 h 2722871"/>
                    <a:gd name="connsiteX14" fmla="*/ 1743075 w 4467479"/>
                    <a:gd name="connsiteY14" fmla="*/ 592318 h 2722871"/>
                    <a:gd name="connsiteX15" fmla="*/ 1905000 w 4467479"/>
                    <a:gd name="connsiteY15" fmla="*/ 382768 h 2722871"/>
                    <a:gd name="connsiteX16" fmla="*/ 2000250 w 4467479"/>
                    <a:gd name="connsiteY16" fmla="*/ 268468 h 2722871"/>
                    <a:gd name="connsiteX17" fmla="*/ 2009775 w 4467479"/>
                    <a:gd name="connsiteY17" fmla="*/ 239893 h 2722871"/>
                    <a:gd name="connsiteX18" fmla="*/ 2276475 w 4467479"/>
                    <a:gd name="connsiteY18" fmla="*/ 335143 h 2722871"/>
                    <a:gd name="connsiteX19" fmla="*/ 2457450 w 4467479"/>
                    <a:gd name="connsiteY19" fmla="*/ 306568 h 2722871"/>
                    <a:gd name="connsiteX20" fmla="*/ 2581275 w 4467479"/>
                    <a:gd name="connsiteY20" fmla="*/ 239893 h 2722871"/>
                    <a:gd name="connsiteX21" fmla="*/ 2714625 w 4467479"/>
                    <a:gd name="connsiteY21" fmla="*/ 39868 h 2722871"/>
                    <a:gd name="connsiteX22" fmla="*/ 2924175 w 4467479"/>
                    <a:gd name="connsiteY22" fmla="*/ 30343 h 2722871"/>
                    <a:gd name="connsiteX23" fmla="*/ 3095625 w 4467479"/>
                    <a:gd name="connsiteY23" fmla="*/ 1768 h 2722871"/>
                    <a:gd name="connsiteX24" fmla="*/ 2933700 w 4467479"/>
                    <a:gd name="connsiteY24" fmla="*/ 87493 h 2722871"/>
                    <a:gd name="connsiteX25" fmla="*/ 2743200 w 4467479"/>
                    <a:gd name="connsiteY25" fmla="*/ 97018 h 2722871"/>
                    <a:gd name="connsiteX26" fmla="*/ 2676525 w 4467479"/>
                    <a:gd name="connsiteY26" fmla="*/ 211318 h 2722871"/>
                    <a:gd name="connsiteX27" fmla="*/ 2609850 w 4467479"/>
                    <a:gd name="connsiteY27" fmla="*/ 306568 h 2722871"/>
                    <a:gd name="connsiteX28" fmla="*/ 2562225 w 4467479"/>
                    <a:gd name="connsiteY28" fmla="*/ 411343 h 2722871"/>
                    <a:gd name="connsiteX29" fmla="*/ 2609850 w 4467479"/>
                    <a:gd name="connsiteY29" fmla="*/ 639943 h 2722871"/>
                    <a:gd name="connsiteX30" fmla="*/ 2733675 w 4467479"/>
                    <a:gd name="connsiteY30" fmla="*/ 754243 h 2722871"/>
                    <a:gd name="connsiteX31" fmla="*/ 2714625 w 4467479"/>
                    <a:gd name="connsiteY31" fmla="*/ 887593 h 2722871"/>
                    <a:gd name="connsiteX32" fmla="*/ 2590800 w 4467479"/>
                    <a:gd name="connsiteY32" fmla="*/ 1049518 h 2722871"/>
                    <a:gd name="connsiteX33" fmla="*/ 2543175 w 4467479"/>
                    <a:gd name="connsiteY33" fmla="*/ 1211443 h 2722871"/>
                    <a:gd name="connsiteX34" fmla="*/ 2514600 w 4467479"/>
                    <a:gd name="connsiteY34" fmla="*/ 1611493 h 2722871"/>
                    <a:gd name="connsiteX35" fmla="*/ 2495550 w 4467479"/>
                    <a:gd name="connsiteY35" fmla="*/ 1821043 h 2722871"/>
                    <a:gd name="connsiteX36" fmla="*/ 2466975 w 4467479"/>
                    <a:gd name="connsiteY36" fmla="*/ 1897243 h 2722871"/>
                    <a:gd name="connsiteX37" fmla="*/ 2362200 w 4467479"/>
                    <a:gd name="connsiteY37" fmla="*/ 1897243 h 2722871"/>
                    <a:gd name="connsiteX38" fmla="*/ 2247900 w 4467479"/>
                    <a:gd name="connsiteY38" fmla="*/ 1878193 h 2722871"/>
                    <a:gd name="connsiteX39" fmla="*/ 2276475 w 4467479"/>
                    <a:gd name="connsiteY39" fmla="*/ 1973443 h 2722871"/>
                    <a:gd name="connsiteX40" fmla="*/ 2324100 w 4467479"/>
                    <a:gd name="connsiteY40" fmla="*/ 2040118 h 2722871"/>
                    <a:gd name="connsiteX41" fmla="*/ 2438400 w 4467479"/>
                    <a:gd name="connsiteY41" fmla="*/ 2192518 h 2722871"/>
                    <a:gd name="connsiteX42" fmla="*/ 2457450 w 4467479"/>
                    <a:gd name="connsiteY42" fmla="*/ 2240143 h 2722871"/>
                    <a:gd name="connsiteX43" fmla="*/ 2590800 w 4467479"/>
                    <a:gd name="connsiteY43" fmla="*/ 2240143 h 2722871"/>
                    <a:gd name="connsiteX44" fmla="*/ 2752725 w 4467479"/>
                    <a:gd name="connsiteY44" fmla="*/ 2211568 h 2722871"/>
                    <a:gd name="connsiteX45" fmla="*/ 2819400 w 4467479"/>
                    <a:gd name="connsiteY45" fmla="*/ 2287768 h 2722871"/>
                    <a:gd name="connsiteX46" fmla="*/ 3038475 w 4467479"/>
                    <a:gd name="connsiteY46" fmla="*/ 2249668 h 2722871"/>
                    <a:gd name="connsiteX47" fmla="*/ 3219450 w 4467479"/>
                    <a:gd name="connsiteY47" fmla="*/ 2354443 h 2722871"/>
                    <a:gd name="connsiteX48" fmla="*/ 3409950 w 4467479"/>
                    <a:gd name="connsiteY48" fmla="*/ 2468743 h 2722871"/>
                    <a:gd name="connsiteX49" fmla="*/ 3676650 w 4467479"/>
                    <a:gd name="connsiteY49" fmla="*/ 2535418 h 2722871"/>
                    <a:gd name="connsiteX50" fmla="*/ 3886200 w 4467479"/>
                    <a:gd name="connsiteY50" fmla="*/ 2668768 h 2722871"/>
                    <a:gd name="connsiteX51" fmla="*/ 3905250 w 4467479"/>
                    <a:gd name="connsiteY51" fmla="*/ 2716393 h 2722871"/>
                    <a:gd name="connsiteX52" fmla="*/ 3962400 w 4467479"/>
                    <a:gd name="connsiteY52" fmla="*/ 2535418 h 2722871"/>
                    <a:gd name="connsiteX53" fmla="*/ 4048125 w 4467479"/>
                    <a:gd name="connsiteY53" fmla="*/ 2392543 h 2722871"/>
                    <a:gd name="connsiteX54" fmla="*/ 4095750 w 4467479"/>
                    <a:gd name="connsiteY54" fmla="*/ 2240143 h 2722871"/>
                    <a:gd name="connsiteX55" fmla="*/ 4229100 w 4467479"/>
                    <a:gd name="connsiteY55" fmla="*/ 2116318 h 2722871"/>
                    <a:gd name="connsiteX56" fmla="*/ 4295775 w 4467479"/>
                    <a:gd name="connsiteY56" fmla="*/ 1935343 h 2722871"/>
                    <a:gd name="connsiteX57" fmla="*/ 4286250 w 4467479"/>
                    <a:gd name="connsiteY57" fmla="*/ 1754368 h 2722871"/>
                    <a:gd name="connsiteX58" fmla="*/ 4314825 w 4467479"/>
                    <a:gd name="connsiteY58" fmla="*/ 1573393 h 2722871"/>
                    <a:gd name="connsiteX59" fmla="*/ 4333875 w 4467479"/>
                    <a:gd name="connsiteY59" fmla="*/ 1440043 h 2722871"/>
                    <a:gd name="connsiteX60" fmla="*/ 4467225 w 4467479"/>
                    <a:gd name="connsiteY60" fmla="*/ 1344793 h 2722871"/>
                    <a:gd name="connsiteX61" fmla="*/ 4295775 w 4467479"/>
                    <a:gd name="connsiteY61" fmla="*/ 1201918 h 2722871"/>
                    <a:gd name="connsiteX62" fmla="*/ 4295775 w 4467479"/>
                    <a:gd name="connsiteY62" fmla="*/ 1220968 h 2722871"/>
                    <a:gd name="connsiteX63" fmla="*/ 4267200 w 4467479"/>
                    <a:gd name="connsiteY63" fmla="*/ 1211443 h 2722871"/>
                    <a:gd name="connsiteX0" fmla="*/ 0 w 4496368"/>
                    <a:gd name="connsiteY0" fmla="*/ 2525893 h 2722871"/>
                    <a:gd name="connsiteX1" fmla="*/ 57150 w 4496368"/>
                    <a:gd name="connsiteY1" fmla="*/ 2411593 h 2722871"/>
                    <a:gd name="connsiteX2" fmla="*/ 76200 w 4496368"/>
                    <a:gd name="connsiteY2" fmla="*/ 2459218 h 2722871"/>
                    <a:gd name="connsiteX3" fmla="*/ 285750 w 4496368"/>
                    <a:gd name="connsiteY3" fmla="*/ 2516368 h 2722871"/>
                    <a:gd name="connsiteX4" fmla="*/ 476250 w 4496368"/>
                    <a:gd name="connsiteY4" fmla="*/ 2335393 h 2722871"/>
                    <a:gd name="connsiteX5" fmla="*/ 561975 w 4496368"/>
                    <a:gd name="connsiteY5" fmla="*/ 2278243 h 2722871"/>
                    <a:gd name="connsiteX6" fmla="*/ 628650 w 4496368"/>
                    <a:gd name="connsiteY6" fmla="*/ 1897243 h 2722871"/>
                    <a:gd name="connsiteX7" fmla="*/ 676275 w 4496368"/>
                    <a:gd name="connsiteY7" fmla="*/ 1763893 h 2722871"/>
                    <a:gd name="connsiteX8" fmla="*/ 904875 w 4496368"/>
                    <a:gd name="connsiteY8" fmla="*/ 1640068 h 2722871"/>
                    <a:gd name="connsiteX9" fmla="*/ 1152525 w 4496368"/>
                    <a:gd name="connsiteY9" fmla="*/ 1449568 h 2722871"/>
                    <a:gd name="connsiteX10" fmla="*/ 1238250 w 4496368"/>
                    <a:gd name="connsiteY10" fmla="*/ 1306693 h 2722871"/>
                    <a:gd name="connsiteX11" fmla="*/ 1285875 w 4496368"/>
                    <a:gd name="connsiteY11" fmla="*/ 954268 h 2722871"/>
                    <a:gd name="connsiteX12" fmla="*/ 1409700 w 4496368"/>
                    <a:gd name="connsiteY12" fmla="*/ 754243 h 2722871"/>
                    <a:gd name="connsiteX13" fmla="*/ 1562100 w 4496368"/>
                    <a:gd name="connsiteY13" fmla="*/ 658993 h 2722871"/>
                    <a:gd name="connsiteX14" fmla="*/ 1743075 w 4496368"/>
                    <a:gd name="connsiteY14" fmla="*/ 592318 h 2722871"/>
                    <a:gd name="connsiteX15" fmla="*/ 1905000 w 4496368"/>
                    <a:gd name="connsiteY15" fmla="*/ 382768 h 2722871"/>
                    <a:gd name="connsiteX16" fmla="*/ 2000250 w 4496368"/>
                    <a:gd name="connsiteY16" fmla="*/ 268468 h 2722871"/>
                    <a:gd name="connsiteX17" fmla="*/ 2009775 w 4496368"/>
                    <a:gd name="connsiteY17" fmla="*/ 239893 h 2722871"/>
                    <a:gd name="connsiteX18" fmla="*/ 2276475 w 4496368"/>
                    <a:gd name="connsiteY18" fmla="*/ 335143 h 2722871"/>
                    <a:gd name="connsiteX19" fmla="*/ 2457450 w 4496368"/>
                    <a:gd name="connsiteY19" fmla="*/ 306568 h 2722871"/>
                    <a:gd name="connsiteX20" fmla="*/ 2581275 w 4496368"/>
                    <a:gd name="connsiteY20" fmla="*/ 239893 h 2722871"/>
                    <a:gd name="connsiteX21" fmla="*/ 2714625 w 4496368"/>
                    <a:gd name="connsiteY21" fmla="*/ 39868 h 2722871"/>
                    <a:gd name="connsiteX22" fmla="*/ 2924175 w 4496368"/>
                    <a:gd name="connsiteY22" fmla="*/ 30343 h 2722871"/>
                    <a:gd name="connsiteX23" fmla="*/ 3095625 w 4496368"/>
                    <a:gd name="connsiteY23" fmla="*/ 1768 h 2722871"/>
                    <a:gd name="connsiteX24" fmla="*/ 2933700 w 4496368"/>
                    <a:gd name="connsiteY24" fmla="*/ 87493 h 2722871"/>
                    <a:gd name="connsiteX25" fmla="*/ 2743200 w 4496368"/>
                    <a:gd name="connsiteY25" fmla="*/ 97018 h 2722871"/>
                    <a:gd name="connsiteX26" fmla="*/ 2676525 w 4496368"/>
                    <a:gd name="connsiteY26" fmla="*/ 211318 h 2722871"/>
                    <a:gd name="connsiteX27" fmla="*/ 2609850 w 4496368"/>
                    <a:gd name="connsiteY27" fmla="*/ 306568 h 2722871"/>
                    <a:gd name="connsiteX28" fmla="*/ 2562225 w 4496368"/>
                    <a:gd name="connsiteY28" fmla="*/ 411343 h 2722871"/>
                    <a:gd name="connsiteX29" fmla="*/ 2609850 w 4496368"/>
                    <a:gd name="connsiteY29" fmla="*/ 639943 h 2722871"/>
                    <a:gd name="connsiteX30" fmla="*/ 2733675 w 4496368"/>
                    <a:gd name="connsiteY30" fmla="*/ 754243 h 2722871"/>
                    <a:gd name="connsiteX31" fmla="*/ 2714625 w 4496368"/>
                    <a:gd name="connsiteY31" fmla="*/ 887593 h 2722871"/>
                    <a:gd name="connsiteX32" fmla="*/ 2590800 w 4496368"/>
                    <a:gd name="connsiteY32" fmla="*/ 1049518 h 2722871"/>
                    <a:gd name="connsiteX33" fmla="*/ 2543175 w 4496368"/>
                    <a:gd name="connsiteY33" fmla="*/ 1211443 h 2722871"/>
                    <a:gd name="connsiteX34" fmla="*/ 2514600 w 4496368"/>
                    <a:gd name="connsiteY34" fmla="*/ 1611493 h 2722871"/>
                    <a:gd name="connsiteX35" fmla="*/ 2495550 w 4496368"/>
                    <a:gd name="connsiteY35" fmla="*/ 1821043 h 2722871"/>
                    <a:gd name="connsiteX36" fmla="*/ 2466975 w 4496368"/>
                    <a:gd name="connsiteY36" fmla="*/ 1897243 h 2722871"/>
                    <a:gd name="connsiteX37" fmla="*/ 2362200 w 4496368"/>
                    <a:gd name="connsiteY37" fmla="*/ 1897243 h 2722871"/>
                    <a:gd name="connsiteX38" fmla="*/ 2247900 w 4496368"/>
                    <a:gd name="connsiteY38" fmla="*/ 1878193 h 2722871"/>
                    <a:gd name="connsiteX39" fmla="*/ 2276475 w 4496368"/>
                    <a:gd name="connsiteY39" fmla="*/ 1973443 h 2722871"/>
                    <a:gd name="connsiteX40" fmla="*/ 2324100 w 4496368"/>
                    <a:gd name="connsiteY40" fmla="*/ 2040118 h 2722871"/>
                    <a:gd name="connsiteX41" fmla="*/ 2438400 w 4496368"/>
                    <a:gd name="connsiteY41" fmla="*/ 2192518 h 2722871"/>
                    <a:gd name="connsiteX42" fmla="*/ 2457450 w 4496368"/>
                    <a:gd name="connsiteY42" fmla="*/ 2240143 h 2722871"/>
                    <a:gd name="connsiteX43" fmla="*/ 2590800 w 4496368"/>
                    <a:gd name="connsiteY43" fmla="*/ 2240143 h 2722871"/>
                    <a:gd name="connsiteX44" fmla="*/ 2752725 w 4496368"/>
                    <a:gd name="connsiteY44" fmla="*/ 2211568 h 2722871"/>
                    <a:gd name="connsiteX45" fmla="*/ 2819400 w 4496368"/>
                    <a:gd name="connsiteY45" fmla="*/ 2287768 h 2722871"/>
                    <a:gd name="connsiteX46" fmla="*/ 3038475 w 4496368"/>
                    <a:gd name="connsiteY46" fmla="*/ 2249668 h 2722871"/>
                    <a:gd name="connsiteX47" fmla="*/ 3219450 w 4496368"/>
                    <a:gd name="connsiteY47" fmla="*/ 2354443 h 2722871"/>
                    <a:gd name="connsiteX48" fmla="*/ 3409950 w 4496368"/>
                    <a:gd name="connsiteY48" fmla="*/ 2468743 h 2722871"/>
                    <a:gd name="connsiteX49" fmla="*/ 3676650 w 4496368"/>
                    <a:gd name="connsiteY49" fmla="*/ 2535418 h 2722871"/>
                    <a:gd name="connsiteX50" fmla="*/ 3886200 w 4496368"/>
                    <a:gd name="connsiteY50" fmla="*/ 2668768 h 2722871"/>
                    <a:gd name="connsiteX51" fmla="*/ 3905250 w 4496368"/>
                    <a:gd name="connsiteY51" fmla="*/ 2716393 h 2722871"/>
                    <a:gd name="connsiteX52" fmla="*/ 3962400 w 4496368"/>
                    <a:gd name="connsiteY52" fmla="*/ 2535418 h 2722871"/>
                    <a:gd name="connsiteX53" fmla="*/ 4048125 w 4496368"/>
                    <a:gd name="connsiteY53" fmla="*/ 2392543 h 2722871"/>
                    <a:gd name="connsiteX54" fmla="*/ 4095750 w 4496368"/>
                    <a:gd name="connsiteY54" fmla="*/ 2240143 h 2722871"/>
                    <a:gd name="connsiteX55" fmla="*/ 4229100 w 4496368"/>
                    <a:gd name="connsiteY55" fmla="*/ 2116318 h 2722871"/>
                    <a:gd name="connsiteX56" fmla="*/ 4295775 w 4496368"/>
                    <a:gd name="connsiteY56" fmla="*/ 1935343 h 2722871"/>
                    <a:gd name="connsiteX57" fmla="*/ 4286250 w 4496368"/>
                    <a:gd name="connsiteY57" fmla="*/ 1754368 h 2722871"/>
                    <a:gd name="connsiteX58" fmla="*/ 4314825 w 4496368"/>
                    <a:gd name="connsiteY58" fmla="*/ 1573393 h 2722871"/>
                    <a:gd name="connsiteX59" fmla="*/ 4333875 w 4496368"/>
                    <a:gd name="connsiteY59" fmla="*/ 1440043 h 2722871"/>
                    <a:gd name="connsiteX60" fmla="*/ 4467225 w 4496368"/>
                    <a:gd name="connsiteY60" fmla="*/ 1344793 h 2722871"/>
                    <a:gd name="connsiteX61" fmla="*/ 4295775 w 4496368"/>
                    <a:gd name="connsiteY61" fmla="*/ 1201918 h 2722871"/>
                    <a:gd name="connsiteX62" fmla="*/ 4295775 w 4496368"/>
                    <a:gd name="connsiteY62" fmla="*/ 1220968 h 2722871"/>
                    <a:gd name="connsiteX63" fmla="*/ 4495800 w 4496368"/>
                    <a:gd name="connsiteY63" fmla="*/ 1344793 h 2722871"/>
                    <a:gd name="connsiteX0" fmla="*/ 0 w 4520319"/>
                    <a:gd name="connsiteY0" fmla="*/ 2525893 h 2722871"/>
                    <a:gd name="connsiteX1" fmla="*/ 57150 w 4520319"/>
                    <a:gd name="connsiteY1" fmla="*/ 2411593 h 2722871"/>
                    <a:gd name="connsiteX2" fmla="*/ 76200 w 4520319"/>
                    <a:gd name="connsiteY2" fmla="*/ 2459218 h 2722871"/>
                    <a:gd name="connsiteX3" fmla="*/ 285750 w 4520319"/>
                    <a:gd name="connsiteY3" fmla="*/ 2516368 h 2722871"/>
                    <a:gd name="connsiteX4" fmla="*/ 476250 w 4520319"/>
                    <a:gd name="connsiteY4" fmla="*/ 2335393 h 2722871"/>
                    <a:gd name="connsiteX5" fmla="*/ 561975 w 4520319"/>
                    <a:gd name="connsiteY5" fmla="*/ 2278243 h 2722871"/>
                    <a:gd name="connsiteX6" fmla="*/ 628650 w 4520319"/>
                    <a:gd name="connsiteY6" fmla="*/ 1897243 h 2722871"/>
                    <a:gd name="connsiteX7" fmla="*/ 676275 w 4520319"/>
                    <a:gd name="connsiteY7" fmla="*/ 1763893 h 2722871"/>
                    <a:gd name="connsiteX8" fmla="*/ 904875 w 4520319"/>
                    <a:gd name="connsiteY8" fmla="*/ 1640068 h 2722871"/>
                    <a:gd name="connsiteX9" fmla="*/ 1152525 w 4520319"/>
                    <a:gd name="connsiteY9" fmla="*/ 1449568 h 2722871"/>
                    <a:gd name="connsiteX10" fmla="*/ 1238250 w 4520319"/>
                    <a:gd name="connsiteY10" fmla="*/ 1306693 h 2722871"/>
                    <a:gd name="connsiteX11" fmla="*/ 1285875 w 4520319"/>
                    <a:gd name="connsiteY11" fmla="*/ 954268 h 2722871"/>
                    <a:gd name="connsiteX12" fmla="*/ 1409700 w 4520319"/>
                    <a:gd name="connsiteY12" fmla="*/ 754243 h 2722871"/>
                    <a:gd name="connsiteX13" fmla="*/ 1562100 w 4520319"/>
                    <a:gd name="connsiteY13" fmla="*/ 658993 h 2722871"/>
                    <a:gd name="connsiteX14" fmla="*/ 1743075 w 4520319"/>
                    <a:gd name="connsiteY14" fmla="*/ 592318 h 2722871"/>
                    <a:gd name="connsiteX15" fmla="*/ 1905000 w 4520319"/>
                    <a:gd name="connsiteY15" fmla="*/ 382768 h 2722871"/>
                    <a:gd name="connsiteX16" fmla="*/ 2000250 w 4520319"/>
                    <a:gd name="connsiteY16" fmla="*/ 268468 h 2722871"/>
                    <a:gd name="connsiteX17" fmla="*/ 2009775 w 4520319"/>
                    <a:gd name="connsiteY17" fmla="*/ 239893 h 2722871"/>
                    <a:gd name="connsiteX18" fmla="*/ 2276475 w 4520319"/>
                    <a:gd name="connsiteY18" fmla="*/ 335143 h 2722871"/>
                    <a:gd name="connsiteX19" fmla="*/ 2457450 w 4520319"/>
                    <a:gd name="connsiteY19" fmla="*/ 306568 h 2722871"/>
                    <a:gd name="connsiteX20" fmla="*/ 2581275 w 4520319"/>
                    <a:gd name="connsiteY20" fmla="*/ 239893 h 2722871"/>
                    <a:gd name="connsiteX21" fmla="*/ 2714625 w 4520319"/>
                    <a:gd name="connsiteY21" fmla="*/ 39868 h 2722871"/>
                    <a:gd name="connsiteX22" fmla="*/ 2924175 w 4520319"/>
                    <a:gd name="connsiteY22" fmla="*/ 30343 h 2722871"/>
                    <a:gd name="connsiteX23" fmla="*/ 3095625 w 4520319"/>
                    <a:gd name="connsiteY23" fmla="*/ 1768 h 2722871"/>
                    <a:gd name="connsiteX24" fmla="*/ 2933700 w 4520319"/>
                    <a:gd name="connsiteY24" fmla="*/ 87493 h 2722871"/>
                    <a:gd name="connsiteX25" fmla="*/ 2743200 w 4520319"/>
                    <a:gd name="connsiteY25" fmla="*/ 97018 h 2722871"/>
                    <a:gd name="connsiteX26" fmla="*/ 2676525 w 4520319"/>
                    <a:gd name="connsiteY26" fmla="*/ 211318 h 2722871"/>
                    <a:gd name="connsiteX27" fmla="*/ 2609850 w 4520319"/>
                    <a:gd name="connsiteY27" fmla="*/ 306568 h 2722871"/>
                    <a:gd name="connsiteX28" fmla="*/ 2562225 w 4520319"/>
                    <a:gd name="connsiteY28" fmla="*/ 411343 h 2722871"/>
                    <a:gd name="connsiteX29" fmla="*/ 2609850 w 4520319"/>
                    <a:gd name="connsiteY29" fmla="*/ 639943 h 2722871"/>
                    <a:gd name="connsiteX30" fmla="*/ 2733675 w 4520319"/>
                    <a:gd name="connsiteY30" fmla="*/ 754243 h 2722871"/>
                    <a:gd name="connsiteX31" fmla="*/ 2714625 w 4520319"/>
                    <a:gd name="connsiteY31" fmla="*/ 887593 h 2722871"/>
                    <a:gd name="connsiteX32" fmla="*/ 2590800 w 4520319"/>
                    <a:gd name="connsiteY32" fmla="*/ 1049518 h 2722871"/>
                    <a:gd name="connsiteX33" fmla="*/ 2543175 w 4520319"/>
                    <a:gd name="connsiteY33" fmla="*/ 1211443 h 2722871"/>
                    <a:gd name="connsiteX34" fmla="*/ 2514600 w 4520319"/>
                    <a:gd name="connsiteY34" fmla="*/ 1611493 h 2722871"/>
                    <a:gd name="connsiteX35" fmla="*/ 2495550 w 4520319"/>
                    <a:gd name="connsiteY35" fmla="*/ 1821043 h 2722871"/>
                    <a:gd name="connsiteX36" fmla="*/ 2466975 w 4520319"/>
                    <a:gd name="connsiteY36" fmla="*/ 1897243 h 2722871"/>
                    <a:gd name="connsiteX37" fmla="*/ 2362200 w 4520319"/>
                    <a:gd name="connsiteY37" fmla="*/ 1897243 h 2722871"/>
                    <a:gd name="connsiteX38" fmla="*/ 2247900 w 4520319"/>
                    <a:gd name="connsiteY38" fmla="*/ 1878193 h 2722871"/>
                    <a:gd name="connsiteX39" fmla="*/ 2276475 w 4520319"/>
                    <a:gd name="connsiteY39" fmla="*/ 1973443 h 2722871"/>
                    <a:gd name="connsiteX40" fmla="*/ 2324100 w 4520319"/>
                    <a:gd name="connsiteY40" fmla="*/ 2040118 h 2722871"/>
                    <a:gd name="connsiteX41" fmla="*/ 2438400 w 4520319"/>
                    <a:gd name="connsiteY41" fmla="*/ 2192518 h 2722871"/>
                    <a:gd name="connsiteX42" fmla="*/ 2457450 w 4520319"/>
                    <a:gd name="connsiteY42" fmla="*/ 2240143 h 2722871"/>
                    <a:gd name="connsiteX43" fmla="*/ 2590800 w 4520319"/>
                    <a:gd name="connsiteY43" fmla="*/ 2240143 h 2722871"/>
                    <a:gd name="connsiteX44" fmla="*/ 2752725 w 4520319"/>
                    <a:gd name="connsiteY44" fmla="*/ 2211568 h 2722871"/>
                    <a:gd name="connsiteX45" fmla="*/ 2819400 w 4520319"/>
                    <a:gd name="connsiteY45" fmla="*/ 2287768 h 2722871"/>
                    <a:gd name="connsiteX46" fmla="*/ 3038475 w 4520319"/>
                    <a:gd name="connsiteY46" fmla="*/ 2249668 h 2722871"/>
                    <a:gd name="connsiteX47" fmla="*/ 3219450 w 4520319"/>
                    <a:gd name="connsiteY47" fmla="*/ 2354443 h 2722871"/>
                    <a:gd name="connsiteX48" fmla="*/ 3409950 w 4520319"/>
                    <a:gd name="connsiteY48" fmla="*/ 2468743 h 2722871"/>
                    <a:gd name="connsiteX49" fmla="*/ 3676650 w 4520319"/>
                    <a:gd name="connsiteY49" fmla="*/ 2535418 h 2722871"/>
                    <a:gd name="connsiteX50" fmla="*/ 3886200 w 4520319"/>
                    <a:gd name="connsiteY50" fmla="*/ 2668768 h 2722871"/>
                    <a:gd name="connsiteX51" fmla="*/ 3905250 w 4520319"/>
                    <a:gd name="connsiteY51" fmla="*/ 2716393 h 2722871"/>
                    <a:gd name="connsiteX52" fmla="*/ 3962400 w 4520319"/>
                    <a:gd name="connsiteY52" fmla="*/ 2535418 h 2722871"/>
                    <a:gd name="connsiteX53" fmla="*/ 4048125 w 4520319"/>
                    <a:gd name="connsiteY53" fmla="*/ 2392543 h 2722871"/>
                    <a:gd name="connsiteX54" fmla="*/ 4095750 w 4520319"/>
                    <a:gd name="connsiteY54" fmla="*/ 2240143 h 2722871"/>
                    <a:gd name="connsiteX55" fmla="*/ 4229100 w 4520319"/>
                    <a:gd name="connsiteY55" fmla="*/ 2116318 h 2722871"/>
                    <a:gd name="connsiteX56" fmla="*/ 4295775 w 4520319"/>
                    <a:gd name="connsiteY56" fmla="*/ 1935343 h 2722871"/>
                    <a:gd name="connsiteX57" fmla="*/ 4286250 w 4520319"/>
                    <a:gd name="connsiteY57" fmla="*/ 1754368 h 2722871"/>
                    <a:gd name="connsiteX58" fmla="*/ 4314825 w 4520319"/>
                    <a:gd name="connsiteY58" fmla="*/ 1573393 h 2722871"/>
                    <a:gd name="connsiteX59" fmla="*/ 4333875 w 4520319"/>
                    <a:gd name="connsiteY59" fmla="*/ 1440043 h 2722871"/>
                    <a:gd name="connsiteX60" fmla="*/ 4467225 w 4520319"/>
                    <a:gd name="connsiteY60" fmla="*/ 1344793 h 2722871"/>
                    <a:gd name="connsiteX61" fmla="*/ 4295775 w 4520319"/>
                    <a:gd name="connsiteY61" fmla="*/ 1201918 h 2722871"/>
                    <a:gd name="connsiteX62" fmla="*/ 4505325 w 4520319"/>
                    <a:gd name="connsiteY62" fmla="*/ 1316218 h 2722871"/>
                    <a:gd name="connsiteX63" fmla="*/ 4495800 w 4520319"/>
                    <a:gd name="connsiteY63" fmla="*/ 1344793 h 2722871"/>
                    <a:gd name="connsiteX0" fmla="*/ 0 w 4513264"/>
                    <a:gd name="connsiteY0" fmla="*/ 2525893 h 2722871"/>
                    <a:gd name="connsiteX1" fmla="*/ 57150 w 4513264"/>
                    <a:gd name="connsiteY1" fmla="*/ 2411593 h 2722871"/>
                    <a:gd name="connsiteX2" fmla="*/ 76200 w 4513264"/>
                    <a:gd name="connsiteY2" fmla="*/ 2459218 h 2722871"/>
                    <a:gd name="connsiteX3" fmla="*/ 285750 w 4513264"/>
                    <a:gd name="connsiteY3" fmla="*/ 2516368 h 2722871"/>
                    <a:gd name="connsiteX4" fmla="*/ 476250 w 4513264"/>
                    <a:gd name="connsiteY4" fmla="*/ 2335393 h 2722871"/>
                    <a:gd name="connsiteX5" fmla="*/ 561975 w 4513264"/>
                    <a:gd name="connsiteY5" fmla="*/ 2278243 h 2722871"/>
                    <a:gd name="connsiteX6" fmla="*/ 628650 w 4513264"/>
                    <a:gd name="connsiteY6" fmla="*/ 1897243 h 2722871"/>
                    <a:gd name="connsiteX7" fmla="*/ 676275 w 4513264"/>
                    <a:gd name="connsiteY7" fmla="*/ 1763893 h 2722871"/>
                    <a:gd name="connsiteX8" fmla="*/ 904875 w 4513264"/>
                    <a:gd name="connsiteY8" fmla="*/ 1640068 h 2722871"/>
                    <a:gd name="connsiteX9" fmla="*/ 1152525 w 4513264"/>
                    <a:gd name="connsiteY9" fmla="*/ 1449568 h 2722871"/>
                    <a:gd name="connsiteX10" fmla="*/ 1238250 w 4513264"/>
                    <a:gd name="connsiteY10" fmla="*/ 1306693 h 2722871"/>
                    <a:gd name="connsiteX11" fmla="*/ 1285875 w 4513264"/>
                    <a:gd name="connsiteY11" fmla="*/ 954268 h 2722871"/>
                    <a:gd name="connsiteX12" fmla="*/ 1409700 w 4513264"/>
                    <a:gd name="connsiteY12" fmla="*/ 754243 h 2722871"/>
                    <a:gd name="connsiteX13" fmla="*/ 1562100 w 4513264"/>
                    <a:gd name="connsiteY13" fmla="*/ 658993 h 2722871"/>
                    <a:gd name="connsiteX14" fmla="*/ 1743075 w 4513264"/>
                    <a:gd name="connsiteY14" fmla="*/ 592318 h 2722871"/>
                    <a:gd name="connsiteX15" fmla="*/ 1905000 w 4513264"/>
                    <a:gd name="connsiteY15" fmla="*/ 382768 h 2722871"/>
                    <a:gd name="connsiteX16" fmla="*/ 2000250 w 4513264"/>
                    <a:gd name="connsiteY16" fmla="*/ 268468 h 2722871"/>
                    <a:gd name="connsiteX17" fmla="*/ 2009775 w 4513264"/>
                    <a:gd name="connsiteY17" fmla="*/ 239893 h 2722871"/>
                    <a:gd name="connsiteX18" fmla="*/ 2276475 w 4513264"/>
                    <a:gd name="connsiteY18" fmla="*/ 335143 h 2722871"/>
                    <a:gd name="connsiteX19" fmla="*/ 2457450 w 4513264"/>
                    <a:gd name="connsiteY19" fmla="*/ 306568 h 2722871"/>
                    <a:gd name="connsiteX20" fmla="*/ 2581275 w 4513264"/>
                    <a:gd name="connsiteY20" fmla="*/ 239893 h 2722871"/>
                    <a:gd name="connsiteX21" fmla="*/ 2714625 w 4513264"/>
                    <a:gd name="connsiteY21" fmla="*/ 39868 h 2722871"/>
                    <a:gd name="connsiteX22" fmla="*/ 2924175 w 4513264"/>
                    <a:gd name="connsiteY22" fmla="*/ 30343 h 2722871"/>
                    <a:gd name="connsiteX23" fmla="*/ 3095625 w 4513264"/>
                    <a:gd name="connsiteY23" fmla="*/ 1768 h 2722871"/>
                    <a:gd name="connsiteX24" fmla="*/ 2933700 w 4513264"/>
                    <a:gd name="connsiteY24" fmla="*/ 87493 h 2722871"/>
                    <a:gd name="connsiteX25" fmla="*/ 2743200 w 4513264"/>
                    <a:gd name="connsiteY25" fmla="*/ 97018 h 2722871"/>
                    <a:gd name="connsiteX26" fmla="*/ 2676525 w 4513264"/>
                    <a:gd name="connsiteY26" fmla="*/ 211318 h 2722871"/>
                    <a:gd name="connsiteX27" fmla="*/ 2609850 w 4513264"/>
                    <a:gd name="connsiteY27" fmla="*/ 306568 h 2722871"/>
                    <a:gd name="connsiteX28" fmla="*/ 2562225 w 4513264"/>
                    <a:gd name="connsiteY28" fmla="*/ 411343 h 2722871"/>
                    <a:gd name="connsiteX29" fmla="*/ 2609850 w 4513264"/>
                    <a:gd name="connsiteY29" fmla="*/ 639943 h 2722871"/>
                    <a:gd name="connsiteX30" fmla="*/ 2733675 w 4513264"/>
                    <a:gd name="connsiteY30" fmla="*/ 754243 h 2722871"/>
                    <a:gd name="connsiteX31" fmla="*/ 2714625 w 4513264"/>
                    <a:gd name="connsiteY31" fmla="*/ 887593 h 2722871"/>
                    <a:gd name="connsiteX32" fmla="*/ 2590800 w 4513264"/>
                    <a:gd name="connsiteY32" fmla="*/ 1049518 h 2722871"/>
                    <a:gd name="connsiteX33" fmla="*/ 2543175 w 4513264"/>
                    <a:gd name="connsiteY33" fmla="*/ 1211443 h 2722871"/>
                    <a:gd name="connsiteX34" fmla="*/ 2514600 w 4513264"/>
                    <a:gd name="connsiteY34" fmla="*/ 1611493 h 2722871"/>
                    <a:gd name="connsiteX35" fmla="*/ 2495550 w 4513264"/>
                    <a:gd name="connsiteY35" fmla="*/ 1821043 h 2722871"/>
                    <a:gd name="connsiteX36" fmla="*/ 2466975 w 4513264"/>
                    <a:gd name="connsiteY36" fmla="*/ 1897243 h 2722871"/>
                    <a:gd name="connsiteX37" fmla="*/ 2362200 w 4513264"/>
                    <a:gd name="connsiteY37" fmla="*/ 1897243 h 2722871"/>
                    <a:gd name="connsiteX38" fmla="*/ 2247900 w 4513264"/>
                    <a:gd name="connsiteY38" fmla="*/ 1878193 h 2722871"/>
                    <a:gd name="connsiteX39" fmla="*/ 2276475 w 4513264"/>
                    <a:gd name="connsiteY39" fmla="*/ 1973443 h 2722871"/>
                    <a:gd name="connsiteX40" fmla="*/ 2324100 w 4513264"/>
                    <a:gd name="connsiteY40" fmla="*/ 2040118 h 2722871"/>
                    <a:gd name="connsiteX41" fmla="*/ 2438400 w 4513264"/>
                    <a:gd name="connsiteY41" fmla="*/ 2192518 h 2722871"/>
                    <a:gd name="connsiteX42" fmla="*/ 2457450 w 4513264"/>
                    <a:gd name="connsiteY42" fmla="*/ 2240143 h 2722871"/>
                    <a:gd name="connsiteX43" fmla="*/ 2590800 w 4513264"/>
                    <a:gd name="connsiteY43" fmla="*/ 2240143 h 2722871"/>
                    <a:gd name="connsiteX44" fmla="*/ 2752725 w 4513264"/>
                    <a:gd name="connsiteY44" fmla="*/ 2211568 h 2722871"/>
                    <a:gd name="connsiteX45" fmla="*/ 2819400 w 4513264"/>
                    <a:gd name="connsiteY45" fmla="*/ 2287768 h 2722871"/>
                    <a:gd name="connsiteX46" fmla="*/ 3038475 w 4513264"/>
                    <a:gd name="connsiteY46" fmla="*/ 2249668 h 2722871"/>
                    <a:gd name="connsiteX47" fmla="*/ 3219450 w 4513264"/>
                    <a:gd name="connsiteY47" fmla="*/ 2354443 h 2722871"/>
                    <a:gd name="connsiteX48" fmla="*/ 3409950 w 4513264"/>
                    <a:gd name="connsiteY48" fmla="*/ 2468743 h 2722871"/>
                    <a:gd name="connsiteX49" fmla="*/ 3676650 w 4513264"/>
                    <a:gd name="connsiteY49" fmla="*/ 2535418 h 2722871"/>
                    <a:gd name="connsiteX50" fmla="*/ 3886200 w 4513264"/>
                    <a:gd name="connsiteY50" fmla="*/ 2668768 h 2722871"/>
                    <a:gd name="connsiteX51" fmla="*/ 3905250 w 4513264"/>
                    <a:gd name="connsiteY51" fmla="*/ 2716393 h 2722871"/>
                    <a:gd name="connsiteX52" fmla="*/ 3962400 w 4513264"/>
                    <a:gd name="connsiteY52" fmla="*/ 2535418 h 2722871"/>
                    <a:gd name="connsiteX53" fmla="*/ 4048125 w 4513264"/>
                    <a:gd name="connsiteY53" fmla="*/ 2392543 h 2722871"/>
                    <a:gd name="connsiteX54" fmla="*/ 4095750 w 4513264"/>
                    <a:gd name="connsiteY54" fmla="*/ 2240143 h 2722871"/>
                    <a:gd name="connsiteX55" fmla="*/ 4229100 w 4513264"/>
                    <a:gd name="connsiteY55" fmla="*/ 2116318 h 2722871"/>
                    <a:gd name="connsiteX56" fmla="*/ 4295775 w 4513264"/>
                    <a:gd name="connsiteY56" fmla="*/ 1935343 h 2722871"/>
                    <a:gd name="connsiteX57" fmla="*/ 4286250 w 4513264"/>
                    <a:gd name="connsiteY57" fmla="*/ 1754368 h 2722871"/>
                    <a:gd name="connsiteX58" fmla="*/ 4314825 w 4513264"/>
                    <a:gd name="connsiteY58" fmla="*/ 1573393 h 2722871"/>
                    <a:gd name="connsiteX59" fmla="*/ 4333875 w 4513264"/>
                    <a:gd name="connsiteY59" fmla="*/ 1440043 h 2722871"/>
                    <a:gd name="connsiteX60" fmla="*/ 4467225 w 4513264"/>
                    <a:gd name="connsiteY60" fmla="*/ 1344793 h 2722871"/>
                    <a:gd name="connsiteX61" fmla="*/ 4391025 w 4513264"/>
                    <a:gd name="connsiteY61" fmla="*/ 1068568 h 2722871"/>
                    <a:gd name="connsiteX62" fmla="*/ 4505325 w 4513264"/>
                    <a:gd name="connsiteY62" fmla="*/ 1316218 h 2722871"/>
                    <a:gd name="connsiteX63" fmla="*/ 4495800 w 4513264"/>
                    <a:gd name="connsiteY63" fmla="*/ 1344793 h 2722871"/>
                    <a:gd name="connsiteX0" fmla="*/ 0 w 4505410"/>
                    <a:gd name="connsiteY0" fmla="*/ 2525893 h 2722871"/>
                    <a:gd name="connsiteX1" fmla="*/ 57150 w 4505410"/>
                    <a:gd name="connsiteY1" fmla="*/ 2411593 h 2722871"/>
                    <a:gd name="connsiteX2" fmla="*/ 76200 w 4505410"/>
                    <a:gd name="connsiteY2" fmla="*/ 2459218 h 2722871"/>
                    <a:gd name="connsiteX3" fmla="*/ 285750 w 4505410"/>
                    <a:gd name="connsiteY3" fmla="*/ 2516368 h 2722871"/>
                    <a:gd name="connsiteX4" fmla="*/ 476250 w 4505410"/>
                    <a:gd name="connsiteY4" fmla="*/ 2335393 h 2722871"/>
                    <a:gd name="connsiteX5" fmla="*/ 561975 w 4505410"/>
                    <a:gd name="connsiteY5" fmla="*/ 2278243 h 2722871"/>
                    <a:gd name="connsiteX6" fmla="*/ 628650 w 4505410"/>
                    <a:gd name="connsiteY6" fmla="*/ 1897243 h 2722871"/>
                    <a:gd name="connsiteX7" fmla="*/ 676275 w 4505410"/>
                    <a:gd name="connsiteY7" fmla="*/ 1763893 h 2722871"/>
                    <a:gd name="connsiteX8" fmla="*/ 904875 w 4505410"/>
                    <a:gd name="connsiteY8" fmla="*/ 1640068 h 2722871"/>
                    <a:gd name="connsiteX9" fmla="*/ 1152525 w 4505410"/>
                    <a:gd name="connsiteY9" fmla="*/ 1449568 h 2722871"/>
                    <a:gd name="connsiteX10" fmla="*/ 1238250 w 4505410"/>
                    <a:gd name="connsiteY10" fmla="*/ 1306693 h 2722871"/>
                    <a:gd name="connsiteX11" fmla="*/ 1285875 w 4505410"/>
                    <a:gd name="connsiteY11" fmla="*/ 954268 h 2722871"/>
                    <a:gd name="connsiteX12" fmla="*/ 1409700 w 4505410"/>
                    <a:gd name="connsiteY12" fmla="*/ 754243 h 2722871"/>
                    <a:gd name="connsiteX13" fmla="*/ 1562100 w 4505410"/>
                    <a:gd name="connsiteY13" fmla="*/ 658993 h 2722871"/>
                    <a:gd name="connsiteX14" fmla="*/ 1743075 w 4505410"/>
                    <a:gd name="connsiteY14" fmla="*/ 592318 h 2722871"/>
                    <a:gd name="connsiteX15" fmla="*/ 1905000 w 4505410"/>
                    <a:gd name="connsiteY15" fmla="*/ 382768 h 2722871"/>
                    <a:gd name="connsiteX16" fmla="*/ 2000250 w 4505410"/>
                    <a:gd name="connsiteY16" fmla="*/ 268468 h 2722871"/>
                    <a:gd name="connsiteX17" fmla="*/ 2009775 w 4505410"/>
                    <a:gd name="connsiteY17" fmla="*/ 239893 h 2722871"/>
                    <a:gd name="connsiteX18" fmla="*/ 2276475 w 4505410"/>
                    <a:gd name="connsiteY18" fmla="*/ 335143 h 2722871"/>
                    <a:gd name="connsiteX19" fmla="*/ 2457450 w 4505410"/>
                    <a:gd name="connsiteY19" fmla="*/ 306568 h 2722871"/>
                    <a:gd name="connsiteX20" fmla="*/ 2581275 w 4505410"/>
                    <a:gd name="connsiteY20" fmla="*/ 239893 h 2722871"/>
                    <a:gd name="connsiteX21" fmla="*/ 2714625 w 4505410"/>
                    <a:gd name="connsiteY21" fmla="*/ 39868 h 2722871"/>
                    <a:gd name="connsiteX22" fmla="*/ 2924175 w 4505410"/>
                    <a:gd name="connsiteY22" fmla="*/ 30343 h 2722871"/>
                    <a:gd name="connsiteX23" fmla="*/ 3095625 w 4505410"/>
                    <a:gd name="connsiteY23" fmla="*/ 1768 h 2722871"/>
                    <a:gd name="connsiteX24" fmla="*/ 2933700 w 4505410"/>
                    <a:gd name="connsiteY24" fmla="*/ 87493 h 2722871"/>
                    <a:gd name="connsiteX25" fmla="*/ 2743200 w 4505410"/>
                    <a:gd name="connsiteY25" fmla="*/ 97018 h 2722871"/>
                    <a:gd name="connsiteX26" fmla="*/ 2676525 w 4505410"/>
                    <a:gd name="connsiteY26" fmla="*/ 211318 h 2722871"/>
                    <a:gd name="connsiteX27" fmla="*/ 2609850 w 4505410"/>
                    <a:gd name="connsiteY27" fmla="*/ 306568 h 2722871"/>
                    <a:gd name="connsiteX28" fmla="*/ 2562225 w 4505410"/>
                    <a:gd name="connsiteY28" fmla="*/ 411343 h 2722871"/>
                    <a:gd name="connsiteX29" fmla="*/ 2609850 w 4505410"/>
                    <a:gd name="connsiteY29" fmla="*/ 639943 h 2722871"/>
                    <a:gd name="connsiteX30" fmla="*/ 2733675 w 4505410"/>
                    <a:gd name="connsiteY30" fmla="*/ 754243 h 2722871"/>
                    <a:gd name="connsiteX31" fmla="*/ 2714625 w 4505410"/>
                    <a:gd name="connsiteY31" fmla="*/ 887593 h 2722871"/>
                    <a:gd name="connsiteX32" fmla="*/ 2590800 w 4505410"/>
                    <a:gd name="connsiteY32" fmla="*/ 1049518 h 2722871"/>
                    <a:gd name="connsiteX33" fmla="*/ 2543175 w 4505410"/>
                    <a:gd name="connsiteY33" fmla="*/ 1211443 h 2722871"/>
                    <a:gd name="connsiteX34" fmla="*/ 2514600 w 4505410"/>
                    <a:gd name="connsiteY34" fmla="*/ 1611493 h 2722871"/>
                    <a:gd name="connsiteX35" fmla="*/ 2495550 w 4505410"/>
                    <a:gd name="connsiteY35" fmla="*/ 1821043 h 2722871"/>
                    <a:gd name="connsiteX36" fmla="*/ 2466975 w 4505410"/>
                    <a:gd name="connsiteY36" fmla="*/ 1897243 h 2722871"/>
                    <a:gd name="connsiteX37" fmla="*/ 2362200 w 4505410"/>
                    <a:gd name="connsiteY37" fmla="*/ 1897243 h 2722871"/>
                    <a:gd name="connsiteX38" fmla="*/ 2247900 w 4505410"/>
                    <a:gd name="connsiteY38" fmla="*/ 1878193 h 2722871"/>
                    <a:gd name="connsiteX39" fmla="*/ 2276475 w 4505410"/>
                    <a:gd name="connsiteY39" fmla="*/ 1973443 h 2722871"/>
                    <a:gd name="connsiteX40" fmla="*/ 2324100 w 4505410"/>
                    <a:gd name="connsiteY40" fmla="*/ 2040118 h 2722871"/>
                    <a:gd name="connsiteX41" fmla="*/ 2438400 w 4505410"/>
                    <a:gd name="connsiteY41" fmla="*/ 2192518 h 2722871"/>
                    <a:gd name="connsiteX42" fmla="*/ 2457450 w 4505410"/>
                    <a:gd name="connsiteY42" fmla="*/ 2240143 h 2722871"/>
                    <a:gd name="connsiteX43" fmla="*/ 2590800 w 4505410"/>
                    <a:gd name="connsiteY43" fmla="*/ 2240143 h 2722871"/>
                    <a:gd name="connsiteX44" fmla="*/ 2752725 w 4505410"/>
                    <a:gd name="connsiteY44" fmla="*/ 2211568 h 2722871"/>
                    <a:gd name="connsiteX45" fmla="*/ 2819400 w 4505410"/>
                    <a:gd name="connsiteY45" fmla="*/ 2287768 h 2722871"/>
                    <a:gd name="connsiteX46" fmla="*/ 3038475 w 4505410"/>
                    <a:gd name="connsiteY46" fmla="*/ 2249668 h 2722871"/>
                    <a:gd name="connsiteX47" fmla="*/ 3219450 w 4505410"/>
                    <a:gd name="connsiteY47" fmla="*/ 2354443 h 2722871"/>
                    <a:gd name="connsiteX48" fmla="*/ 3409950 w 4505410"/>
                    <a:gd name="connsiteY48" fmla="*/ 2468743 h 2722871"/>
                    <a:gd name="connsiteX49" fmla="*/ 3676650 w 4505410"/>
                    <a:gd name="connsiteY49" fmla="*/ 2535418 h 2722871"/>
                    <a:gd name="connsiteX50" fmla="*/ 3886200 w 4505410"/>
                    <a:gd name="connsiteY50" fmla="*/ 2668768 h 2722871"/>
                    <a:gd name="connsiteX51" fmla="*/ 3905250 w 4505410"/>
                    <a:gd name="connsiteY51" fmla="*/ 2716393 h 2722871"/>
                    <a:gd name="connsiteX52" fmla="*/ 3962400 w 4505410"/>
                    <a:gd name="connsiteY52" fmla="*/ 2535418 h 2722871"/>
                    <a:gd name="connsiteX53" fmla="*/ 4048125 w 4505410"/>
                    <a:gd name="connsiteY53" fmla="*/ 2392543 h 2722871"/>
                    <a:gd name="connsiteX54" fmla="*/ 4095750 w 4505410"/>
                    <a:gd name="connsiteY54" fmla="*/ 2240143 h 2722871"/>
                    <a:gd name="connsiteX55" fmla="*/ 4229100 w 4505410"/>
                    <a:gd name="connsiteY55" fmla="*/ 2116318 h 2722871"/>
                    <a:gd name="connsiteX56" fmla="*/ 4295775 w 4505410"/>
                    <a:gd name="connsiteY56" fmla="*/ 1935343 h 2722871"/>
                    <a:gd name="connsiteX57" fmla="*/ 4286250 w 4505410"/>
                    <a:gd name="connsiteY57" fmla="*/ 1754368 h 2722871"/>
                    <a:gd name="connsiteX58" fmla="*/ 4314825 w 4505410"/>
                    <a:gd name="connsiteY58" fmla="*/ 1573393 h 2722871"/>
                    <a:gd name="connsiteX59" fmla="*/ 4333875 w 4505410"/>
                    <a:gd name="connsiteY59" fmla="*/ 1440043 h 2722871"/>
                    <a:gd name="connsiteX60" fmla="*/ 4467225 w 4505410"/>
                    <a:gd name="connsiteY60" fmla="*/ 1344793 h 2722871"/>
                    <a:gd name="connsiteX61" fmla="*/ 4391025 w 4505410"/>
                    <a:gd name="connsiteY61" fmla="*/ 1068568 h 2722871"/>
                    <a:gd name="connsiteX62" fmla="*/ 4505325 w 4505410"/>
                    <a:gd name="connsiteY62" fmla="*/ 1316218 h 2722871"/>
                    <a:gd name="connsiteX63" fmla="*/ 4410075 w 4505410"/>
                    <a:gd name="connsiteY63" fmla="*/ 1344793 h 2722871"/>
                    <a:gd name="connsiteX0" fmla="*/ 0 w 4468792"/>
                    <a:gd name="connsiteY0" fmla="*/ 2525893 h 2722871"/>
                    <a:gd name="connsiteX1" fmla="*/ 57150 w 4468792"/>
                    <a:gd name="connsiteY1" fmla="*/ 2411593 h 2722871"/>
                    <a:gd name="connsiteX2" fmla="*/ 76200 w 4468792"/>
                    <a:gd name="connsiteY2" fmla="*/ 2459218 h 2722871"/>
                    <a:gd name="connsiteX3" fmla="*/ 285750 w 4468792"/>
                    <a:gd name="connsiteY3" fmla="*/ 2516368 h 2722871"/>
                    <a:gd name="connsiteX4" fmla="*/ 476250 w 4468792"/>
                    <a:gd name="connsiteY4" fmla="*/ 2335393 h 2722871"/>
                    <a:gd name="connsiteX5" fmla="*/ 561975 w 4468792"/>
                    <a:gd name="connsiteY5" fmla="*/ 2278243 h 2722871"/>
                    <a:gd name="connsiteX6" fmla="*/ 628650 w 4468792"/>
                    <a:gd name="connsiteY6" fmla="*/ 1897243 h 2722871"/>
                    <a:gd name="connsiteX7" fmla="*/ 676275 w 4468792"/>
                    <a:gd name="connsiteY7" fmla="*/ 1763893 h 2722871"/>
                    <a:gd name="connsiteX8" fmla="*/ 904875 w 4468792"/>
                    <a:gd name="connsiteY8" fmla="*/ 1640068 h 2722871"/>
                    <a:gd name="connsiteX9" fmla="*/ 1152525 w 4468792"/>
                    <a:gd name="connsiteY9" fmla="*/ 1449568 h 2722871"/>
                    <a:gd name="connsiteX10" fmla="*/ 1238250 w 4468792"/>
                    <a:gd name="connsiteY10" fmla="*/ 1306693 h 2722871"/>
                    <a:gd name="connsiteX11" fmla="*/ 1285875 w 4468792"/>
                    <a:gd name="connsiteY11" fmla="*/ 954268 h 2722871"/>
                    <a:gd name="connsiteX12" fmla="*/ 1409700 w 4468792"/>
                    <a:gd name="connsiteY12" fmla="*/ 754243 h 2722871"/>
                    <a:gd name="connsiteX13" fmla="*/ 1562100 w 4468792"/>
                    <a:gd name="connsiteY13" fmla="*/ 658993 h 2722871"/>
                    <a:gd name="connsiteX14" fmla="*/ 1743075 w 4468792"/>
                    <a:gd name="connsiteY14" fmla="*/ 592318 h 2722871"/>
                    <a:gd name="connsiteX15" fmla="*/ 1905000 w 4468792"/>
                    <a:gd name="connsiteY15" fmla="*/ 382768 h 2722871"/>
                    <a:gd name="connsiteX16" fmla="*/ 2000250 w 4468792"/>
                    <a:gd name="connsiteY16" fmla="*/ 268468 h 2722871"/>
                    <a:gd name="connsiteX17" fmla="*/ 2009775 w 4468792"/>
                    <a:gd name="connsiteY17" fmla="*/ 239893 h 2722871"/>
                    <a:gd name="connsiteX18" fmla="*/ 2276475 w 4468792"/>
                    <a:gd name="connsiteY18" fmla="*/ 335143 h 2722871"/>
                    <a:gd name="connsiteX19" fmla="*/ 2457450 w 4468792"/>
                    <a:gd name="connsiteY19" fmla="*/ 306568 h 2722871"/>
                    <a:gd name="connsiteX20" fmla="*/ 2581275 w 4468792"/>
                    <a:gd name="connsiteY20" fmla="*/ 239893 h 2722871"/>
                    <a:gd name="connsiteX21" fmla="*/ 2714625 w 4468792"/>
                    <a:gd name="connsiteY21" fmla="*/ 39868 h 2722871"/>
                    <a:gd name="connsiteX22" fmla="*/ 2924175 w 4468792"/>
                    <a:gd name="connsiteY22" fmla="*/ 30343 h 2722871"/>
                    <a:gd name="connsiteX23" fmla="*/ 3095625 w 4468792"/>
                    <a:gd name="connsiteY23" fmla="*/ 1768 h 2722871"/>
                    <a:gd name="connsiteX24" fmla="*/ 2933700 w 4468792"/>
                    <a:gd name="connsiteY24" fmla="*/ 87493 h 2722871"/>
                    <a:gd name="connsiteX25" fmla="*/ 2743200 w 4468792"/>
                    <a:gd name="connsiteY25" fmla="*/ 97018 h 2722871"/>
                    <a:gd name="connsiteX26" fmla="*/ 2676525 w 4468792"/>
                    <a:gd name="connsiteY26" fmla="*/ 211318 h 2722871"/>
                    <a:gd name="connsiteX27" fmla="*/ 2609850 w 4468792"/>
                    <a:gd name="connsiteY27" fmla="*/ 306568 h 2722871"/>
                    <a:gd name="connsiteX28" fmla="*/ 2562225 w 4468792"/>
                    <a:gd name="connsiteY28" fmla="*/ 411343 h 2722871"/>
                    <a:gd name="connsiteX29" fmla="*/ 2609850 w 4468792"/>
                    <a:gd name="connsiteY29" fmla="*/ 639943 h 2722871"/>
                    <a:gd name="connsiteX30" fmla="*/ 2733675 w 4468792"/>
                    <a:gd name="connsiteY30" fmla="*/ 754243 h 2722871"/>
                    <a:gd name="connsiteX31" fmla="*/ 2714625 w 4468792"/>
                    <a:gd name="connsiteY31" fmla="*/ 887593 h 2722871"/>
                    <a:gd name="connsiteX32" fmla="*/ 2590800 w 4468792"/>
                    <a:gd name="connsiteY32" fmla="*/ 1049518 h 2722871"/>
                    <a:gd name="connsiteX33" fmla="*/ 2543175 w 4468792"/>
                    <a:gd name="connsiteY33" fmla="*/ 1211443 h 2722871"/>
                    <a:gd name="connsiteX34" fmla="*/ 2514600 w 4468792"/>
                    <a:gd name="connsiteY34" fmla="*/ 1611493 h 2722871"/>
                    <a:gd name="connsiteX35" fmla="*/ 2495550 w 4468792"/>
                    <a:gd name="connsiteY35" fmla="*/ 1821043 h 2722871"/>
                    <a:gd name="connsiteX36" fmla="*/ 2466975 w 4468792"/>
                    <a:gd name="connsiteY36" fmla="*/ 1897243 h 2722871"/>
                    <a:gd name="connsiteX37" fmla="*/ 2362200 w 4468792"/>
                    <a:gd name="connsiteY37" fmla="*/ 1897243 h 2722871"/>
                    <a:gd name="connsiteX38" fmla="*/ 2247900 w 4468792"/>
                    <a:gd name="connsiteY38" fmla="*/ 1878193 h 2722871"/>
                    <a:gd name="connsiteX39" fmla="*/ 2276475 w 4468792"/>
                    <a:gd name="connsiteY39" fmla="*/ 1973443 h 2722871"/>
                    <a:gd name="connsiteX40" fmla="*/ 2324100 w 4468792"/>
                    <a:gd name="connsiteY40" fmla="*/ 2040118 h 2722871"/>
                    <a:gd name="connsiteX41" fmla="*/ 2438400 w 4468792"/>
                    <a:gd name="connsiteY41" fmla="*/ 2192518 h 2722871"/>
                    <a:gd name="connsiteX42" fmla="*/ 2457450 w 4468792"/>
                    <a:gd name="connsiteY42" fmla="*/ 2240143 h 2722871"/>
                    <a:gd name="connsiteX43" fmla="*/ 2590800 w 4468792"/>
                    <a:gd name="connsiteY43" fmla="*/ 2240143 h 2722871"/>
                    <a:gd name="connsiteX44" fmla="*/ 2752725 w 4468792"/>
                    <a:gd name="connsiteY44" fmla="*/ 2211568 h 2722871"/>
                    <a:gd name="connsiteX45" fmla="*/ 2819400 w 4468792"/>
                    <a:gd name="connsiteY45" fmla="*/ 2287768 h 2722871"/>
                    <a:gd name="connsiteX46" fmla="*/ 3038475 w 4468792"/>
                    <a:gd name="connsiteY46" fmla="*/ 2249668 h 2722871"/>
                    <a:gd name="connsiteX47" fmla="*/ 3219450 w 4468792"/>
                    <a:gd name="connsiteY47" fmla="*/ 2354443 h 2722871"/>
                    <a:gd name="connsiteX48" fmla="*/ 3409950 w 4468792"/>
                    <a:gd name="connsiteY48" fmla="*/ 2468743 h 2722871"/>
                    <a:gd name="connsiteX49" fmla="*/ 3676650 w 4468792"/>
                    <a:gd name="connsiteY49" fmla="*/ 2535418 h 2722871"/>
                    <a:gd name="connsiteX50" fmla="*/ 3886200 w 4468792"/>
                    <a:gd name="connsiteY50" fmla="*/ 2668768 h 2722871"/>
                    <a:gd name="connsiteX51" fmla="*/ 3905250 w 4468792"/>
                    <a:gd name="connsiteY51" fmla="*/ 2716393 h 2722871"/>
                    <a:gd name="connsiteX52" fmla="*/ 3962400 w 4468792"/>
                    <a:gd name="connsiteY52" fmla="*/ 2535418 h 2722871"/>
                    <a:gd name="connsiteX53" fmla="*/ 4048125 w 4468792"/>
                    <a:gd name="connsiteY53" fmla="*/ 2392543 h 2722871"/>
                    <a:gd name="connsiteX54" fmla="*/ 4095750 w 4468792"/>
                    <a:gd name="connsiteY54" fmla="*/ 2240143 h 2722871"/>
                    <a:gd name="connsiteX55" fmla="*/ 4229100 w 4468792"/>
                    <a:gd name="connsiteY55" fmla="*/ 2116318 h 2722871"/>
                    <a:gd name="connsiteX56" fmla="*/ 4295775 w 4468792"/>
                    <a:gd name="connsiteY56" fmla="*/ 1935343 h 2722871"/>
                    <a:gd name="connsiteX57" fmla="*/ 4286250 w 4468792"/>
                    <a:gd name="connsiteY57" fmla="*/ 1754368 h 2722871"/>
                    <a:gd name="connsiteX58" fmla="*/ 4314825 w 4468792"/>
                    <a:gd name="connsiteY58" fmla="*/ 1573393 h 2722871"/>
                    <a:gd name="connsiteX59" fmla="*/ 4333875 w 4468792"/>
                    <a:gd name="connsiteY59" fmla="*/ 1440043 h 2722871"/>
                    <a:gd name="connsiteX60" fmla="*/ 4467225 w 4468792"/>
                    <a:gd name="connsiteY60" fmla="*/ 1344793 h 2722871"/>
                    <a:gd name="connsiteX61" fmla="*/ 4391025 w 4468792"/>
                    <a:gd name="connsiteY61" fmla="*/ 1068568 h 2722871"/>
                    <a:gd name="connsiteX62" fmla="*/ 4162425 w 4468792"/>
                    <a:gd name="connsiteY62" fmla="*/ 859018 h 2722871"/>
                    <a:gd name="connsiteX63" fmla="*/ 4410075 w 4468792"/>
                    <a:gd name="connsiteY63" fmla="*/ 1344793 h 2722871"/>
                    <a:gd name="connsiteX0" fmla="*/ 0 w 4472691"/>
                    <a:gd name="connsiteY0" fmla="*/ 2525893 h 2722871"/>
                    <a:gd name="connsiteX1" fmla="*/ 57150 w 4472691"/>
                    <a:gd name="connsiteY1" fmla="*/ 2411593 h 2722871"/>
                    <a:gd name="connsiteX2" fmla="*/ 76200 w 4472691"/>
                    <a:gd name="connsiteY2" fmla="*/ 2459218 h 2722871"/>
                    <a:gd name="connsiteX3" fmla="*/ 285750 w 4472691"/>
                    <a:gd name="connsiteY3" fmla="*/ 2516368 h 2722871"/>
                    <a:gd name="connsiteX4" fmla="*/ 476250 w 4472691"/>
                    <a:gd name="connsiteY4" fmla="*/ 2335393 h 2722871"/>
                    <a:gd name="connsiteX5" fmla="*/ 561975 w 4472691"/>
                    <a:gd name="connsiteY5" fmla="*/ 2278243 h 2722871"/>
                    <a:gd name="connsiteX6" fmla="*/ 628650 w 4472691"/>
                    <a:gd name="connsiteY6" fmla="*/ 1897243 h 2722871"/>
                    <a:gd name="connsiteX7" fmla="*/ 676275 w 4472691"/>
                    <a:gd name="connsiteY7" fmla="*/ 1763893 h 2722871"/>
                    <a:gd name="connsiteX8" fmla="*/ 904875 w 4472691"/>
                    <a:gd name="connsiteY8" fmla="*/ 1640068 h 2722871"/>
                    <a:gd name="connsiteX9" fmla="*/ 1152525 w 4472691"/>
                    <a:gd name="connsiteY9" fmla="*/ 1449568 h 2722871"/>
                    <a:gd name="connsiteX10" fmla="*/ 1238250 w 4472691"/>
                    <a:gd name="connsiteY10" fmla="*/ 1306693 h 2722871"/>
                    <a:gd name="connsiteX11" fmla="*/ 1285875 w 4472691"/>
                    <a:gd name="connsiteY11" fmla="*/ 954268 h 2722871"/>
                    <a:gd name="connsiteX12" fmla="*/ 1409700 w 4472691"/>
                    <a:gd name="connsiteY12" fmla="*/ 754243 h 2722871"/>
                    <a:gd name="connsiteX13" fmla="*/ 1562100 w 4472691"/>
                    <a:gd name="connsiteY13" fmla="*/ 658993 h 2722871"/>
                    <a:gd name="connsiteX14" fmla="*/ 1743075 w 4472691"/>
                    <a:gd name="connsiteY14" fmla="*/ 592318 h 2722871"/>
                    <a:gd name="connsiteX15" fmla="*/ 1905000 w 4472691"/>
                    <a:gd name="connsiteY15" fmla="*/ 382768 h 2722871"/>
                    <a:gd name="connsiteX16" fmla="*/ 2000250 w 4472691"/>
                    <a:gd name="connsiteY16" fmla="*/ 268468 h 2722871"/>
                    <a:gd name="connsiteX17" fmla="*/ 2009775 w 4472691"/>
                    <a:gd name="connsiteY17" fmla="*/ 239893 h 2722871"/>
                    <a:gd name="connsiteX18" fmla="*/ 2276475 w 4472691"/>
                    <a:gd name="connsiteY18" fmla="*/ 335143 h 2722871"/>
                    <a:gd name="connsiteX19" fmla="*/ 2457450 w 4472691"/>
                    <a:gd name="connsiteY19" fmla="*/ 306568 h 2722871"/>
                    <a:gd name="connsiteX20" fmla="*/ 2581275 w 4472691"/>
                    <a:gd name="connsiteY20" fmla="*/ 239893 h 2722871"/>
                    <a:gd name="connsiteX21" fmla="*/ 2714625 w 4472691"/>
                    <a:gd name="connsiteY21" fmla="*/ 39868 h 2722871"/>
                    <a:gd name="connsiteX22" fmla="*/ 2924175 w 4472691"/>
                    <a:gd name="connsiteY22" fmla="*/ 30343 h 2722871"/>
                    <a:gd name="connsiteX23" fmla="*/ 3095625 w 4472691"/>
                    <a:gd name="connsiteY23" fmla="*/ 1768 h 2722871"/>
                    <a:gd name="connsiteX24" fmla="*/ 2933700 w 4472691"/>
                    <a:gd name="connsiteY24" fmla="*/ 87493 h 2722871"/>
                    <a:gd name="connsiteX25" fmla="*/ 2743200 w 4472691"/>
                    <a:gd name="connsiteY25" fmla="*/ 97018 h 2722871"/>
                    <a:gd name="connsiteX26" fmla="*/ 2676525 w 4472691"/>
                    <a:gd name="connsiteY26" fmla="*/ 211318 h 2722871"/>
                    <a:gd name="connsiteX27" fmla="*/ 2609850 w 4472691"/>
                    <a:gd name="connsiteY27" fmla="*/ 306568 h 2722871"/>
                    <a:gd name="connsiteX28" fmla="*/ 2562225 w 4472691"/>
                    <a:gd name="connsiteY28" fmla="*/ 411343 h 2722871"/>
                    <a:gd name="connsiteX29" fmla="*/ 2609850 w 4472691"/>
                    <a:gd name="connsiteY29" fmla="*/ 639943 h 2722871"/>
                    <a:gd name="connsiteX30" fmla="*/ 2733675 w 4472691"/>
                    <a:gd name="connsiteY30" fmla="*/ 754243 h 2722871"/>
                    <a:gd name="connsiteX31" fmla="*/ 2714625 w 4472691"/>
                    <a:gd name="connsiteY31" fmla="*/ 887593 h 2722871"/>
                    <a:gd name="connsiteX32" fmla="*/ 2590800 w 4472691"/>
                    <a:gd name="connsiteY32" fmla="*/ 1049518 h 2722871"/>
                    <a:gd name="connsiteX33" fmla="*/ 2543175 w 4472691"/>
                    <a:gd name="connsiteY33" fmla="*/ 1211443 h 2722871"/>
                    <a:gd name="connsiteX34" fmla="*/ 2514600 w 4472691"/>
                    <a:gd name="connsiteY34" fmla="*/ 1611493 h 2722871"/>
                    <a:gd name="connsiteX35" fmla="*/ 2495550 w 4472691"/>
                    <a:gd name="connsiteY35" fmla="*/ 1821043 h 2722871"/>
                    <a:gd name="connsiteX36" fmla="*/ 2466975 w 4472691"/>
                    <a:gd name="connsiteY36" fmla="*/ 1897243 h 2722871"/>
                    <a:gd name="connsiteX37" fmla="*/ 2362200 w 4472691"/>
                    <a:gd name="connsiteY37" fmla="*/ 1897243 h 2722871"/>
                    <a:gd name="connsiteX38" fmla="*/ 2247900 w 4472691"/>
                    <a:gd name="connsiteY38" fmla="*/ 1878193 h 2722871"/>
                    <a:gd name="connsiteX39" fmla="*/ 2276475 w 4472691"/>
                    <a:gd name="connsiteY39" fmla="*/ 1973443 h 2722871"/>
                    <a:gd name="connsiteX40" fmla="*/ 2324100 w 4472691"/>
                    <a:gd name="connsiteY40" fmla="*/ 2040118 h 2722871"/>
                    <a:gd name="connsiteX41" fmla="*/ 2438400 w 4472691"/>
                    <a:gd name="connsiteY41" fmla="*/ 2192518 h 2722871"/>
                    <a:gd name="connsiteX42" fmla="*/ 2457450 w 4472691"/>
                    <a:gd name="connsiteY42" fmla="*/ 2240143 h 2722871"/>
                    <a:gd name="connsiteX43" fmla="*/ 2590800 w 4472691"/>
                    <a:gd name="connsiteY43" fmla="*/ 2240143 h 2722871"/>
                    <a:gd name="connsiteX44" fmla="*/ 2752725 w 4472691"/>
                    <a:gd name="connsiteY44" fmla="*/ 2211568 h 2722871"/>
                    <a:gd name="connsiteX45" fmla="*/ 2819400 w 4472691"/>
                    <a:gd name="connsiteY45" fmla="*/ 2287768 h 2722871"/>
                    <a:gd name="connsiteX46" fmla="*/ 3038475 w 4472691"/>
                    <a:gd name="connsiteY46" fmla="*/ 2249668 h 2722871"/>
                    <a:gd name="connsiteX47" fmla="*/ 3219450 w 4472691"/>
                    <a:gd name="connsiteY47" fmla="*/ 2354443 h 2722871"/>
                    <a:gd name="connsiteX48" fmla="*/ 3409950 w 4472691"/>
                    <a:gd name="connsiteY48" fmla="*/ 2468743 h 2722871"/>
                    <a:gd name="connsiteX49" fmla="*/ 3676650 w 4472691"/>
                    <a:gd name="connsiteY49" fmla="*/ 2535418 h 2722871"/>
                    <a:gd name="connsiteX50" fmla="*/ 3886200 w 4472691"/>
                    <a:gd name="connsiteY50" fmla="*/ 2668768 h 2722871"/>
                    <a:gd name="connsiteX51" fmla="*/ 3905250 w 4472691"/>
                    <a:gd name="connsiteY51" fmla="*/ 2716393 h 2722871"/>
                    <a:gd name="connsiteX52" fmla="*/ 3962400 w 4472691"/>
                    <a:gd name="connsiteY52" fmla="*/ 2535418 h 2722871"/>
                    <a:gd name="connsiteX53" fmla="*/ 4048125 w 4472691"/>
                    <a:gd name="connsiteY53" fmla="*/ 2392543 h 2722871"/>
                    <a:gd name="connsiteX54" fmla="*/ 4095750 w 4472691"/>
                    <a:gd name="connsiteY54" fmla="*/ 2240143 h 2722871"/>
                    <a:gd name="connsiteX55" fmla="*/ 4229100 w 4472691"/>
                    <a:gd name="connsiteY55" fmla="*/ 2116318 h 2722871"/>
                    <a:gd name="connsiteX56" fmla="*/ 4295775 w 4472691"/>
                    <a:gd name="connsiteY56" fmla="*/ 1935343 h 2722871"/>
                    <a:gd name="connsiteX57" fmla="*/ 4286250 w 4472691"/>
                    <a:gd name="connsiteY57" fmla="*/ 1754368 h 2722871"/>
                    <a:gd name="connsiteX58" fmla="*/ 4314825 w 4472691"/>
                    <a:gd name="connsiteY58" fmla="*/ 1573393 h 2722871"/>
                    <a:gd name="connsiteX59" fmla="*/ 4333875 w 4472691"/>
                    <a:gd name="connsiteY59" fmla="*/ 1440043 h 2722871"/>
                    <a:gd name="connsiteX60" fmla="*/ 4467225 w 4472691"/>
                    <a:gd name="connsiteY60" fmla="*/ 1344793 h 2722871"/>
                    <a:gd name="connsiteX61" fmla="*/ 4124325 w 4472691"/>
                    <a:gd name="connsiteY61" fmla="*/ 782818 h 2722871"/>
                    <a:gd name="connsiteX62" fmla="*/ 4162425 w 4472691"/>
                    <a:gd name="connsiteY62" fmla="*/ 859018 h 2722871"/>
                    <a:gd name="connsiteX63" fmla="*/ 4410075 w 4472691"/>
                    <a:gd name="connsiteY63" fmla="*/ 1344793 h 2722871"/>
                    <a:gd name="connsiteX0" fmla="*/ 0 w 4472691"/>
                    <a:gd name="connsiteY0" fmla="*/ 2525893 h 2722871"/>
                    <a:gd name="connsiteX1" fmla="*/ 57150 w 4472691"/>
                    <a:gd name="connsiteY1" fmla="*/ 2411593 h 2722871"/>
                    <a:gd name="connsiteX2" fmla="*/ 76200 w 4472691"/>
                    <a:gd name="connsiteY2" fmla="*/ 2459218 h 2722871"/>
                    <a:gd name="connsiteX3" fmla="*/ 285750 w 4472691"/>
                    <a:gd name="connsiteY3" fmla="*/ 2516368 h 2722871"/>
                    <a:gd name="connsiteX4" fmla="*/ 476250 w 4472691"/>
                    <a:gd name="connsiteY4" fmla="*/ 2335393 h 2722871"/>
                    <a:gd name="connsiteX5" fmla="*/ 561975 w 4472691"/>
                    <a:gd name="connsiteY5" fmla="*/ 2278243 h 2722871"/>
                    <a:gd name="connsiteX6" fmla="*/ 628650 w 4472691"/>
                    <a:gd name="connsiteY6" fmla="*/ 1897243 h 2722871"/>
                    <a:gd name="connsiteX7" fmla="*/ 676275 w 4472691"/>
                    <a:gd name="connsiteY7" fmla="*/ 1763893 h 2722871"/>
                    <a:gd name="connsiteX8" fmla="*/ 904875 w 4472691"/>
                    <a:gd name="connsiteY8" fmla="*/ 1640068 h 2722871"/>
                    <a:gd name="connsiteX9" fmla="*/ 1152525 w 4472691"/>
                    <a:gd name="connsiteY9" fmla="*/ 1449568 h 2722871"/>
                    <a:gd name="connsiteX10" fmla="*/ 1238250 w 4472691"/>
                    <a:gd name="connsiteY10" fmla="*/ 1306693 h 2722871"/>
                    <a:gd name="connsiteX11" fmla="*/ 1285875 w 4472691"/>
                    <a:gd name="connsiteY11" fmla="*/ 954268 h 2722871"/>
                    <a:gd name="connsiteX12" fmla="*/ 1409700 w 4472691"/>
                    <a:gd name="connsiteY12" fmla="*/ 754243 h 2722871"/>
                    <a:gd name="connsiteX13" fmla="*/ 1562100 w 4472691"/>
                    <a:gd name="connsiteY13" fmla="*/ 658993 h 2722871"/>
                    <a:gd name="connsiteX14" fmla="*/ 1743075 w 4472691"/>
                    <a:gd name="connsiteY14" fmla="*/ 592318 h 2722871"/>
                    <a:gd name="connsiteX15" fmla="*/ 1905000 w 4472691"/>
                    <a:gd name="connsiteY15" fmla="*/ 382768 h 2722871"/>
                    <a:gd name="connsiteX16" fmla="*/ 2000250 w 4472691"/>
                    <a:gd name="connsiteY16" fmla="*/ 268468 h 2722871"/>
                    <a:gd name="connsiteX17" fmla="*/ 2009775 w 4472691"/>
                    <a:gd name="connsiteY17" fmla="*/ 239893 h 2722871"/>
                    <a:gd name="connsiteX18" fmla="*/ 2276475 w 4472691"/>
                    <a:gd name="connsiteY18" fmla="*/ 335143 h 2722871"/>
                    <a:gd name="connsiteX19" fmla="*/ 2457450 w 4472691"/>
                    <a:gd name="connsiteY19" fmla="*/ 306568 h 2722871"/>
                    <a:gd name="connsiteX20" fmla="*/ 2581275 w 4472691"/>
                    <a:gd name="connsiteY20" fmla="*/ 239893 h 2722871"/>
                    <a:gd name="connsiteX21" fmla="*/ 2714625 w 4472691"/>
                    <a:gd name="connsiteY21" fmla="*/ 39868 h 2722871"/>
                    <a:gd name="connsiteX22" fmla="*/ 2924175 w 4472691"/>
                    <a:gd name="connsiteY22" fmla="*/ 30343 h 2722871"/>
                    <a:gd name="connsiteX23" fmla="*/ 3095625 w 4472691"/>
                    <a:gd name="connsiteY23" fmla="*/ 1768 h 2722871"/>
                    <a:gd name="connsiteX24" fmla="*/ 2933700 w 4472691"/>
                    <a:gd name="connsiteY24" fmla="*/ 87493 h 2722871"/>
                    <a:gd name="connsiteX25" fmla="*/ 2743200 w 4472691"/>
                    <a:gd name="connsiteY25" fmla="*/ 97018 h 2722871"/>
                    <a:gd name="connsiteX26" fmla="*/ 2676525 w 4472691"/>
                    <a:gd name="connsiteY26" fmla="*/ 211318 h 2722871"/>
                    <a:gd name="connsiteX27" fmla="*/ 2609850 w 4472691"/>
                    <a:gd name="connsiteY27" fmla="*/ 306568 h 2722871"/>
                    <a:gd name="connsiteX28" fmla="*/ 2562225 w 4472691"/>
                    <a:gd name="connsiteY28" fmla="*/ 411343 h 2722871"/>
                    <a:gd name="connsiteX29" fmla="*/ 2609850 w 4472691"/>
                    <a:gd name="connsiteY29" fmla="*/ 639943 h 2722871"/>
                    <a:gd name="connsiteX30" fmla="*/ 2733675 w 4472691"/>
                    <a:gd name="connsiteY30" fmla="*/ 754243 h 2722871"/>
                    <a:gd name="connsiteX31" fmla="*/ 2714625 w 4472691"/>
                    <a:gd name="connsiteY31" fmla="*/ 887593 h 2722871"/>
                    <a:gd name="connsiteX32" fmla="*/ 2590800 w 4472691"/>
                    <a:gd name="connsiteY32" fmla="*/ 1049518 h 2722871"/>
                    <a:gd name="connsiteX33" fmla="*/ 2543175 w 4472691"/>
                    <a:gd name="connsiteY33" fmla="*/ 1211443 h 2722871"/>
                    <a:gd name="connsiteX34" fmla="*/ 2514600 w 4472691"/>
                    <a:gd name="connsiteY34" fmla="*/ 1611493 h 2722871"/>
                    <a:gd name="connsiteX35" fmla="*/ 2495550 w 4472691"/>
                    <a:gd name="connsiteY35" fmla="*/ 1821043 h 2722871"/>
                    <a:gd name="connsiteX36" fmla="*/ 2466975 w 4472691"/>
                    <a:gd name="connsiteY36" fmla="*/ 1897243 h 2722871"/>
                    <a:gd name="connsiteX37" fmla="*/ 2362200 w 4472691"/>
                    <a:gd name="connsiteY37" fmla="*/ 1897243 h 2722871"/>
                    <a:gd name="connsiteX38" fmla="*/ 2247900 w 4472691"/>
                    <a:gd name="connsiteY38" fmla="*/ 1878193 h 2722871"/>
                    <a:gd name="connsiteX39" fmla="*/ 2276475 w 4472691"/>
                    <a:gd name="connsiteY39" fmla="*/ 1973443 h 2722871"/>
                    <a:gd name="connsiteX40" fmla="*/ 2324100 w 4472691"/>
                    <a:gd name="connsiteY40" fmla="*/ 2040118 h 2722871"/>
                    <a:gd name="connsiteX41" fmla="*/ 2438400 w 4472691"/>
                    <a:gd name="connsiteY41" fmla="*/ 2192518 h 2722871"/>
                    <a:gd name="connsiteX42" fmla="*/ 2457450 w 4472691"/>
                    <a:gd name="connsiteY42" fmla="*/ 2240143 h 2722871"/>
                    <a:gd name="connsiteX43" fmla="*/ 2590800 w 4472691"/>
                    <a:gd name="connsiteY43" fmla="*/ 2240143 h 2722871"/>
                    <a:gd name="connsiteX44" fmla="*/ 2752725 w 4472691"/>
                    <a:gd name="connsiteY44" fmla="*/ 2211568 h 2722871"/>
                    <a:gd name="connsiteX45" fmla="*/ 2819400 w 4472691"/>
                    <a:gd name="connsiteY45" fmla="*/ 2287768 h 2722871"/>
                    <a:gd name="connsiteX46" fmla="*/ 3038475 w 4472691"/>
                    <a:gd name="connsiteY46" fmla="*/ 2249668 h 2722871"/>
                    <a:gd name="connsiteX47" fmla="*/ 3219450 w 4472691"/>
                    <a:gd name="connsiteY47" fmla="*/ 2354443 h 2722871"/>
                    <a:gd name="connsiteX48" fmla="*/ 3409950 w 4472691"/>
                    <a:gd name="connsiteY48" fmla="*/ 2468743 h 2722871"/>
                    <a:gd name="connsiteX49" fmla="*/ 3676650 w 4472691"/>
                    <a:gd name="connsiteY49" fmla="*/ 2535418 h 2722871"/>
                    <a:gd name="connsiteX50" fmla="*/ 3886200 w 4472691"/>
                    <a:gd name="connsiteY50" fmla="*/ 2668768 h 2722871"/>
                    <a:gd name="connsiteX51" fmla="*/ 3905250 w 4472691"/>
                    <a:gd name="connsiteY51" fmla="*/ 2716393 h 2722871"/>
                    <a:gd name="connsiteX52" fmla="*/ 3962400 w 4472691"/>
                    <a:gd name="connsiteY52" fmla="*/ 2535418 h 2722871"/>
                    <a:gd name="connsiteX53" fmla="*/ 4048125 w 4472691"/>
                    <a:gd name="connsiteY53" fmla="*/ 2392543 h 2722871"/>
                    <a:gd name="connsiteX54" fmla="*/ 4095750 w 4472691"/>
                    <a:gd name="connsiteY54" fmla="*/ 2240143 h 2722871"/>
                    <a:gd name="connsiteX55" fmla="*/ 4229100 w 4472691"/>
                    <a:gd name="connsiteY55" fmla="*/ 2116318 h 2722871"/>
                    <a:gd name="connsiteX56" fmla="*/ 4295775 w 4472691"/>
                    <a:gd name="connsiteY56" fmla="*/ 1935343 h 2722871"/>
                    <a:gd name="connsiteX57" fmla="*/ 4286250 w 4472691"/>
                    <a:gd name="connsiteY57" fmla="*/ 1754368 h 2722871"/>
                    <a:gd name="connsiteX58" fmla="*/ 4314825 w 4472691"/>
                    <a:gd name="connsiteY58" fmla="*/ 1573393 h 2722871"/>
                    <a:gd name="connsiteX59" fmla="*/ 4333875 w 4472691"/>
                    <a:gd name="connsiteY59" fmla="*/ 1440043 h 2722871"/>
                    <a:gd name="connsiteX60" fmla="*/ 4467225 w 4472691"/>
                    <a:gd name="connsiteY60" fmla="*/ 1344793 h 2722871"/>
                    <a:gd name="connsiteX61" fmla="*/ 4124325 w 4472691"/>
                    <a:gd name="connsiteY61" fmla="*/ 782818 h 2722871"/>
                    <a:gd name="connsiteX62" fmla="*/ 4162425 w 4472691"/>
                    <a:gd name="connsiteY62" fmla="*/ 859018 h 2722871"/>
                    <a:gd name="connsiteX63" fmla="*/ 4352925 w 4472691"/>
                    <a:gd name="connsiteY63" fmla="*/ 1316218 h 2722871"/>
                    <a:gd name="connsiteX0" fmla="*/ 0 w 4373872"/>
                    <a:gd name="connsiteY0" fmla="*/ 2525893 h 2722871"/>
                    <a:gd name="connsiteX1" fmla="*/ 57150 w 4373872"/>
                    <a:gd name="connsiteY1" fmla="*/ 2411593 h 2722871"/>
                    <a:gd name="connsiteX2" fmla="*/ 76200 w 4373872"/>
                    <a:gd name="connsiteY2" fmla="*/ 2459218 h 2722871"/>
                    <a:gd name="connsiteX3" fmla="*/ 285750 w 4373872"/>
                    <a:gd name="connsiteY3" fmla="*/ 2516368 h 2722871"/>
                    <a:gd name="connsiteX4" fmla="*/ 476250 w 4373872"/>
                    <a:gd name="connsiteY4" fmla="*/ 2335393 h 2722871"/>
                    <a:gd name="connsiteX5" fmla="*/ 561975 w 4373872"/>
                    <a:gd name="connsiteY5" fmla="*/ 2278243 h 2722871"/>
                    <a:gd name="connsiteX6" fmla="*/ 628650 w 4373872"/>
                    <a:gd name="connsiteY6" fmla="*/ 1897243 h 2722871"/>
                    <a:gd name="connsiteX7" fmla="*/ 676275 w 4373872"/>
                    <a:gd name="connsiteY7" fmla="*/ 1763893 h 2722871"/>
                    <a:gd name="connsiteX8" fmla="*/ 904875 w 4373872"/>
                    <a:gd name="connsiteY8" fmla="*/ 1640068 h 2722871"/>
                    <a:gd name="connsiteX9" fmla="*/ 1152525 w 4373872"/>
                    <a:gd name="connsiteY9" fmla="*/ 1449568 h 2722871"/>
                    <a:gd name="connsiteX10" fmla="*/ 1238250 w 4373872"/>
                    <a:gd name="connsiteY10" fmla="*/ 1306693 h 2722871"/>
                    <a:gd name="connsiteX11" fmla="*/ 1285875 w 4373872"/>
                    <a:gd name="connsiteY11" fmla="*/ 954268 h 2722871"/>
                    <a:gd name="connsiteX12" fmla="*/ 1409700 w 4373872"/>
                    <a:gd name="connsiteY12" fmla="*/ 754243 h 2722871"/>
                    <a:gd name="connsiteX13" fmla="*/ 1562100 w 4373872"/>
                    <a:gd name="connsiteY13" fmla="*/ 658993 h 2722871"/>
                    <a:gd name="connsiteX14" fmla="*/ 1743075 w 4373872"/>
                    <a:gd name="connsiteY14" fmla="*/ 592318 h 2722871"/>
                    <a:gd name="connsiteX15" fmla="*/ 1905000 w 4373872"/>
                    <a:gd name="connsiteY15" fmla="*/ 382768 h 2722871"/>
                    <a:gd name="connsiteX16" fmla="*/ 2000250 w 4373872"/>
                    <a:gd name="connsiteY16" fmla="*/ 268468 h 2722871"/>
                    <a:gd name="connsiteX17" fmla="*/ 2009775 w 4373872"/>
                    <a:gd name="connsiteY17" fmla="*/ 239893 h 2722871"/>
                    <a:gd name="connsiteX18" fmla="*/ 2276475 w 4373872"/>
                    <a:gd name="connsiteY18" fmla="*/ 335143 h 2722871"/>
                    <a:gd name="connsiteX19" fmla="*/ 2457450 w 4373872"/>
                    <a:gd name="connsiteY19" fmla="*/ 306568 h 2722871"/>
                    <a:gd name="connsiteX20" fmla="*/ 2581275 w 4373872"/>
                    <a:gd name="connsiteY20" fmla="*/ 239893 h 2722871"/>
                    <a:gd name="connsiteX21" fmla="*/ 2714625 w 4373872"/>
                    <a:gd name="connsiteY21" fmla="*/ 39868 h 2722871"/>
                    <a:gd name="connsiteX22" fmla="*/ 2924175 w 4373872"/>
                    <a:gd name="connsiteY22" fmla="*/ 30343 h 2722871"/>
                    <a:gd name="connsiteX23" fmla="*/ 3095625 w 4373872"/>
                    <a:gd name="connsiteY23" fmla="*/ 1768 h 2722871"/>
                    <a:gd name="connsiteX24" fmla="*/ 2933700 w 4373872"/>
                    <a:gd name="connsiteY24" fmla="*/ 87493 h 2722871"/>
                    <a:gd name="connsiteX25" fmla="*/ 2743200 w 4373872"/>
                    <a:gd name="connsiteY25" fmla="*/ 97018 h 2722871"/>
                    <a:gd name="connsiteX26" fmla="*/ 2676525 w 4373872"/>
                    <a:gd name="connsiteY26" fmla="*/ 211318 h 2722871"/>
                    <a:gd name="connsiteX27" fmla="*/ 2609850 w 4373872"/>
                    <a:gd name="connsiteY27" fmla="*/ 306568 h 2722871"/>
                    <a:gd name="connsiteX28" fmla="*/ 2562225 w 4373872"/>
                    <a:gd name="connsiteY28" fmla="*/ 411343 h 2722871"/>
                    <a:gd name="connsiteX29" fmla="*/ 2609850 w 4373872"/>
                    <a:gd name="connsiteY29" fmla="*/ 639943 h 2722871"/>
                    <a:gd name="connsiteX30" fmla="*/ 2733675 w 4373872"/>
                    <a:gd name="connsiteY30" fmla="*/ 754243 h 2722871"/>
                    <a:gd name="connsiteX31" fmla="*/ 2714625 w 4373872"/>
                    <a:gd name="connsiteY31" fmla="*/ 887593 h 2722871"/>
                    <a:gd name="connsiteX32" fmla="*/ 2590800 w 4373872"/>
                    <a:gd name="connsiteY32" fmla="*/ 1049518 h 2722871"/>
                    <a:gd name="connsiteX33" fmla="*/ 2543175 w 4373872"/>
                    <a:gd name="connsiteY33" fmla="*/ 1211443 h 2722871"/>
                    <a:gd name="connsiteX34" fmla="*/ 2514600 w 4373872"/>
                    <a:gd name="connsiteY34" fmla="*/ 1611493 h 2722871"/>
                    <a:gd name="connsiteX35" fmla="*/ 2495550 w 4373872"/>
                    <a:gd name="connsiteY35" fmla="*/ 1821043 h 2722871"/>
                    <a:gd name="connsiteX36" fmla="*/ 2466975 w 4373872"/>
                    <a:gd name="connsiteY36" fmla="*/ 1897243 h 2722871"/>
                    <a:gd name="connsiteX37" fmla="*/ 2362200 w 4373872"/>
                    <a:gd name="connsiteY37" fmla="*/ 1897243 h 2722871"/>
                    <a:gd name="connsiteX38" fmla="*/ 2247900 w 4373872"/>
                    <a:gd name="connsiteY38" fmla="*/ 1878193 h 2722871"/>
                    <a:gd name="connsiteX39" fmla="*/ 2276475 w 4373872"/>
                    <a:gd name="connsiteY39" fmla="*/ 1973443 h 2722871"/>
                    <a:gd name="connsiteX40" fmla="*/ 2324100 w 4373872"/>
                    <a:gd name="connsiteY40" fmla="*/ 2040118 h 2722871"/>
                    <a:gd name="connsiteX41" fmla="*/ 2438400 w 4373872"/>
                    <a:gd name="connsiteY41" fmla="*/ 2192518 h 2722871"/>
                    <a:gd name="connsiteX42" fmla="*/ 2457450 w 4373872"/>
                    <a:gd name="connsiteY42" fmla="*/ 2240143 h 2722871"/>
                    <a:gd name="connsiteX43" fmla="*/ 2590800 w 4373872"/>
                    <a:gd name="connsiteY43" fmla="*/ 2240143 h 2722871"/>
                    <a:gd name="connsiteX44" fmla="*/ 2752725 w 4373872"/>
                    <a:gd name="connsiteY44" fmla="*/ 2211568 h 2722871"/>
                    <a:gd name="connsiteX45" fmla="*/ 2819400 w 4373872"/>
                    <a:gd name="connsiteY45" fmla="*/ 2287768 h 2722871"/>
                    <a:gd name="connsiteX46" fmla="*/ 3038475 w 4373872"/>
                    <a:gd name="connsiteY46" fmla="*/ 2249668 h 2722871"/>
                    <a:gd name="connsiteX47" fmla="*/ 3219450 w 4373872"/>
                    <a:gd name="connsiteY47" fmla="*/ 2354443 h 2722871"/>
                    <a:gd name="connsiteX48" fmla="*/ 3409950 w 4373872"/>
                    <a:gd name="connsiteY48" fmla="*/ 2468743 h 2722871"/>
                    <a:gd name="connsiteX49" fmla="*/ 3676650 w 4373872"/>
                    <a:gd name="connsiteY49" fmla="*/ 2535418 h 2722871"/>
                    <a:gd name="connsiteX50" fmla="*/ 3886200 w 4373872"/>
                    <a:gd name="connsiteY50" fmla="*/ 2668768 h 2722871"/>
                    <a:gd name="connsiteX51" fmla="*/ 3905250 w 4373872"/>
                    <a:gd name="connsiteY51" fmla="*/ 2716393 h 2722871"/>
                    <a:gd name="connsiteX52" fmla="*/ 3962400 w 4373872"/>
                    <a:gd name="connsiteY52" fmla="*/ 2535418 h 2722871"/>
                    <a:gd name="connsiteX53" fmla="*/ 4048125 w 4373872"/>
                    <a:gd name="connsiteY53" fmla="*/ 2392543 h 2722871"/>
                    <a:gd name="connsiteX54" fmla="*/ 4095750 w 4373872"/>
                    <a:gd name="connsiteY54" fmla="*/ 2240143 h 2722871"/>
                    <a:gd name="connsiteX55" fmla="*/ 4229100 w 4373872"/>
                    <a:gd name="connsiteY55" fmla="*/ 2116318 h 2722871"/>
                    <a:gd name="connsiteX56" fmla="*/ 4295775 w 4373872"/>
                    <a:gd name="connsiteY56" fmla="*/ 1935343 h 2722871"/>
                    <a:gd name="connsiteX57" fmla="*/ 4286250 w 4373872"/>
                    <a:gd name="connsiteY57" fmla="*/ 1754368 h 2722871"/>
                    <a:gd name="connsiteX58" fmla="*/ 4314825 w 4373872"/>
                    <a:gd name="connsiteY58" fmla="*/ 1573393 h 2722871"/>
                    <a:gd name="connsiteX59" fmla="*/ 4333875 w 4373872"/>
                    <a:gd name="connsiteY59" fmla="*/ 1440043 h 2722871"/>
                    <a:gd name="connsiteX60" fmla="*/ 4362450 w 4373872"/>
                    <a:gd name="connsiteY60" fmla="*/ 1316218 h 2722871"/>
                    <a:gd name="connsiteX61" fmla="*/ 4124325 w 4373872"/>
                    <a:gd name="connsiteY61" fmla="*/ 782818 h 2722871"/>
                    <a:gd name="connsiteX62" fmla="*/ 4162425 w 4373872"/>
                    <a:gd name="connsiteY62" fmla="*/ 859018 h 2722871"/>
                    <a:gd name="connsiteX63" fmla="*/ 4352925 w 4373872"/>
                    <a:gd name="connsiteY63" fmla="*/ 1316218 h 2722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373872" h="2722871">
                      <a:moveTo>
                        <a:pt x="0" y="2525893"/>
                      </a:moveTo>
                      <a:cubicBezTo>
                        <a:pt x="22225" y="2474299"/>
                        <a:pt x="44450" y="2422705"/>
                        <a:pt x="57150" y="2411593"/>
                      </a:cubicBezTo>
                      <a:cubicBezTo>
                        <a:pt x="69850" y="2400481"/>
                        <a:pt x="38100" y="2441756"/>
                        <a:pt x="76200" y="2459218"/>
                      </a:cubicBezTo>
                      <a:cubicBezTo>
                        <a:pt x="114300" y="2476680"/>
                        <a:pt x="219075" y="2537005"/>
                        <a:pt x="285750" y="2516368"/>
                      </a:cubicBezTo>
                      <a:cubicBezTo>
                        <a:pt x="352425" y="2495731"/>
                        <a:pt x="430213" y="2375080"/>
                        <a:pt x="476250" y="2335393"/>
                      </a:cubicBezTo>
                      <a:cubicBezTo>
                        <a:pt x="522287" y="2295706"/>
                        <a:pt x="536575" y="2351268"/>
                        <a:pt x="561975" y="2278243"/>
                      </a:cubicBezTo>
                      <a:cubicBezTo>
                        <a:pt x="587375" y="2205218"/>
                        <a:pt x="609600" y="1982968"/>
                        <a:pt x="628650" y="1897243"/>
                      </a:cubicBezTo>
                      <a:cubicBezTo>
                        <a:pt x="647700" y="1811518"/>
                        <a:pt x="630238" y="1806755"/>
                        <a:pt x="676275" y="1763893"/>
                      </a:cubicBezTo>
                      <a:cubicBezTo>
                        <a:pt x="722312" y="1721031"/>
                        <a:pt x="825500" y="1692455"/>
                        <a:pt x="904875" y="1640068"/>
                      </a:cubicBezTo>
                      <a:cubicBezTo>
                        <a:pt x="984250" y="1587681"/>
                        <a:pt x="1096963" y="1505130"/>
                        <a:pt x="1152525" y="1449568"/>
                      </a:cubicBezTo>
                      <a:cubicBezTo>
                        <a:pt x="1208087" y="1394006"/>
                        <a:pt x="1216025" y="1389243"/>
                        <a:pt x="1238250" y="1306693"/>
                      </a:cubicBezTo>
                      <a:cubicBezTo>
                        <a:pt x="1260475" y="1224143"/>
                        <a:pt x="1257300" y="1046343"/>
                        <a:pt x="1285875" y="954268"/>
                      </a:cubicBezTo>
                      <a:cubicBezTo>
                        <a:pt x="1314450" y="862193"/>
                        <a:pt x="1363662" y="803456"/>
                        <a:pt x="1409700" y="754243"/>
                      </a:cubicBezTo>
                      <a:cubicBezTo>
                        <a:pt x="1455738" y="705030"/>
                        <a:pt x="1506538" y="685980"/>
                        <a:pt x="1562100" y="658993"/>
                      </a:cubicBezTo>
                      <a:cubicBezTo>
                        <a:pt x="1617662" y="632006"/>
                        <a:pt x="1685925" y="638355"/>
                        <a:pt x="1743075" y="592318"/>
                      </a:cubicBezTo>
                      <a:cubicBezTo>
                        <a:pt x="1800225" y="546281"/>
                        <a:pt x="1862138" y="436743"/>
                        <a:pt x="1905000" y="382768"/>
                      </a:cubicBezTo>
                      <a:cubicBezTo>
                        <a:pt x="1947862" y="328793"/>
                        <a:pt x="2000250" y="268468"/>
                        <a:pt x="2000250" y="268468"/>
                      </a:cubicBezTo>
                      <a:cubicBezTo>
                        <a:pt x="2017712" y="244656"/>
                        <a:pt x="1963738" y="228781"/>
                        <a:pt x="2009775" y="239893"/>
                      </a:cubicBezTo>
                      <a:cubicBezTo>
                        <a:pt x="2055812" y="251005"/>
                        <a:pt x="2201863" y="324031"/>
                        <a:pt x="2276475" y="335143"/>
                      </a:cubicBezTo>
                      <a:cubicBezTo>
                        <a:pt x="2351087" y="346255"/>
                        <a:pt x="2406650" y="322443"/>
                        <a:pt x="2457450" y="306568"/>
                      </a:cubicBezTo>
                      <a:cubicBezTo>
                        <a:pt x="2508250" y="290693"/>
                        <a:pt x="2538413" y="284343"/>
                        <a:pt x="2581275" y="239893"/>
                      </a:cubicBezTo>
                      <a:cubicBezTo>
                        <a:pt x="2624137" y="195443"/>
                        <a:pt x="2657475" y="74793"/>
                        <a:pt x="2714625" y="39868"/>
                      </a:cubicBezTo>
                      <a:cubicBezTo>
                        <a:pt x="2771775" y="4943"/>
                        <a:pt x="2860675" y="36693"/>
                        <a:pt x="2924175" y="30343"/>
                      </a:cubicBezTo>
                      <a:cubicBezTo>
                        <a:pt x="2987675" y="23993"/>
                        <a:pt x="3094038" y="-7757"/>
                        <a:pt x="3095625" y="1768"/>
                      </a:cubicBezTo>
                      <a:cubicBezTo>
                        <a:pt x="3097213" y="11293"/>
                        <a:pt x="2992437" y="71618"/>
                        <a:pt x="2933700" y="87493"/>
                      </a:cubicBezTo>
                      <a:cubicBezTo>
                        <a:pt x="2874963" y="103368"/>
                        <a:pt x="2786062" y="76381"/>
                        <a:pt x="2743200" y="97018"/>
                      </a:cubicBezTo>
                      <a:cubicBezTo>
                        <a:pt x="2700338" y="117655"/>
                        <a:pt x="2698750" y="176393"/>
                        <a:pt x="2676525" y="211318"/>
                      </a:cubicBezTo>
                      <a:cubicBezTo>
                        <a:pt x="2654300" y="246243"/>
                        <a:pt x="2628900" y="273230"/>
                        <a:pt x="2609850" y="306568"/>
                      </a:cubicBezTo>
                      <a:cubicBezTo>
                        <a:pt x="2590800" y="339905"/>
                        <a:pt x="2562225" y="355781"/>
                        <a:pt x="2562225" y="411343"/>
                      </a:cubicBezTo>
                      <a:cubicBezTo>
                        <a:pt x="2562225" y="466905"/>
                        <a:pt x="2581275" y="582793"/>
                        <a:pt x="2609850" y="639943"/>
                      </a:cubicBezTo>
                      <a:cubicBezTo>
                        <a:pt x="2638425" y="697093"/>
                        <a:pt x="2716213" y="712968"/>
                        <a:pt x="2733675" y="754243"/>
                      </a:cubicBezTo>
                      <a:cubicBezTo>
                        <a:pt x="2751138" y="795518"/>
                        <a:pt x="2738438" y="838380"/>
                        <a:pt x="2714625" y="887593"/>
                      </a:cubicBezTo>
                      <a:cubicBezTo>
                        <a:pt x="2690813" y="936805"/>
                        <a:pt x="2619375" y="995543"/>
                        <a:pt x="2590800" y="1049518"/>
                      </a:cubicBezTo>
                      <a:cubicBezTo>
                        <a:pt x="2562225" y="1103493"/>
                        <a:pt x="2555875" y="1117781"/>
                        <a:pt x="2543175" y="1211443"/>
                      </a:cubicBezTo>
                      <a:cubicBezTo>
                        <a:pt x="2530475" y="1305105"/>
                        <a:pt x="2522538" y="1509893"/>
                        <a:pt x="2514600" y="1611493"/>
                      </a:cubicBezTo>
                      <a:cubicBezTo>
                        <a:pt x="2506663" y="1713093"/>
                        <a:pt x="2503487" y="1773418"/>
                        <a:pt x="2495550" y="1821043"/>
                      </a:cubicBezTo>
                      <a:cubicBezTo>
                        <a:pt x="2487613" y="1868668"/>
                        <a:pt x="2489200" y="1884543"/>
                        <a:pt x="2466975" y="1897243"/>
                      </a:cubicBezTo>
                      <a:cubicBezTo>
                        <a:pt x="2444750" y="1909943"/>
                        <a:pt x="2398712" y="1900418"/>
                        <a:pt x="2362200" y="1897243"/>
                      </a:cubicBezTo>
                      <a:cubicBezTo>
                        <a:pt x="2325688" y="1894068"/>
                        <a:pt x="2262188" y="1865493"/>
                        <a:pt x="2247900" y="1878193"/>
                      </a:cubicBezTo>
                      <a:cubicBezTo>
                        <a:pt x="2233613" y="1890893"/>
                        <a:pt x="2263775" y="1946456"/>
                        <a:pt x="2276475" y="1973443"/>
                      </a:cubicBezTo>
                      <a:cubicBezTo>
                        <a:pt x="2289175" y="2000430"/>
                        <a:pt x="2297112" y="2003605"/>
                        <a:pt x="2324100" y="2040118"/>
                      </a:cubicBezTo>
                      <a:cubicBezTo>
                        <a:pt x="2351088" y="2076631"/>
                        <a:pt x="2416175" y="2159181"/>
                        <a:pt x="2438400" y="2192518"/>
                      </a:cubicBezTo>
                      <a:cubicBezTo>
                        <a:pt x="2460625" y="2225855"/>
                        <a:pt x="2432050" y="2232206"/>
                        <a:pt x="2457450" y="2240143"/>
                      </a:cubicBezTo>
                      <a:cubicBezTo>
                        <a:pt x="2482850" y="2248080"/>
                        <a:pt x="2541588" y="2244905"/>
                        <a:pt x="2590800" y="2240143"/>
                      </a:cubicBezTo>
                      <a:cubicBezTo>
                        <a:pt x="2640013" y="2235380"/>
                        <a:pt x="2714625" y="2203631"/>
                        <a:pt x="2752725" y="2211568"/>
                      </a:cubicBezTo>
                      <a:cubicBezTo>
                        <a:pt x="2790825" y="2219505"/>
                        <a:pt x="2771775" y="2281418"/>
                        <a:pt x="2819400" y="2287768"/>
                      </a:cubicBezTo>
                      <a:cubicBezTo>
                        <a:pt x="2867025" y="2294118"/>
                        <a:pt x="2971800" y="2238555"/>
                        <a:pt x="3038475" y="2249668"/>
                      </a:cubicBezTo>
                      <a:cubicBezTo>
                        <a:pt x="3105150" y="2260780"/>
                        <a:pt x="3157538" y="2317931"/>
                        <a:pt x="3219450" y="2354443"/>
                      </a:cubicBezTo>
                      <a:cubicBezTo>
                        <a:pt x="3281362" y="2390955"/>
                        <a:pt x="3333750" y="2438580"/>
                        <a:pt x="3409950" y="2468743"/>
                      </a:cubicBezTo>
                      <a:cubicBezTo>
                        <a:pt x="3486150" y="2498906"/>
                        <a:pt x="3597275" y="2502081"/>
                        <a:pt x="3676650" y="2535418"/>
                      </a:cubicBezTo>
                      <a:cubicBezTo>
                        <a:pt x="3756025" y="2568755"/>
                        <a:pt x="3848100" y="2638606"/>
                        <a:pt x="3886200" y="2668768"/>
                      </a:cubicBezTo>
                      <a:cubicBezTo>
                        <a:pt x="3924300" y="2698930"/>
                        <a:pt x="3892550" y="2738618"/>
                        <a:pt x="3905250" y="2716393"/>
                      </a:cubicBezTo>
                      <a:cubicBezTo>
                        <a:pt x="3917950" y="2694168"/>
                        <a:pt x="3938588" y="2589393"/>
                        <a:pt x="3962400" y="2535418"/>
                      </a:cubicBezTo>
                      <a:cubicBezTo>
                        <a:pt x="3986212" y="2481443"/>
                        <a:pt x="4025900" y="2441755"/>
                        <a:pt x="4048125" y="2392543"/>
                      </a:cubicBezTo>
                      <a:cubicBezTo>
                        <a:pt x="4070350" y="2343331"/>
                        <a:pt x="4065588" y="2286180"/>
                        <a:pt x="4095750" y="2240143"/>
                      </a:cubicBezTo>
                      <a:cubicBezTo>
                        <a:pt x="4125912" y="2194106"/>
                        <a:pt x="4195763" y="2167118"/>
                        <a:pt x="4229100" y="2116318"/>
                      </a:cubicBezTo>
                      <a:cubicBezTo>
                        <a:pt x="4262437" y="2065518"/>
                        <a:pt x="4286250" y="1995668"/>
                        <a:pt x="4295775" y="1935343"/>
                      </a:cubicBezTo>
                      <a:cubicBezTo>
                        <a:pt x="4305300" y="1875018"/>
                        <a:pt x="4283075" y="1814693"/>
                        <a:pt x="4286250" y="1754368"/>
                      </a:cubicBezTo>
                      <a:cubicBezTo>
                        <a:pt x="4289425" y="1694043"/>
                        <a:pt x="4306888" y="1625780"/>
                        <a:pt x="4314825" y="1573393"/>
                      </a:cubicBezTo>
                      <a:cubicBezTo>
                        <a:pt x="4322762" y="1521006"/>
                        <a:pt x="4325938" y="1482905"/>
                        <a:pt x="4333875" y="1440043"/>
                      </a:cubicBezTo>
                      <a:cubicBezTo>
                        <a:pt x="4341812" y="1397181"/>
                        <a:pt x="4397375" y="1425756"/>
                        <a:pt x="4362450" y="1316218"/>
                      </a:cubicBezTo>
                      <a:cubicBezTo>
                        <a:pt x="4327525" y="1206681"/>
                        <a:pt x="4157662" y="859018"/>
                        <a:pt x="4124325" y="782818"/>
                      </a:cubicBezTo>
                      <a:cubicBezTo>
                        <a:pt x="4090988" y="706618"/>
                        <a:pt x="4124325" y="770118"/>
                        <a:pt x="4162425" y="859018"/>
                      </a:cubicBezTo>
                      <a:cubicBezTo>
                        <a:pt x="4200525" y="947918"/>
                        <a:pt x="4364831" y="1321774"/>
                        <a:pt x="4352925" y="1316218"/>
                      </a:cubicBezTo>
                    </a:path>
                  </a:pathLst>
                </a:cu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15" name="任意多边形: 形状 14">
                <a:extLst>
                  <a:ext uri="{FF2B5EF4-FFF2-40B4-BE49-F238E27FC236}">
                    <a16:creationId xmlns:a16="http://schemas.microsoft.com/office/drawing/2014/main" id="{7F746AB2-67FC-49FB-B20D-8EC31F96AF29}"/>
                  </a:ext>
                </a:extLst>
              </p:cNvPr>
              <p:cNvSpPr/>
              <p:nvPr/>
            </p:nvSpPr>
            <p:spPr>
              <a:xfrm>
                <a:off x="6067425" y="2495551"/>
                <a:ext cx="180975" cy="190500"/>
              </a:xfrm>
              <a:custGeom>
                <a:avLst/>
                <a:gdLst>
                  <a:gd name="connsiteX0" fmla="*/ 361950 w 361950"/>
                  <a:gd name="connsiteY0" fmla="*/ 523875 h 523875"/>
                  <a:gd name="connsiteX1" fmla="*/ 276225 w 361950"/>
                  <a:gd name="connsiteY1" fmla="*/ 285750 h 523875"/>
                  <a:gd name="connsiteX2" fmla="*/ 133350 w 361950"/>
                  <a:gd name="connsiteY2" fmla="*/ 123825 h 523875"/>
                  <a:gd name="connsiteX3" fmla="*/ 0 w 361950"/>
                  <a:gd name="connsiteY3" fmla="*/ 0 h 523875"/>
                </a:gdLst>
                <a:ahLst/>
                <a:cxnLst>
                  <a:cxn ang="0">
                    <a:pos x="connsiteX0" y="connsiteY0"/>
                  </a:cxn>
                  <a:cxn ang="0">
                    <a:pos x="connsiteX1" y="connsiteY1"/>
                  </a:cxn>
                  <a:cxn ang="0">
                    <a:pos x="connsiteX2" y="connsiteY2"/>
                  </a:cxn>
                  <a:cxn ang="0">
                    <a:pos x="connsiteX3" y="connsiteY3"/>
                  </a:cxn>
                </a:cxnLst>
                <a:rect l="l" t="t" r="r" b="b"/>
                <a:pathLst>
                  <a:path w="361950" h="523875">
                    <a:moveTo>
                      <a:pt x="361950" y="523875"/>
                    </a:moveTo>
                    <a:cubicBezTo>
                      <a:pt x="338137" y="438150"/>
                      <a:pt x="314325" y="352425"/>
                      <a:pt x="276225" y="285750"/>
                    </a:cubicBezTo>
                    <a:cubicBezTo>
                      <a:pt x="238125" y="219075"/>
                      <a:pt x="179387" y="171450"/>
                      <a:pt x="133350" y="123825"/>
                    </a:cubicBezTo>
                    <a:cubicBezTo>
                      <a:pt x="87312" y="76200"/>
                      <a:pt x="43656" y="38100"/>
                      <a:pt x="0" y="0"/>
                    </a:cubicBezTo>
                  </a:path>
                </a:pathLst>
              </a:cu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9" name="椭圆 68">
              <a:extLst>
                <a:ext uri="{FF2B5EF4-FFF2-40B4-BE49-F238E27FC236}">
                  <a16:creationId xmlns:a16="http://schemas.microsoft.com/office/drawing/2014/main" id="{FB666586-F7DD-4448-93F3-942A51C4C26F}"/>
                </a:ext>
              </a:extLst>
            </p:cNvPr>
            <p:cNvSpPr/>
            <p:nvPr/>
          </p:nvSpPr>
          <p:spPr>
            <a:xfrm>
              <a:off x="6002452" y="2436286"/>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椭圆 69">
              <a:extLst>
                <a:ext uri="{FF2B5EF4-FFF2-40B4-BE49-F238E27FC236}">
                  <a16:creationId xmlns:a16="http://schemas.microsoft.com/office/drawing/2014/main" id="{B4614A6E-7430-4FDB-AB9B-9A7C3365D9F9}"/>
                </a:ext>
              </a:extLst>
            </p:cNvPr>
            <p:cNvSpPr/>
            <p:nvPr/>
          </p:nvSpPr>
          <p:spPr>
            <a:xfrm>
              <a:off x="5473506" y="3883903"/>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1" name="椭圆 70">
              <a:extLst>
                <a:ext uri="{FF2B5EF4-FFF2-40B4-BE49-F238E27FC236}">
                  <a16:creationId xmlns:a16="http://schemas.microsoft.com/office/drawing/2014/main" id="{971BB7D9-D4E7-4A3C-A0C4-9C8DFE357163}"/>
                </a:ext>
              </a:extLst>
            </p:cNvPr>
            <p:cNvSpPr/>
            <p:nvPr/>
          </p:nvSpPr>
          <p:spPr>
            <a:xfrm>
              <a:off x="5766231" y="4301944"/>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3" name="星形: 五角 72">
              <a:extLst>
                <a:ext uri="{FF2B5EF4-FFF2-40B4-BE49-F238E27FC236}">
                  <a16:creationId xmlns:a16="http://schemas.microsoft.com/office/drawing/2014/main" id="{FAD47917-FC59-4CFD-AA6C-C76653956FB2}"/>
                </a:ext>
              </a:extLst>
            </p:cNvPr>
            <p:cNvSpPr/>
            <p:nvPr/>
          </p:nvSpPr>
          <p:spPr>
            <a:xfrm>
              <a:off x="7563635" y="2151103"/>
              <a:ext cx="342958" cy="342958"/>
            </a:xfrm>
            <a:prstGeom prst="star5">
              <a:avLst>
                <a:gd name="adj" fmla="val 16586"/>
                <a:gd name="hf" fmla="val 105146"/>
                <a:gd name="vf" fmla="val 1105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0" name="椭圆 129">
              <a:extLst>
                <a:ext uri="{FF2B5EF4-FFF2-40B4-BE49-F238E27FC236}">
                  <a16:creationId xmlns:a16="http://schemas.microsoft.com/office/drawing/2014/main" id="{8E60D626-3B4B-470D-AF25-55F10DF231E0}"/>
                </a:ext>
              </a:extLst>
            </p:cNvPr>
            <p:cNvSpPr/>
            <p:nvPr/>
          </p:nvSpPr>
          <p:spPr>
            <a:xfrm>
              <a:off x="8290997" y="3265079"/>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1" name="椭圆 130">
              <a:extLst>
                <a:ext uri="{FF2B5EF4-FFF2-40B4-BE49-F238E27FC236}">
                  <a16:creationId xmlns:a16="http://schemas.microsoft.com/office/drawing/2014/main" id="{EDEFB849-6B21-467C-9D0F-8D465B92AE1A}"/>
                </a:ext>
              </a:extLst>
            </p:cNvPr>
            <p:cNvSpPr/>
            <p:nvPr/>
          </p:nvSpPr>
          <p:spPr>
            <a:xfrm>
              <a:off x="8039858" y="3840649"/>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 name="文本框 6">
            <a:extLst>
              <a:ext uri="{FF2B5EF4-FFF2-40B4-BE49-F238E27FC236}">
                <a16:creationId xmlns:a16="http://schemas.microsoft.com/office/drawing/2014/main" id="{6EA128DB-8B16-47E9-A992-E64B63ABB904}"/>
              </a:ext>
            </a:extLst>
          </p:cNvPr>
          <p:cNvSpPr txBox="1"/>
          <p:nvPr/>
        </p:nvSpPr>
        <p:spPr>
          <a:xfrm>
            <a:off x="1304585" y="531556"/>
            <a:ext cx="1672253" cy="461665"/>
          </a:xfrm>
          <a:prstGeom prst="rect">
            <a:avLst/>
          </a:prstGeom>
          <a:noFill/>
        </p:spPr>
        <p:txBody>
          <a:bodyPr wrap="none" rtlCol="0">
            <a:spAutoFit/>
          </a:bodyPr>
          <a:lstStyle/>
          <a:p>
            <a:r>
              <a:rPr lang="zh-CN" altLang="en-US" sz="2400" spc="500" dirty="0">
                <a:cs typeface="+mn-ea"/>
                <a:sym typeface="+mn-lt"/>
              </a:rPr>
              <a:t>研究方案</a:t>
            </a:r>
          </a:p>
        </p:txBody>
      </p:sp>
      <p:grpSp>
        <p:nvGrpSpPr>
          <p:cNvPr id="48" name="组合 47">
            <a:extLst>
              <a:ext uri="{FF2B5EF4-FFF2-40B4-BE49-F238E27FC236}">
                <a16:creationId xmlns:a16="http://schemas.microsoft.com/office/drawing/2014/main" id="{39F54937-E309-4011-97FF-ADB1A432627F}"/>
              </a:ext>
            </a:extLst>
          </p:cNvPr>
          <p:cNvGrpSpPr/>
          <p:nvPr/>
        </p:nvGrpSpPr>
        <p:grpSpPr>
          <a:xfrm>
            <a:off x="660401" y="450850"/>
            <a:ext cx="577850" cy="577850"/>
            <a:chOff x="7618532" y="3666322"/>
            <a:chExt cx="783759" cy="783759"/>
          </a:xfrm>
        </p:grpSpPr>
        <p:sp>
          <p:nvSpPr>
            <p:cNvPr id="36" name="椭圆 35">
              <a:extLst>
                <a:ext uri="{FF2B5EF4-FFF2-40B4-BE49-F238E27FC236}">
                  <a16:creationId xmlns:a16="http://schemas.microsoft.com/office/drawing/2014/main" id="{441C6BCD-4183-4B2A-A3A4-F76E7FCBF1CE}"/>
                </a:ext>
              </a:extLst>
            </p:cNvPr>
            <p:cNvSpPr/>
            <p:nvPr/>
          </p:nvSpPr>
          <p:spPr bwMode="auto">
            <a:xfrm>
              <a:off x="7618532" y="3666322"/>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7" name="椭圆 36">
              <a:extLst>
                <a:ext uri="{FF2B5EF4-FFF2-40B4-BE49-F238E27FC236}">
                  <a16:creationId xmlns:a16="http://schemas.microsoft.com/office/drawing/2014/main" id="{985C1DB9-2CF8-4CC0-AAF7-447A5714BECF}"/>
                </a:ext>
              </a:extLst>
            </p:cNvPr>
            <p:cNvSpPr/>
            <p:nvPr/>
          </p:nvSpPr>
          <p:spPr bwMode="auto">
            <a:xfrm>
              <a:off x="7672014" y="3719804"/>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2" name="图形 41" descr="试管">
              <a:extLst>
                <a:ext uri="{FF2B5EF4-FFF2-40B4-BE49-F238E27FC236}">
                  <a16:creationId xmlns:a16="http://schemas.microsoft.com/office/drawing/2014/main" id="{AEDDA1B7-B0D4-4014-BA90-648977D847F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61985" y="3821120"/>
              <a:ext cx="493016" cy="493016"/>
            </a:xfrm>
            <a:prstGeom prst="rect">
              <a:avLst/>
            </a:prstGeom>
          </p:spPr>
        </p:pic>
      </p:grpSp>
      <p:grpSp>
        <p:nvGrpSpPr>
          <p:cNvPr id="132" name="组合 131">
            <a:extLst>
              <a:ext uri="{FF2B5EF4-FFF2-40B4-BE49-F238E27FC236}">
                <a16:creationId xmlns:a16="http://schemas.microsoft.com/office/drawing/2014/main" id="{CB17E018-C2A3-47FE-BBB5-324B49249CB8}"/>
              </a:ext>
            </a:extLst>
          </p:cNvPr>
          <p:cNvGrpSpPr/>
          <p:nvPr/>
        </p:nvGrpSpPr>
        <p:grpSpPr>
          <a:xfrm>
            <a:off x="3212766" y="5272392"/>
            <a:ext cx="1266792" cy="251033"/>
            <a:chOff x="2734784" y="5296615"/>
            <a:chExt cx="1266792" cy="251033"/>
          </a:xfrm>
        </p:grpSpPr>
        <p:grpSp>
          <p:nvGrpSpPr>
            <p:cNvPr id="51" name="组合 50">
              <a:extLst>
                <a:ext uri="{FF2B5EF4-FFF2-40B4-BE49-F238E27FC236}">
                  <a16:creationId xmlns:a16="http://schemas.microsoft.com/office/drawing/2014/main" id="{ECD8658A-6EFA-4893-9A3A-A819F85A03E0}"/>
                </a:ext>
              </a:extLst>
            </p:cNvPr>
            <p:cNvGrpSpPr/>
            <p:nvPr/>
          </p:nvGrpSpPr>
          <p:grpSpPr>
            <a:xfrm flipH="1">
              <a:off x="3750543" y="5296615"/>
              <a:ext cx="251033" cy="251033"/>
              <a:chOff x="8359775" y="1939925"/>
              <a:chExt cx="749300" cy="749300"/>
            </a:xfrm>
            <a:solidFill>
              <a:srgbClr val="A6A6A6"/>
            </a:solidFill>
          </p:grpSpPr>
          <p:sp>
            <p:nvSpPr>
              <p:cNvPr id="23" name="圆: 空心 22">
                <a:extLst>
                  <a:ext uri="{FF2B5EF4-FFF2-40B4-BE49-F238E27FC236}">
                    <a16:creationId xmlns:a16="http://schemas.microsoft.com/office/drawing/2014/main" id="{2EFDCDDE-21BD-41F0-A8EC-6548DC3DC9E2}"/>
                  </a:ext>
                </a:extLst>
              </p:cNvPr>
              <p:cNvSpPr/>
              <p:nvPr/>
            </p:nvSpPr>
            <p:spPr>
              <a:xfrm>
                <a:off x="8359775" y="1939925"/>
                <a:ext cx="749300" cy="749300"/>
              </a:xfrm>
              <a:prstGeom prst="donut">
                <a:avLst>
                  <a:gd name="adj" fmla="val 125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7" name="圆: 空心 26">
                <a:extLst>
                  <a:ext uri="{FF2B5EF4-FFF2-40B4-BE49-F238E27FC236}">
                    <a16:creationId xmlns:a16="http://schemas.microsoft.com/office/drawing/2014/main" id="{25A64615-BC6A-4F26-89B4-2AE3C50E5C68}"/>
                  </a:ext>
                </a:extLst>
              </p:cNvPr>
              <p:cNvSpPr/>
              <p:nvPr/>
            </p:nvSpPr>
            <p:spPr>
              <a:xfrm>
                <a:off x="8547094" y="2127251"/>
                <a:ext cx="374652" cy="3746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sp>
          <p:nvSpPr>
            <p:cNvPr id="74" name="椭圆 73">
              <a:extLst>
                <a:ext uri="{FF2B5EF4-FFF2-40B4-BE49-F238E27FC236}">
                  <a16:creationId xmlns:a16="http://schemas.microsoft.com/office/drawing/2014/main" id="{390E3346-FD7E-49D4-8C57-E1A0975D91F0}"/>
                </a:ext>
              </a:extLst>
            </p:cNvPr>
            <p:cNvSpPr/>
            <p:nvPr/>
          </p:nvSpPr>
          <p:spPr>
            <a:xfrm>
              <a:off x="2734784" y="5318309"/>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cxnSp>
          <p:nvCxnSpPr>
            <p:cNvPr id="76" name="直接连接符 75">
              <a:extLst>
                <a:ext uri="{FF2B5EF4-FFF2-40B4-BE49-F238E27FC236}">
                  <a16:creationId xmlns:a16="http://schemas.microsoft.com/office/drawing/2014/main" id="{D1077234-A02C-46FF-9F8A-E56DC1A571FC}"/>
                </a:ext>
              </a:extLst>
            </p:cNvPr>
            <p:cNvCxnSpPr>
              <a:stCxn id="74" idx="6"/>
              <a:endCxn id="23" idx="6"/>
            </p:cNvCxnSpPr>
            <p:nvPr/>
          </p:nvCxnSpPr>
          <p:spPr>
            <a:xfrm>
              <a:off x="2942430" y="5422132"/>
              <a:ext cx="808113" cy="0"/>
            </a:xfrm>
            <a:prstGeom prst="line">
              <a:avLst/>
            </a:prstGeom>
            <a:ln w="25400">
              <a:gradFill flip="none" rotWithShape="1">
                <a:gsLst>
                  <a:gs pos="0">
                    <a:srgbClr val="A6A6A6"/>
                  </a:gs>
                  <a:gs pos="100000">
                    <a:srgbClr val="B88955"/>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77" name="Group 3911">
            <a:extLst>
              <a:ext uri="{FF2B5EF4-FFF2-40B4-BE49-F238E27FC236}">
                <a16:creationId xmlns:a16="http://schemas.microsoft.com/office/drawing/2014/main" id="{6FBF6A5D-07A5-4AFE-B3AA-294D96CB84B5}"/>
              </a:ext>
            </a:extLst>
          </p:cNvPr>
          <p:cNvGrpSpPr/>
          <p:nvPr/>
        </p:nvGrpSpPr>
        <p:grpSpPr>
          <a:xfrm>
            <a:off x="4147026" y="5564491"/>
            <a:ext cx="2786798" cy="728529"/>
            <a:chOff x="540456" y="237481"/>
            <a:chExt cx="5573595" cy="1457055"/>
          </a:xfrm>
        </p:grpSpPr>
        <p:grpSp>
          <p:nvGrpSpPr>
            <p:cNvPr id="78" name="Group 3909">
              <a:extLst>
                <a:ext uri="{FF2B5EF4-FFF2-40B4-BE49-F238E27FC236}">
                  <a16:creationId xmlns:a16="http://schemas.microsoft.com/office/drawing/2014/main" id="{AAD85BA2-F0B7-4993-9932-CC2C64CBEFC8}"/>
                </a:ext>
              </a:extLst>
            </p:cNvPr>
            <p:cNvGrpSpPr/>
            <p:nvPr/>
          </p:nvGrpSpPr>
          <p:grpSpPr>
            <a:xfrm>
              <a:off x="1707945" y="237481"/>
              <a:ext cx="4406106" cy="1457055"/>
              <a:chOff x="0" y="213361"/>
              <a:chExt cx="4406104" cy="1457053"/>
            </a:xfrm>
          </p:grpSpPr>
          <p:sp>
            <p:nvSpPr>
              <p:cNvPr id="80" name="Shape 3907">
                <a:extLst>
                  <a:ext uri="{FF2B5EF4-FFF2-40B4-BE49-F238E27FC236}">
                    <a16:creationId xmlns:a16="http://schemas.microsoft.com/office/drawing/2014/main" id="{6E1ABF92-FE30-4F9B-97D7-6149AD42F619}"/>
                  </a:ext>
                </a:extLst>
              </p:cNvPr>
              <p:cNvSpPr/>
              <p:nvPr/>
            </p:nvSpPr>
            <p:spPr>
              <a:xfrm>
                <a:off x="0" y="213361"/>
                <a:ext cx="3956162" cy="494414"/>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defTabSz="914400">
                  <a:lnSpc>
                    <a:spcPct val="65000"/>
                  </a:lnSpc>
                  <a:defRPr sz="3000">
                    <a:solidFill>
                      <a:srgbClr val="A10118"/>
                    </a:solidFill>
                    <a:latin typeface="Roboto Bold"/>
                    <a:ea typeface="Roboto Bold"/>
                    <a:cs typeface="Roboto Bold"/>
                    <a:sym typeface="Roboto Bold"/>
                  </a:defRPr>
                </a:lvl1pPr>
              </a:lstStyle>
              <a:p>
                <a:pPr lvl="0">
                  <a:defRPr sz="1800">
                    <a:solidFill>
                      <a:srgbClr val="000000"/>
                    </a:solidFill>
                  </a:defRPr>
                </a:pPr>
                <a:r>
                  <a:rPr lang="zh-CN" altLang="en-US" sz="2400" dirty="0">
                    <a:solidFill>
                      <a:schemeClr val="accent5"/>
                    </a:solidFill>
                    <a:latin typeface="+mn-lt"/>
                    <a:ea typeface="+mn-ea"/>
                    <a:cs typeface="+mn-ea"/>
                    <a:sym typeface="+mn-lt"/>
                  </a:rPr>
                  <a:t>输入时间</a:t>
                </a:r>
                <a:endParaRPr sz="2400" dirty="0">
                  <a:solidFill>
                    <a:schemeClr val="accent5"/>
                  </a:solidFill>
                  <a:latin typeface="+mn-lt"/>
                  <a:ea typeface="+mn-ea"/>
                  <a:cs typeface="+mn-ea"/>
                  <a:sym typeface="+mn-lt"/>
                </a:endParaRPr>
              </a:p>
            </p:txBody>
          </p:sp>
          <p:sp>
            <p:nvSpPr>
              <p:cNvPr id="81" name="Shape 3908">
                <a:extLst>
                  <a:ext uri="{FF2B5EF4-FFF2-40B4-BE49-F238E27FC236}">
                    <a16:creationId xmlns:a16="http://schemas.microsoft.com/office/drawing/2014/main" id="{04980B4F-677F-4F02-AE2B-8757B9CB1D39}"/>
                  </a:ext>
                </a:extLst>
              </p:cNvPr>
              <p:cNvSpPr/>
              <p:nvPr/>
            </p:nvSpPr>
            <p:spPr>
              <a:xfrm>
                <a:off x="0" y="494415"/>
                <a:ext cx="4406104" cy="1175999"/>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2200" dirty="0">
                    <a:latin typeface="+mn-lt"/>
                    <a:ea typeface="+mn-ea"/>
                    <a:cs typeface="+mn-ea"/>
                    <a:sym typeface="+mn-lt"/>
                  </a:rPr>
                  <a:t>输入你的内容</a:t>
                </a:r>
                <a:r>
                  <a:rPr sz="2200" dirty="0">
                    <a:latin typeface="+mn-lt"/>
                    <a:ea typeface="+mn-ea"/>
                    <a:cs typeface="+mn-ea"/>
                    <a:sym typeface="+mn-lt"/>
                  </a:rPr>
                  <a:t>.</a:t>
                </a:r>
              </a:p>
            </p:txBody>
          </p:sp>
        </p:grpSp>
        <p:sp>
          <p:nvSpPr>
            <p:cNvPr id="79" name="Shape 3910">
              <a:extLst>
                <a:ext uri="{FF2B5EF4-FFF2-40B4-BE49-F238E27FC236}">
                  <a16:creationId xmlns:a16="http://schemas.microsoft.com/office/drawing/2014/main" id="{0D5D51CB-1E32-4E05-B948-67968EA4CA94}"/>
                </a:ext>
              </a:extLst>
            </p:cNvPr>
            <p:cNvSpPr/>
            <p:nvPr/>
          </p:nvSpPr>
          <p:spPr>
            <a:xfrm>
              <a:off x="540456" y="549612"/>
              <a:ext cx="1435094" cy="617255"/>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200" dirty="0">
                  <a:solidFill>
                    <a:schemeClr val="accent5"/>
                  </a:solidFill>
                  <a:latin typeface="+mn-lt"/>
                  <a:ea typeface="+mn-ea"/>
                  <a:cs typeface="+mn-ea"/>
                  <a:sym typeface="+mn-lt"/>
                </a:rPr>
                <a:t>0</a:t>
              </a:r>
              <a:r>
                <a:rPr lang="en-US" altLang="zh-CN" sz="3200" dirty="0">
                  <a:solidFill>
                    <a:schemeClr val="accent5"/>
                  </a:solidFill>
                  <a:latin typeface="+mn-lt"/>
                  <a:ea typeface="+mn-ea"/>
                  <a:cs typeface="+mn-ea"/>
                  <a:sym typeface="+mn-lt"/>
                </a:rPr>
                <a:t>1</a:t>
              </a:r>
              <a:endParaRPr sz="3200" dirty="0">
                <a:solidFill>
                  <a:schemeClr val="accent5"/>
                </a:solidFill>
                <a:latin typeface="+mn-lt"/>
                <a:ea typeface="+mn-ea"/>
                <a:cs typeface="+mn-ea"/>
                <a:sym typeface="+mn-lt"/>
              </a:endParaRPr>
            </a:p>
          </p:txBody>
        </p:sp>
      </p:grpSp>
      <p:grpSp>
        <p:nvGrpSpPr>
          <p:cNvPr id="82" name="Group 3911">
            <a:extLst>
              <a:ext uri="{FF2B5EF4-FFF2-40B4-BE49-F238E27FC236}">
                <a16:creationId xmlns:a16="http://schemas.microsoft.com/office/drawing/2014/main" id="{98561418-0598-4FE1-A7E4-C69F87A0E404}"/>
              </a:ext>
            </a:extLst>
          </p:cNvPr>
          <p:cNvGrpSpPr/>
          <p:nvPr/>
        </p:nvGrpSpPr>
        <p:grpSpPr>
          <a:xfrm>
            <a:off x="955956" y="3356649"/>
            <a:ext cx="2752390" cy="728529"/>
            <a:chOff x="609272" y="237481"/>
            <a:chExt cx="5504779" cy="1457055"/>
          </a:xfrm>
        </p:grpSpPr>
        <p:grpSp>
          <p:nvGrpSpPr>
            <p:cNvPr id="83" name="Group 3909">
              <a:extLst>
                <a:ext uri="{FF2B5EF4-FFF2-40B4-BE49-F238E27FC236}">
                  <a16:creationId xmlns:a16="http://schemas.microsoft.com/office/drawing/2014/main" id="{6B4A9ED1-6F85-4A86-A02A-16B52E726F53}"/>
                </a:ext>
              </a:extLst>
            </p:cNvPr>
            <p:cNvGrpSpPr/>
            <p:nvPr/>
          </p:nvGrpSpPr>
          <p:grpSpPr>
            <a:xfrm>
              <a:off x="1707945" y="237481"/>
              <a:ext cx="4406106" cy="1457055"/>
              <a:chOff x="0" y="213361"/>
              <a:chExt cx="4406104" cy="1457053"/>
            </a:xfrm>
          </p:grpSpPr>
          <p:sp>
            <p:nvSpPr>
              <p:cNvPr id="85" name="Shape 3907">
                <a:extLst>
                  <a:ext uri="{FF2B5EF4-FFF2-40B4-BE49-F238E27FC236}">
                    <a16:creationId xmlns:a16="http://schemas.microsoft.com/office/drawing/2014/main" id="{D76384B1-7166-4E4F-82BC-999D54E93A94}"/>
                  </a:ext>
                </a:extLst>
              </p:cNvPr>
              <p:cNvSpPr/>
              <p:nvPr/>
            </p:nvSpPr>
            <p:spPr>
              <a:xfrm>
                <a:off x="0" y="213361"/>
                <a:ext cx="3956162" cy="494414"/>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defTabSz="914400">
                  <a:lnSpc>
                    <a:spcPct val="65000"/>
                  </a:lnSpc>
                  <a:defRPr sz="3000">
                    <a:solidFill>
                      <a:srgbClr val="A10118"/>
                    </a:solidFill>
                    <a:latin typeface="Roboto Bold"/>
                    <a:ea typeface="Roboto Bold"/>
                    <a:cs typeface="Roboto Bold"/>
                    <a:sym typeface="Roboto Bold"/>
                  </a:defRPr>
                </a:lvl1pPr>
              </a:lstStyle>
              <a:p>
                <a:pPr lvl="0">
                  <a:defRPr sz="1800">
                    <a:solidFill>
                      <a:srgbClr val="000000"/>
                    </a:solidFill>
                  </a:defRPr>
                </a:pPr>
                <a:r>
                  <a:rPr lang="zh-CN" altLang="en-US" sz="2400" dirty="0">
                    <a:solidFill>
                      <a:schemeClr val="accent5"/>
                    </a:solidFill>
                    <a:latin typeface="+mn-lt"/>
                    <a:ea typeface="+mn-ea"/>
                    <a:cs typeface="+mn-ea"/>
                    <a:sym typeface="+mn-lt"/>
                  </a:rPr>
                  <a:t>输入时间</a:t>
                </a:r>
                <a:endParaRPr sz="2400" dirty="0">
                  <a:solidFill>
                    <a:schemeClr val="accent5"/>
                  </a:solidFill>
                  <a:latin typeface="+mn-lt"/>
                  <a:ea typeface="+mn-ea"/>
                  <a:cs typeface="+mn-ea"/>
                  <a:sym typeface="+mn-lt"/>
                </a:endParaRPr>
              </a:p>
            </p:txBody>
          </p:sp>
          <p:sp>
            <p:nvSpPr>
              <p:cNvPr id="86" name="Shape 3908">
                <a:extLst>
                  <a:ext uri="{FF2B5EF4-FFF2-40B4-BE49-F238E27FC236}">
                    <a16:creationId xmlns:a16="http://schemas.microsoft.com/office/drawing/2014/main" id="{BBDD34F3-3EDA-46C0-BF57-F459071E6B07}"/>
                  </a:ext>
                </a:extLst>
              </p:cNvPr>
              <p:cNvSpPr/>
              <p:nvPr/>
            </p:nvSpPr>
            <p:spPr>
              <a:xfrm>
                <a:off x="0" y="494415"/>
                <a:ext cx="4406104" cy="1175999"/>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2200" dirty="0">
                    <a:latin typeface="+mn-lt"/>
                    <a:ea typeface="+mn-ea"/>
                    <a:cs typeface="+mn-ea"/>
                    <a:sym typeface="+mn-lt"/>
                  </a:rPr>
                  <a:t>输入你的内容</a:t>
                </a:r>
                <a:r>
                  <a:rPr sz="2200" dirty="0">
                    <a:latin typeface="+mn-lt"/>
                    <a:ea typeface="+mn-ea"/>
                    <a:cs typeface="+mn-ea"/>
                    <a:sym typeface="+mn-lt"/>
                  </a:rPr>
                  <a:t>.</a:t>
                </a:r>
              </a:p>
            </p:txBody>
          </p:sp>
        </p:grpSp>
        <p:sp>
          <p:nvSpPr>
            <p:cNvPr id="84" name="Shape 3910">
              <a:extLst>
                <a:ext uri="{FF2B5EF4-FFF2-40B4-BE49-F238E27FC236}">
                  <a16:creationId xmlns:a16="http://schemas.microsoft.com/office/drawing/2014/main" id="{4D396F44-0A51-4406-A99B-5399EF926641}"/>
                </a:ext>
              </a:extLst>
            </p:cNvPr>
            <p:cNvSpPr/>
            <p:nvPr/>
          </p:nvSpPr>
          <p:spPr>
            <a:xfrm>
              <a:off x="609272" y="591078"/>
              <a:ext cx="1312130" cy="617255"/>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200" dirty="0">
                  <a:solidFill>
                    <a:schemeClr val="accent5"/>
                  </a:solidFill>
                  <a:latin typeface="+mn-lt"/>
                  <a:ea typeface="+mn-ea"/>
                  <a:cs typeface="+mn-ea"/>
                  <a:sym typeface="+mn-lt"/>
                </a:rPr>
                <a:t>0</a:t>
              </a:r>
              <a:r>
                <a:rPr lang="en-US" altLang="zh-CN" sz="3200" dirty="0">
                  <a:solidFill>
                    <a:schemeClr val="accent5"/>
                  </a:solidFill>
                  <a:latin typeface="+mn-lt"/>
                  <a:ea typeface="+mn-ea"/>
                  <a:cs typeface="+mn-ea"/>
                  <a:sym typeface="+mn-lt"/>
                </a:rPr>
                <a:t>2</a:t>
              </a:r>
              <a:endParaRPr sz="3200" dirty="0">
                <a:solidFill>
                  <a:schemeClr val="accent5"/>
                </a:solidFill>
                <a:latin typeface="+mn-lt"/>
                <a:ea typeface="+mn-ea"/>
                <a:cs typeface="+mn-ea"/>
                <a:sym typeface="+mn-lt"/>
              </a:endParaRPr>
            </a:p>
          </p:txBody>
        </p:sp>
      </p:grpSp>
      <p:grpSp>
        <p:nvGrpSpPr>
          <p:cNvPr id="97" name="组合 96">
            <a:extLst>
              <a:ext uri="{FF2B5EF4-FFF2-40B4-BE49-F238E27FC236}">
                <a16:creationId xmlns:a16="http://schemas.microsoft.com/office/drawing/2014/main" id="{FEFC073A-D139-4E2D-BC64-6AAD1B6D5565}"/>
              </a:ext>
            </a:extLst>
          </p:cNvPr>
          <p:cNvGrpSpPr/>
          <p:nvPr/>
        </p:nvGrpSpPr>
        <p:grpSpPr>
          <a:xfrm>
            <a:off x="3437702" y="3591043"/>
            <a:ext cx="889012" cy="251033"/>
            <a:chOff x="2959720" y="3281891"/>
            <a:chExt cx="889012" cy="251033"/>
          </a:xfrm>
        </p:grpSpPr>
        <p:grpSp>
          <p:nvGrpSpPr>
            <p:cNvPr id="87" name="组合 86">
              <a:extLst>
                <a:ext uri="{FF2B5EF4-FFF2-40B4-BE49-F238E27FC236}">
                  <a16:creationId xmlns:a16="http://schemas.microsoft.com/office/drawing/2014/main" id="{E39AAA66-B38B-4C36-B50C-C06CF94918E7}"/>
                </a:ext>
              </a:extLst>
            </p:cNvPr>
            <p:cNvGrpSpPr/>
            <p:nvPr/>
          </p:nvGrpSpPr>
          <p:grpSpPr>
            <a:xfrm flipH="1">
              <a:off x="2959720" y="3281891"/>
              <a:ext cx="251033" cy="251033"/>
              <a:chOff x="8359775" y="1939925"/>
              <a:chExt cx="749300" cy="749300"/>
            </a:xfrm>
            <a:solidFill>
              <a:srgbClr val="A6A6A6"/>
            </a:solidFill>
          </p:grpSpPr>
          <p:sp>
            <p:nvSpPr>
              <p:cNvPr id="88" name="圆: 空心 87">
                <a:extLst>
                  <a:ext uri="{FF2B5EF4-FFF2-40B4-BE49-F238E27FC236}">
                    <a16:creationId xmlns:a16="http://schemas.microsoft.com/office/drawing/2014/main" id="{DEAE357F-4198-432C-97E9-99DE983361F9}"/>
                  </a:ext>
                </a:extLst>
              </p:cNvPr>
              <p:cNvSpPr/>
              <p:nvPr/>
            </p:nvSpPr>
            <p:spPr>
              <a:xfrm>
                <a:off x="8359775" y="1939925"/>
                <a:ext cx="749300" cy="749300"/>
              </a:xfrm>
              <a:prstGeom prst="donut">
                <a:avLst>
                  <a:gd name="adj" fmla="val 125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89" name="圆: 空心 88">
                <a:extLst>
                  <a:ext uri="{FF2B5EF4-FFF2-40B4-BE49-F238E27FC236}">
                    <a16:creationId xmlns:a16="http://schemas.microsoft.com/office/drawing/2014/main" id="{69D930F3-6A70-4A2A-9694-1B298FE7CD7F}"/>
                  </a:ext>
                </a:extLst>
              </p:cNvPr>
              <p:cNvSpPr/>
              <p:nvPr/>
            </p:nvSpPr>
            <p:spPr>
              <a:xfrm>
                <a:off x="8547094" y="2127251"/>
                <a:ext cx="374652" cy="374650"/>
              </a:xfrm>
              <a:prstGeom prst="donut">
                <a:avLst/>
              </a:prstGeom>
              <a:solidFill>
                <a:srgbClr val="992E2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sp>
          <p:nvSpPr>
            <p:cNvPr id="90" name="椭圆 89">
              <a:extLst>
                <a:ext uri="{FF2B5EF4-FFF2-40B4-BE49-F238E27FC236}">
                  <a16:creationId xmlns:a16="http://schemas.microsoft.com/office/drawing/2014/main" id="{6D0D11F9-CA2E-486B-B902-BFE85501AB55}"/>
                </a:ext>
              </a:extLst>
            </p:cNvPr>
            <p:cNvSpPr/>
            <p:nvPr/>
          </p:nvSpPr>
          <p:spPr>
            <a:xfrm>
              <a:off x="3641086" y="3307939"/>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91" name="直接连接符 90">
              <a:extLst>
                <a:ext uri="{FF2B5EF4-FFF2-40B4-BE49-F238E27FC236}">
                  <a16:creationId xmlns:a16="http://schemas.microsoft.com/office/drawing/2014/main" id="{13B12005-11E2-4588-9E55-C3FA71FA375C}"/>
                </a:ext>
              </a:extLst>
            </p:cNvPr>
            <p:cNvCxnSpPr>
              <a:cxnSpLocks/>
              <a:stCxn id="90" idx="2"/>
              <a:endCxn id="88" idx="2"/>
            </p:cNvCxnSpPr>
            <p:nvPr/>
          </p:nvCxnSpPr>
          <p:spPr>
            <a:xfrm flipH="1" flipV="1">
              <a:off x="3210753" y="3407408"/>
              <a:ext cx="430333" cy="4354"/>
            </a:xfrm>
            <a:prstGeom prst="line">
              <a:avLst/>
            </a:prstGeom>
            <a:ln w="25400">
              <a:gradFill flip="none" rotWithShape="1">
                <a:gsLst>
                  <a:gs pos="0">
                    <a:srgbClr val="A6A6A6"/>
                  </a:gs>
                  <a:gs pos="100000">
                    <a:srgbClr val="B88955"/>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98" name="组合 97">
            <a:extLst>
              <a:ext uri="{FF2B5EF4-FFF2-40B4-BE49-F238E27FC236}">
                <a16:creationId xmlns:a16="http://schemas.microsoft.com/office/drawing/2014/main" id="{584C7A8A-9E8E-453F-85AE-1762944927ED}"/>
              </a:ext>
            </a:extLst>
          </p:cNvPr>
          <p:cNvGrpSpPr/>
          <p:nvPr/>
        </p:nvGrpSpPr>
        <p:grpSpPr>
          <a:xfrm>
            <a:off x="4943285" y="1752718"/>
            <a:ext cx="889012" cy="251033"/>
            <a:chOff x="2959720" y="3281891"/>
            <a:chExt cx="889012" cy="251033"/>
          </a:xfrm>
        </p:grpSpPr>
        <p:grpSp>
          <p:nvGrpSpPr>
            <p:cNvPr id="99" name="组合 98">
              <a:extLst>
                <a:ext uri="{FF2B5EF4-FFF2-40B4-BE49-F238E27FC236}">
                  <a16:creationId xmlns:a16="http://schemas.microsoft.com/office/drawing/2014/main" id="{7B0FFAE9-ED25-4655-A403-1B4EDC651742}"/>
                </a:ext>
              </a:extLst>
            </p:cNvPr>
            <p:cNvGrpSpPr/>
            <p:nvPr/>
          </p:nvGrpSpPr>
          <p:grpSpPr>
            <a:xfrm flipH="1">
              <a:off x="2959720" y="3281891"/>
              <a:ext cx="251033" cy="251033"/>
              <a:chOff x="8359775" y="1939925"/>
              <a:chExt cx="749300" cy="749300"/>
            </a:xfrm>
            <a:solidFill>
              <a:srgbClr val="A6A6A6"/>
            </a:solidFill>
          </p:grpSpPr>
          <p:sp>
            <p:nvSpPr>
              <p:cNvPr id="102" name="圆: 空心 101">
                <a:extLst>
                  <a:ext uri="{FF2B5EF4-FFF2-40B4-BE49-F238E27FC236}">
                    <a16:creationId xmlns:a16="http://schemas.microsoft.com/office/drawing/2014/main" id="{098D15FD-00BF-4D3C-A9A8-CFEDAE212FD1}"/>
                  </a:ext>
                </a:extLst>
              </p:cNvPr>
              <p:cNvSpPr/>
              <p:nvPr/>
            </p:nvSpPr>
            <p:spPr>
              <a:xfrm>
                <a:off x="8359775" y="1939925"/>
                <a:ext cx="749300" cy="749300"/>
              </a:xfrm>
              <a:prstGeom prst="donut">
                <a:avLst>
                  <a:gd name="adj" fmla="val 125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03" name="圆: 空心 102">
                <a:extLst>
                  <a:ext uri="{FF2B5EF4-FFF2-40B4-BE49-F238E27FC236}">
                    <a16:creationId xmlns:a16="http://schemas.microsoft.com/office/drawing/2014/main" id="{AD23204F-72EA-4B93-BCC0-F107F3D3934A}"/>
                  </a:ext>
                </a:extLst>
              </p:cNvPr>
              <p:cNvSpPr/>
              <p:nvPr/>
            </p:nvSpPr>
            <p:spPr>
              <a:xfrm>
                <a:off x="8547094" y="2127251"/>
                <a:ext cx="374652" cy="3746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sp>
          <p:nvSpPr>
            <p:cNvPr id="100" name="椭圆 99">
              <a:extLst>
                <a:ext uri="{FF2B5EF4-FFF2-40B4-BE49-F238E27FC236}">
                  <a16:creationId xmlns:a16="http://schemas.microsoft.com/office/drawing/2014/main" id="{8A9632FD-F8E6-4C60-848D-C853663627E7}"/>
                </a:ext>
              </a:extLst>
            </p:cNvPr>
            <p:cNvSpPr/>
            <p:nvPr/>
          </p:nvSpPr>
          <p:spPr>
            <a:xfrm>
              <a:off x="3641086" y="3307939"/>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01" name="直接连接符 100">
              <a:extLst>
                <a:ext uri="{FF2B5EF4-FFF2-40B4-BE49-F238E27FC236}">
                  <a16:creationId xmlns:a16="http://schemas.microsoft.com/office/drawing/2014/main" id="{6476D216-0140-4FCC-AC0B-75F5CBD8FD61}"/>
                </a:ext>
              </a:extLst>
            </p:cNvPr>
            <p:cNvCxnSpPr>
              <a:cxnSpLocks/>
              <a:stCxn id="100" idx="2"/>
              <a:endCxn id="102" idx="2"/>
            </p:cNvCxnSpPr>
            <p:nvPr/>
          </p:nvCxnSpPr>
          <p:spPr>
            <a:xfrm flipH="1" flipV="1">
              <a:off x="3210753" y="3407408"/>
              <a:ext cx="430333" cy="4354"/>
            </a:xfrm>
            <a:prstGeom prst="line">
              <a:avLst/>
            </a:prstGeom>
            <a:ln w="25400">
              <a:gradFill flip="none" rotWithShape="1">
                <a:gsLst>
                  <a:gs pos="0">
                    <a:srgbClr val="A6A6A6"/>
                  </a:gs>
                  <a:gs pos="100000">
                    <a:srgbClr val="B88955"/>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04" name="Group 3911">
            <a:extLst>
              <a:ext uri="{FF2B5EF4-FFF2-40B4-BE49-F238E27FC236}">
                <a16:creationId xmlns:a16="http://schemas.microsoft.com/office/drawing/2014/main" id="{C898F2F6-30D3-4CC0-8604-6CC045667510}"/>
              </a:ext>
            </a:extLst>
          </p:cNvPr>
          <p:cNvGrpSpPr/>
          <p:nvPr/>
        </p:nvGrpSpPr>
        <p:grpSpPr>
          <a:xfrm>
            <a:off x="2438814" y="1613454"/>
            <a:ext cx="2760819" cy="728529"/>
            <a:chOff x="592414" y="237481"/>
            <a:chExt cx="5521637" cy="1457055"/>
          </a:xfrm>
        </p:grpSpPr>
        <p:grpSp>
          <p:nvGrpSpPr>
            <p:cNvPr id="105" name="Group 3909">
              <a:extLst>
                <a:ext uri="{FF2B5EF4-FFF2-40B4-BE49-F238E27FC236}">
                  <a16:creationId xmlns:a16="http://schemas.microsoft.com/office/drawing/2014/main" id="{9DE6BBF9-A248-436C-BD43-2298B59FD00D}"/>
                </a:ext>
              </a:extLst>
            </p:cNvPr>
            <p:cNvGrpSpPr/>
            <p:nvPr/>
          </p:nvGrpSpPr>
          <p:grpSpPr>
            <a:xfrm>
              <a:off x="1707945" y="237481"/>
              <a:ext cx="4406106" cy="1457055"/>
              <a:chOff x="0" y="213361"/>
              <a:chExt cx="4406104" cy="1457053"/>
            </a:xfrm>
          </p:grpSpPr>
          <p:sp>
            <p:nvSpPr>
              <p:cNvPr id="107" name="Shape 3907">
                <a:extLst>
                  <a:ext uri="{FF2B5EF4-FFF2-40B4-BE49-F238E27FC236}">
                    <a16:creationId xmlns:a16="http://schemas.microsoft.com/office/drawing/2014/main" id="{290B94AD-3F24-4F17-8F28-58E0462F3F98}"/>
                  </a:ext>
                </a:extLst>
              </p:cNvPr>
              <p:cNvSpPr/>
              <p:nvPr/>
            </p:nvSpPr>
            <p:spPr>
              <a:xfrm>
                <a:off x="0" y="213361"/>
                <a:ext cx="3956162" cy="494414"/>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defTabSz="914400">
                  <a:lnSpc>
                    <a:spcPct val="65000"/>
                  </a:lnSpc>
                  <a:defRPr sz="3000">
                    <a:solidFill>
                      <a:srgbClr val="A10118"/>
                    </a:solidFill>
                    <a:latin typeface="Roboto Bold"/>
                    <a:ea typeface="Roboto Bold"/>
                    <a:cs typeface="Roboto Bold"/>
                    <a:sym typeface="Roboto Bold"/>
                  </a:defRPr>
                </a:lvl1pPr>
              </a:lstStyle>
              <a:p>
                <a:pPr lvl="0">
                  <a:defRPr sz="1800">
                    <a:solidFill>
                      <a:srgbClr val="000000"/>
                    </a:solidFill>
                  </a:defRPr>
                </a:pPr>
                <a:r>
                  <a:rPr lang="zh-CN" altLang="en-US" sz="2400" dirty="0">
                    <a:solidFill>
                      <a:schemeClr val="accent5"/>
                    </a:solidFill>
                    <a:latin typeface="+mn-lt"/>
                    <a:ea typeface="+mn-ea"/>
                    <a:cs typeface="+mn-ea"/>
                    <a:sym typeface="+mn-lt"/>
                  </a:rPr>
                  <a:t>输入时间</a:t>
                </a:r>
                <a:endParaRPr sz="2400" dirty="0">
                  <a:solidFill>
                    <a:schemeClr val="accent5"/>
                  </a:solidFill>
                  <a:latin typeface="+mn-lt"/>
                  <a:ea typeface="+mn-ea"/>
                  <a:cs typeface="+mn-ea"/>
                  <a:sym typeface="+mn-lt"/>
                </a:endParaRPr>
              </a:p>
            </p:txBody>
          </p:sp>
          <p:sp>
            <p:nvSpPr>
              <p:cNvPr id="108" name="Shape 3908">
                <a:extLst>
                  <a:ext uri="{FF2B5EF4-FFF2-40B4-BE49-F238E27FC236}">
                    <a16:creationId xmlns:a16="http://schemas.microsoft.com/office/drawing/2014/main" id="{26566CB4-7D0E-451C-BE47-98E9EEA7BD0B}"/>
                  </a:ext>
                </a:extLst>
              </p:cNvPr>
              <p:cNvSpPr/>
              <p:nvPr/>
            </p:nvSpPr>
            <p:spPr>
              <a:xfrm>
                <a:off x="0" y="494415"/>
                <a:ext cx="4406104" cy="1175999"/>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2200" dirty="0">
                    <a:latin typeface="+mn-lt"/>
                    <a:ea typeface="+mn-ea"/>
                    <a:cs typeface="+mn-ea"/>
                    <a:sym typeface="+mn-lt"/>
                  </a:rPr>
                  <a:t>输入你的内容</a:t>
                </a:r>
                <a:r>
                  <a:rPr sz="2200" dirty="0">
                    <a:latin typeface="+mn-lt"/>
                    <a:ea typeface="+mn-ea"/>
                    <a:cs typeface="+mn-ea"/>
                    <a:sym typeface="+mn-lt"/>
                  </a:rPr>
                  <a:t>.</a:t>
                </a:r>
              </a:p>
            </p:txBody>
          </p:sp>
        </p:grpSp>
        <p:sp>
          <p:nvSpPr>
            <p:cNvPr id="106" name="Shape 3910">
              <a:extLst>
                <a:ext uri="{FF2B5EF4-FFF2-40B4-BE49-F238E27FC236}">
                  <a16:creationId xmlns:a16="http://schemas.microsoft.com/office/drawing/2014/main" id="{5C06CD5C-4578-489E-BCA3-E90F89DF40EE}"/>
                </a:ext>
              </a:extLst>
            </p:cNvPr>
            <p:cNvSpPr/>
            <p:nvPr/>
          </p:nvSpPr>
          <p:spPr>
            <a:xfrm>
              <a:off x="592414" y="611474"/>
              <a:ext cx="1187496" cy="617255"/>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200" dirty="0">
                  <a:solidFill>
                    <a:schemeClr val="accent5"/>
                  </a:solidFill>
                  <a:latin typeface="+mn-lt"/>
                  <a:ea typeface="+mn-ea"/>
                  <a:cs typeface="+mn-ea"/>
                  <a:sym typeface="+mn-lt"/>
                </a:rPr>
                <a:t>0</a:t>
              </a:r>
              <a:r>
                <a:rPr lang="en-US" altLang="zh-CN" sz="3200" dirty="0">
                  <a:solidFill>
                    <a:schemeClr val="accent5"/>
                  </a:solidFill>
                  <a:latin typeface="+mn-lt"/>
                  <a:ea typeface="+mn-ea"/>
                  <a:cs typeface="+mn-ea"/>
                  <a:sym typeface="+mn-lt"/>
                </a:rPr>
                <a:t>3</a:t>
              </a:r>
              <a:endParaRPr sz="3200" dirty="0">
                <a:solidFill>
                  <a:schemeClr val="accent5"/>
                </a:solidFill>
                <a:latin typeface="+mn-lt"/>
                <a:ea typeface="+mn-ea"/>
                <a:cs typeface="+mn-ea"/>
                <a:sym typeface="+mn-lt"/>
              </a:endParaRPr>
            </a:p>
          </p:txBody>
        </p:sp>
      </p:grpSp>
      <p:grpSp>
        <p:nvGrpSpPr>
          <p:cNvPr id="133" name="组合 132">
            <a:extLst>
              <a:ext uri="{FF2B5EF4-FFF2-40B4-BE49-F238E27FC236}">
                <a16:creationId xmlns:a16="http://schemas.microsoft.com/office/drawing/2014/main" id="{B94E2CCA-DB26-440A-89ED-518C180FE0E8}"/>
              </a:ext>
            </a:extLst>
          </p:cNvPr>
          <p:cNvGrpSpPr/>
          <p:nvPr/>
        </p:nvGrpSpPr>
        <p:grpSpPr>
          <a:xfrm>
            <a:off x="7016257" y="1420402"/>
            <a:ext cx="998472" cy="251033"/>
            <a:chOff x="6538275" y="1444625"/>
            <a:chExt cx="998472" cy="251033"/>
          </a:xfrm>
        </p:grpSpPr>
        <p:sp>
          <p:nvSpPr>
            <p:cNvPr id="52" name="椭圆 51">
              <a:extLst>
                <a:ext uri="{FF2B5EF4-FFF2-40B4-BE49-F238E27FC236}">
                  <a16:creationId xmlns:a16="http://schemas.microsoft.com/office/drawing/2014/main" id="{F599BAE2-7D17-4908-A42C-0386F913A6B2}"/>
                </a:ext>
              </a:extLst>
            </p:cNvPr>
            <p:cNvSpPr/>
            <p:nvPr/>
          </p:nvSpPr>
          <p:spPr>
            <a:xfrm>
              <a:off x="6538275" y="1463675"/>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9" name="组合 108">
              <a:extLst>
                <a:ext uri="{FF2B5EF4-FFF2-40B4-BE49-F238E27FC236}">
                  <a16:creationId xmlns:a16="http://schemas.microsoft.com/office/drawing/2014/main" id="{3694BD3E-179F-430D-A475-4CB9926AB85F}"/>
                </a:ext>
              </a:extLst>
            </p:cNvPr>
            <p:cNvGrpSpPr/>
            <p:nvPr/>
          </p:nvGrpSpPr>
          <p:grpSpPr>
            <a:xfrm flipH="1">
              <a:off x="7285714" y="1444625"/>
              <a:ext cx="251033" cy="251033"/>
              <a:chOff x="8359775" y="1939925"/>
              <a:chExt cx="749300" cy="749300"/>
            </a:xfrm>
            <a:solidFill>
              <a:srgbClr val="A6A6A6"/>
            </a:solidFill>
          </p:grpSpPr>
          <p:sp>
            <p:nvSpPr>
              <p:cNvPr id="110" name="圆: 空心 109">
                <a:extLst>
                  <a:ext uri="{FF2B5EF4-FFF2-40B4-BE49-F238E27FC236}">
                    <a16:creationId xmlns:a16="http://schemas.microsoft.com/office/drawing/2014/main" id="{A8615B6C-74B7-4500-8FAE-F76D11415174}"/>
                  </a:ext>
                </a:extLst>
              </p:cNvPr>
              <p:cNvSpPr/>
              <p:nvPr/>
            </p:nvSpPr>
            <p:spPr>
              <a:xfrm>
                <a:off x="8359775" y="1939925"/>
                <a:ext cx="749300" cy="749300"/>
              </a:xfrm>
              <a:prstGeom prst="donut">
                <a:avLst>
                  <a:gd name="adj" fmla="val 125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11" name="圆: 空心 110">
                <a:extLst>
                  <a:ext uri="{FF2B5EF4-FFF2-40B4-BE49-F238E27FC236}">
                    <a16:creationId xmlns:a16="http://schemas.microsoft.com/office/drawing/2014/main" id="{0D8C6364-C67F-4AA8-AAD7-2630C747E2BD}"/>
                  </a:ext>
                </a:extLst>
              </p:cNvPr>
              <p:cNvSpPr/>
              <p:nvPr/>
            </p:nvSpPr>
            <p:spPr>
              <a:xfrm>
                <a:off x="8547094" y="2127251"/>
                <a:ext cx="374652" cy="3746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cxnSp>
          <p:nvCxnSpPr>
            <p:cNvPr id="112" name="直接连接符 111">
              <a:extLst>
                <a:ext uri="{FF2B5EF4-FFF2-40B4-BE49-F238E27FC236}">
                  <a16:creationId xmlns:a16="http://schemas.microsoft.com/office/drawing/2014/main" id="{2EB52B61-E641-4AA7-A981-2983023A87BA}"/>
                </a:ext>
              </a:extLst>
            </p:cNvPr>
            <p:cNvCxnSpPr>
              <a:cxnSpLocks/>
              <a:stCxn id="52" idx="6"/>
              <a:endCxn id="110" idx="6"/>
            </p:cNvCxnSpPr>
            <p:nvPr/>
          </p:nvCxnSpPr>
          <p:spPr>
            <a:xfrm>
              <a:off x="6745921" y="1567498"/>
              <a:ext cx="539793" cy="2644"/>
            </a:xfrm>
            <a:prstGeom prst="line">
              <a:avLst/>
            </a:prstGeom>
            <a:ln w="25400">
              <a:gradFill flip="none" rotWithShape="1">
                <a:gsLst>
                  <a:gs pos="0">
                    <a:srgbClr val="A6A6A6"/>
                  </a:gs>
                  <a:gs pos="100000">
                    <a:srgbClr val="B88955"/>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14" name="Group 3911">
            <a:extLst>
              <a:ext uri="{FF2B5EF4-FFF2-40B4-BE49-F238E27FC236}">
                <a16:creationId xmlns:a16="http://schemas.microsoft.com/office/drawing/2014/main" id="{7AAD1D5E-F8A7-43A7-A72E-41321A367A5A}"/>
              </a:ext>
            </a:extLst>
          </p:cNvPr>
          <p:cNvGrpSpPr/>
          <p:nvPr/>
        </p:nvGrpSpPr>
        <p:grpSpPr>
          <a:xfrm>
            <a:off x="8049657" y="1193302"/>
            <a:ext cx="2725924" cy="728529"/>
            <a:chOff x="662204" y="237481"/>
            <a:chExt cx="5451847" cy="1457055"/>
          </a:xfrm>
        </p:grpSpPr>
        <p:grpSp>
          <p:nvGrpSpPr>
            <p:cNvPr id="115" name="Group 3909">
              <a:extLst>
                <a:ext uri="{FF2B5EF4-FFF2-40B4-BE49-F238E27FC236}">
                  <a16:creationId xmlns:a16="http://schemas.microsoft.com/office/drawing/2014/main" id="{4A029BAF-FEDA-40CC-A03F-3E40B0199370}"/>
                </a:ext>
              </a:extLst>
            </p:cNvPr>
            <p:cNvGrpSpPr/>
            <p:nvPr/>
          </p:nvGrpSpPr>
          <p:grpSpPr>
            <a:xfrm>
              <a:off x="1707945" y="237481"/>
              <a:ext cx="4406106" cy="1457055"/>
              <a:chOff x="0" y="213361"/>
              <a:chExt cx="4406104" cy="1457053"/>
            </a:xfrm>
          </p:grpSpPr>
          <p:sp>
            <p:nvSpPr>
              <p:cNvPr id="117" name="Shape 3907">
                <a:extLst>
                  <a:ext uri="{FF2B5EF4-FFF2-40B4-BE49-F238E27FC236}">
                    <a16:creationId xmlns:a16="http://schemas.microsoft.com/office/drawing/2014/main" id="{F4D86626-B967-428C-BF81-83A7B247D34E}"/>
                  </a:ext>
                </a:extLst>
              </p:cNvPr>
              <p:cNvSpPr/>
              <p:nvPr/>
            </p:nvSpPr>
            <p:spPr>
              <a:xfrm>
                <a:off x="0" y="213361"/>
                <a:ext cx="3956162" cy="494414"/>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defTabSz="914400">
                  <a:lnSpc>
                    <a:spcPct val="65000"/>
                  </a:lnSpc>
                  <a:defRPr sz="3000">
                    <a:solidFill>
                      <a:srgbClr val="A10118"/>
                    </a:solidFill>
                    <a:latin typeface="Roboto Bold"/>
                    <a:ea typeface="Roboto Bold"/>
                    <a:cs typeface="Roboto Bold"/>
                    <a:sym typeface="Roboto Bold"/>
                  </a:defRPr>
                </a:lvl1pPr>
              </a:lstStyle>
              <a:p>
                <a:pPr lvl="0">
                  <a:defRPr sz="1800">
                    <a:solidFill>
                      <a:srgbClr val="000000"/>
                    </a:solidFill>
                  </a:defRPr>
                </a:pPr>
                <a:r>
                  <a:rPr lang="zh-CN" altLang="en-US" sz="2400" dirty="0">
                    <a:solidFill>
                      <a:schemeClr val="accent5"/>
                    </a:solidFill>
                    <a:latin typeface="+mn-lt"/>
                    <a:ea typeface="+mn-ea"/>
                    <a:cs typeface="+mn-ea"/>
                    <a:sym typeface="+mn-lt"/>
                  </a:rPr>
                  <a:t>输入时间</a:t>
                </a:r>
                <a:endParaRPr sz="2400" dirty="0">
                  <a:solidFill>
                    <a:schemeClr val="accent5"/>
                  </a:solidFill>
                  <a:latin typeface="+mn-lt"/>
                  <a:ea typeface="+mn-ea"/>
                  <a:cs typeface="+mn-ea"/>
                  <a:sym typeface="+mn-lt"/>
                </a:endParaRPr>
              </a:p>
            </p:txBody>
          </p:sp>
          <p:sp>
            <p:nvSpPr>
              <p:cNvPr id="118" name="Shape 3908">
                <a:extLst>
                  <a:ext uri="{FF2B5EF4-FFF2-40B4-BE49-F238E27FC236}">
                    <a16:creationId xmlns:a16="http://schemas.microsoft.com/office/drawing/2014/main" id="{B4D54C53-D8CE-4F93-9C28-A439B60FAE74}"/>
                  </a:ext>
                </a:extLst>
              </p:cNvPr>
              <p:cNvSpPr/>
              <p:nvPr/>
            </p:nvSpPr>
            <p:spPr>
              <a:xfrm>
                <a:off x="0" y="494415"/>
                <a:ext cx="4406104" cy="1175999"/>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2200" dirty="0">
                    <a:latin typeface="+mn-lt"/>
                    <a:ea typeface="+mn-ea"/>
                    <a:cs typeface="+mn-ea"/>
                    <a:sym typeface="+mn-lt"/>
                  </a:rPr>
                  <a:t>输入你的内容</a:t>
                </a:r>
                <a:r>
                  <a:rPr sz="2200" dirty="0">
                    <a:latin typeface="+mn-lt"/>
                    <a:ea typeface="+mn-ea"/>
                    <a:cs typeface="+mn-ea"/>
                    <a:sym typeface="+mn-lt"/>
                  </a:rPr>
                  <a:t>.</a:t>
                </a:r>
              </a:p>
            </p:txBody>
          </p:sp>
        </p:grpSp>
        <p:sp>
          <p:nvSpPr>
            <p:cNvPr id="116" name="Shape 3910">
              <a:extLst>
                <a:ext uri="{FF2B5EF4-FFF2-40B4-BE49-F238E27FC236}">
                  <a16:creationId xmlns:a16="http://schemas.microsoft.com/office/drawing/2014/main" id="{9984DBF8-D370-4AD8-957E-0AF9CF1072D1}"/>
                </a:ext>
              </a:extLst>
            </p:cNvPr>
            <p:cNvSpPr/>
            <p:nvPr/>
          </p:nvSpPr>
          <p:spPr>
            <a:xfrm>
              <a:off x="662204" y="526830"/>
              <a:ext cx="1140734" cy="617255"/>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200" dirty="0">
                  <a:solidFill>
                    <a:schemeClr val="accent5"/>
                  </a:solidFill>
                  <a:latin typeface="+mn-lt"/>
                  <a:ea typeface="+mn-ea"/>
                  <a:cs typeface="+mn-ea"/>
                  <a:sym typeface="+mn-lt"/>
                </a:rPr>
                <a:t>0</a:t>
              </a:r>
              <a:r>
                <a:rPr lang="en-US" altLang="zh-CN" sz="3200" dirty="0">
                  <a:solidFill>
                    <a:schemeClr val="accent5"/>
                  </a:solidFill>
                  <a:latin typeface="+mn-lt"/>
                  <a:ea typeface="+mn-ea"/>
                  <a:cs typeface="+mn-ea"/>
                  <a:sym typeface="+mn-lt"/>
                </a:rPr>
                <a:t>4</a:t>
              </a:r>
              <a:endParaRPr sz="3200" dirty="0">
                <a:solidFill>
                  <a:schemeClr val="accent5"/>
                </a:solidFill>
                <a:latin typeface="+mn-lt"/>
                <a:ea typeface="+mn-ea"/>
                <a:cs typeface="+mn-ea"/>
                <a:sym typeface="+mn-lt"/>
              </a:endParaRPr>
            </a:p>
          </p:txBody>
        </p:sp>
      </p:grpSp>
      <p:grpSp>
        <p:nvGrpSpPr>
          <p:cNvPr id="134" name="组合 133">
            <a:extLst>
              <a:ext uri="{FF2B5EF4-FFF2-40B4-BE49-F238E27FC236}">
                <a16:creationId xmlns:a16="http://schemas.microsoft.com/office/drawing/2014/main" id="{2D7FC3B5-ACB3-4E47-A084-4DED69E99625}"/>
              </a:ext>
            </a:extLst>
          </p:cNvPr>
          <p:cNvGrpSpPr/>
          <p:nvPr/>
        </p:nvGrpSpPr>
        <p:grpSpPr>
          <a:xfrm>
            <a:off x="8089956" y="4958126"/>
            <a:ext cx="998472" cy="251033"/>
            <a:chOff x="7611974" y="4982349"/>
            <a:chExt cx="998472" cy="251033"/>
          </a:xfrm>
        </p:grpSpPr>
        <p:sp>
          <p:nvSpPr>
            <p:cNvPr id="120" name="椭圆 119">
              <a:extLst>
                <a:ext uri="{FF2B5EF4-FFF2-40B4-BE49-F238E27FC236}">
                  <a16:creationId xmlns:a16="http://schemas.microsoft.com/office/drawing/2014/main" id="{E076DFBB-2FF7-4B91-AB80-88856F3725DB}"/>
                </a:ext>
              </a:extLst>
            </p:cNvPr>
            <p:cNvSpPr/>
            <p:nvPr/>
          </p:nvSpPr>
          <p:spPr>
            <a:xfrm>
              <a:off x="7611974" y="5001399"/>
              <a:ext cx="207646" cy="207646"/>
            </a:xfrm>
            <a:prstGeom prst="ellipse">
              <a:avLst/>
            </a:prstGeom>
            <a:solidFill>
              <a:srgbClr val="B889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21" name="组合 120">
              <a:extLst>
                <a:ext uri="{FF2B5EF4-FFF2-40B4-BE49-F238E27FC236}">
                  <a16:creationId xmlns:a16="http://schemas.microsoft.com/office/drawing/2014/main" id="{3E6027AB-C8C6-455D-9AF6-D6B3AD44A1CA}"/>
                </a:ext>
              </a:extLst>
            </p:cNvPr>
            <p:cNvGrpSpPr/>
            <p:nvPr/>
          </p:nvGrpSpPr>
          <p:grpSpPr>
            <a:xfrm flipH="1">
              <a:off x="8359413" y="4982349"/>
              <a:ext cx="251033" cy="251033"/>
              <a:chOff x="8359775" y="1939925"/>
              <a:chExt cx="749300" cy="749300"/>
            </a:xfrm>
            <a:solidFill>
              <a:srgbClr val="A6A6A6"/>
            </a:solidFill>
          </p:grpSpPr>
          <p:sp>
            <p:nvSpPr>
              <p:cNvPr id="122" name="圆: 空心 121">
                <a:extLst>
                  <a:ext uri="{FF2B5EF4-FFF2-40B4-BE49-F238E27FC236}">
                    <a16:creationId xmlns:a16="http://schemas.microsoft.com/office/drawing/2014/main" id="{2F54B7BF-1346-4C14-B604-9B1AADC2A56A}"/>
                  </a:ext>
                </a:extLst>
              </p:cNvPr>
              <p:cNvSpPr/>
              <p:nvPr/>
            </p:nvSpPr>
            <p:spPr>
              <a:xfrm>
                <a:off x="8359775" y="1939925"/>
                <a:ext cx="749300" cy="749300"/>
              </a:xfrm>
              <a:prstGeom prst="donut">
                <a:avLst>
                  <a:gd name="adj" fmla="val 125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23" name="圆: 空心 122">
                <a:extLst>
                  <a:ext uri="{FF2B5EF4-FFF2-40B4-BE49-F238E27FC236}">
                    <a16:creationId xmlns:a16="http://schemas.microsoft.com/office/drawing/2014/main" id="{970DBBE7-7BE0-4381-8718-731AF2110265}"/>
                  </a:ext>
                </a:extLst>
              </p:cNvPr>
              <p:cNvSpPr/>
              <p:nvPr/>
            </p:nvSpPr>
            <p:spPr>
              <a:xfrm>
                <a:off x="8547094" y="2127251"/>
                <a:ext cx="374652" cy="3746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grpSp>
        <p:cxnSp>
          <p:nvCxnSpPr>
            <p:cNvPr id="124" name="直接连接符 123">
              <a:extLst>
                <a:ext uri="{FF2B5EF4-FFF2-40B4-BE49-F238E27FC236}">
                  <a16:creationId xmlns:a16="http://schemas.microsoft.com/office/drawing/2014/main" id="{05B71035-84CC-4D61-983E-4152605059A8}"/>
                </a:ext>
              </a:extLst>
            </p:cNvPr>
            <p:cNvCxnSpPr>
              <a:cxnSpLocks/>
              <a:stCxn id="120" idx="6"/>
              <a:endCxn id="122" idx="6"/>
            </p:cNvCxnSpPr>
            <p:nvPr/>
          </p:nvCxnSpPr>
          <p:spPr>
            <a:xfrm>
              <a:off x="7819620" y="5105222"/>
              <a:ext cx="539793" cy="2644"/>
            </a:xfrm>
            <a:prstGeom prst="line">
              <a:avLst/>
            </a:prstGeom>
            <a:ln w="25400">
              <a:gradFill flip="none" rotWithShape="1">
                <a:gsLst>
                  <a:gs pos="0">
                    <a:srgbClr val="A6A6A6"/>
                  </a:gs>
                  <a:gs pos="100000">
                    <a:srgbClr val="B88955"/>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125" name="Group 3911">
            <a:extLst>
              <a:ext uri="{FF2B5EF4-FFF2-40B4-BE49-F238E27FC236}">
                <a16:creationId xmlns:a16="http://schemas.microsoft.com/office/drawing/2014/main" id="{4BBA2F9F-435C-463C-BE4A-8F4AFC3A553B}"/>
              </a:ext>
            </a:extLst>
          </p:cNvPr>
          <p:cNvGrpSpPr/>
          <p:nvPr/>
        </p:nvGrpSpPr>
        <p:grpSpPr>
          <a:xfrm>
            <a:off x="9151381" y="4844894"/>
            <a:ext cx="2705106" cy="728529"/>
            <a:chOff x="703840" y="237481"/>
            <a:chExt cx="5410211" cy="1457055"/>
          </a:xfrm>
        </p:grpSpPr>
        <p:grpSp>
          <p:nvGrpSpPr>
            <p:cNvPr id="126" name="Group 3909">
              <a:extLst>
                <a:ext uri="{FF2B5EF4-FFF2-40B4-BE49-F238E27FC236}">
                  <a16:creationId xmlns:a16="http://schemas.microsoft.com/office/drawing/2014/main" id="{C5469C59-8728-4ED8-BB2F-DC44D0EEFC7A}"/>
                </a:ext>
              </a:extLst>
            </p:cNvPr>
            <p:cNvGrpSpPr/>
            <p:nvPr/>
          </p:nvGrpSpPr>
          <p:grpSpPr>
            <a:xfrm>
              <a:off x="1707945" y="237481"/>
              <a:ext cx="4406106" cy="1457055"/>
              <a:chOff x="0" y="213361"/>
              <a:chExt cx="4406104" cy="1457053"/>
            </a:xfrm>
          </p:grpSpPr>
          <p:sp>
            <p:nvSpPr>
              <p:cNvPr id="128" name="Shape 3907">
                <a:extLst>
                  <a:ext uri="{FF2B5EF4-FFF2-40B4-BE49-F238E27FC236}">
                    <a16:creationId xmlns:a16="http://schemas.microsoft.com/office/drawing/2014/main" id="{40279878-6396-4CC3-8CC9-15E206A6A47C}"/>
                  </a:ext>
                </a:extLst>
              </p:cNvPr>
              <p:cNvSpPr/>
              <p:nvPr/>
            </p:nvSpPr>
            <p:spPr>
              <a:xfrm>
                <a:off x="0" y="213361"/>
                <a:ext cx="3956162" cy="494414"/>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defTabSz="914400">
                  <a:lnSpc>
                    <a:spcPct val="65000"/>
                  </a:lnSpc>
                  <a:defRPr sz="3000">
                    <a:solidFill>
                      <a:srgbClr val="A10118"/>
                    </a:solidFill>
                    <a:latin typeface="Roboto Bold"/>
                    <a:ea typeface="Roboto Bold"/>
                    <a:cs typeface="Roboto Bold"/>
                    <a:sym typeface="Roboto Bold"/>
                  </a:defRPr>
                </a:lvl1pPr>
              </a:lstStyle>
              <a:p>
                <a:pPr lvl="0">
                  <a:defRPr sz="1800">
                    <a:solidFill>
                      <a:srgbClr val="000000"/>
                    </a:solidFill>
                  </a:defRPr>
                </a:pPr>
                <a:r>
                  <a:rPr lang="zh-CN" altLang="en-US" sz="2400" dirty="0">
                    <a:solidFill>
                      <a:schemeClr val="accent5"/>
                    </a:solidFill>
                    <a:latin typeface="+mn-lt"/>
                    <a:ea typeface="+mn-ea"/>
                    <a:cs typeface="+mn-ea"/>
                    <a:sym typeface="+mn-lt"/>
                  </a:rPr>
                  <a:t>输入时间</a:t>
                </a:r>
                <a:endParaRPr sz="2400" dirty="0">
                  <a:solidFill>
                    <a:schemeClr val="accent5"/>
                  </a:solidFill>
                  <a:latin typeface="+mn-lt"/>
                  <a:ea typeface="+mn-ea"/>
                  <a:cs typeface="+mn-ea"/>
                  <a:sym typeface="+mn-lt"/>
                </a:endParaRPr>
              </a:p>
            </p:txBody>
          </p:sp>
          <p:sp>
            <p:nvSpPr>
              <p:cNvPr id="129" name="Shape 3908">
                <a:extLst>
                  <a:ext uri="{FF2B5EF4-FFF2-40B4-BE49-F238E27FC236}">
                    <a16:creationId xmlns:a16="http://schemas.microsoft.com/office/drawing/2014/main" id="{D6CC514D-AAB2-4D62-895B-8449977CC6ED}"/>
                  </a:ext>
                </a:extLst>
              </p:cNvPr>
              <p:cNvSpPr/>
              <p:nvPr/>
            </p:nvSpPr>
            <p:spPr>
              <a:xfrm>
                <a:off x="0" y="494415"/>
                <a:ext cx="4406104" cy="1175999"/>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130000"/>
                  </a:lnSpc>
                  <a:defRPr sz="1800">
                    <a:solidFill>
                      <a:srgbClr val="A6AAA9"/>
                    </a:solidFill>
                    <a:latin typeface="Roboto Regular"/>
                    <a:ea typeface="Roboto Regular"/>
                    <a:cs typeface="Roboto Regular"/>
                    <a:sym typeface="Roboto Regular"/>
                  </a:defRPr>
                </a:lvl1pPr>
              </a:lstStyle>
              <a:p>
                <a:pPr lvl="0">
                  <a:defRPr>
                    <a:solidFill>
                      <a:srgbClr val="000000"/>
                    </a:solidFill>
                  </a:defRPr>
                </a:pPr>
                <a:r>
                  <a:rPr lang="zh-CN" altLang="en-US" sz="2200" dirty="0">
                    <a:latin typeface="+mn-lt"/>
                    <a:ea typeface="+mn-ea"/>
                    <a:cs typeface="+mn-ea"/>
                    <a:sym typeface="+mn-lt"/>
                  </a:rPr>
                  <a:t>输入你的内容</a:t>
                </a:r>
                <a:r>
                  <a:rPr sz="2200" dirty="0">
                    <a:latin typeface="+mn-lt"/>
                    <a:ea typeface="+mn-ea"/>
                    <a:cs typeface="+mn-ea"/>
                    <a:sym typeface="+mn-lt"/>
                  </a:rPr>
                  <a:t>.</a:t>
                </a:r>
              </a:p>
            </p:txBody>
          </p:sp>
        </p:grpSp>
        <p:sp>
          <p:nvSpPr>
            <p:cNvPr id="127" name="Shape 3910">
              <a:extLst>
                <a:ext uri="{FF2B5EF4-FFF2-40B4-BE49-F238E27FC236}">
                  <a16:creationId xmlns:a16="http://schemas.microsoft.com/office/drawing/2014/main" id="{4E8D7A56-412F-4D25-9901-40FAF4F2AEB6}"/>
                </a:ext>
              </a:extLst>
            </p:cNvPr>
            <p:cNvSpPr/>
            <p:nvPr/>
          </p:nvSpPr>
          <p:spPr>
            <a:xfrm>
              <a:off x="703840" y="600738"/>
              <a:ext cx="1089400" cy="617255"/>
            </a:xfrm>
            <a:prstGeom prst="rect">
              <a:avLst/>
            </a:prstGeom>
            <a:noFill/>
            <a:ln w="12700" cap="flat">
              <a:noFill/>
              <a:miter lim="400000"/>
            </a:ln>
            <a:effectLst/>
            <a:extLst>
              <a:ext uri="{C572A759-6A51-4108-AA02-DFA0A04FC94B}">
                <ma14:wrappingTextBoxFlag xmlns="" xmlns:a16="http://schemas.microsoft.com/office/drawing/2014/main" xmlns:a14="http://schemas.microsoft.com/office/drawing/2010/main" xmlns:asvg="http://schemas.microsoft.com/office/drawing/2016/SVG/main" xmlns:p14="http://schemas.microsoft.com/office/powerpoint/2010/main" xmlns:mc="http://schemas.openxmlformats.org/markup-compatibility/2006" xmlns:p159="http://schemas.microsoft.com/office/powerpoint/2015/09/main" xmlns:ma14="http://schemas.microsoft.com/office/mac/drawingml/2011/main" val="1"/>
              </a:ext>
            </a:extLst>
          </p:spPr>
          <p:txBody>
            <a:bodyPr wrap="square" lIns="0" tIns="0" rIns="0" bIns="0" numCol="1" anchor="ctr">
              <a:noAutofit/>
            </a:bodyPr>
            <a:lstStyle>
              <a:lvl1pPr algn="l" defTabSz="914400">
                <a:lnSpc>
                  <a:spcPct val="65000"/>
                </a:lnSpc>
                <a:defRPr sz="10000">
                  <a:solidFill>
                    <a:srgbClr val="A6AAA9"/>
                  </a:solidFill>
                  <a:latin typeface="Roboto Bold"/>
                  <a:ea typeface="Roboto Bold"/>
                  <a:cs typeface="Roboto Bold"/>
                  <a:sym typeface="Roboto Bold"/>
                </a:defRPr>
              </a:lvl1pPr>
            </a:lstStyle>
            <a:p>
              <a:pPr lvl="0">
                <a:defRPr sz="1800">
                  <a:solidFill>
                    <a:srgbClr val="000000"/>
                  </a:solidFill>
                </a:defRPr>
              </a:pPr>
              <a:r>
                <a:rPr sz="3200" dirty="0">
                  <a:solidFill>
                    <a:schemeClr val="accent5"/>
                  </a:solidFill>
                  <a:latin typeface="+mn-lt"/>
                  <a:ea typeface="+mn-ea"/>
                  <a:cs typeface="+mn-ea"/>
                  <a:sym typeface="+mn-lt"/>
                </a:rPr>
                <a:t>0</a:t>
              </a:r>
              <a:r>
                <a:rPr lang="en-US" altLang="zh-CN" sz="3200" dirty="0">
                  <a:solidFill>
                    <a:schemeClr val="accent5"/>
                  </a:solidFill>
                  <a:latin typeface="+mn-lt"/>
                  <a:ea typeface="+mn-ea"/>
                  <a:cs typeface="+mn-ea"/>
                  <a:sym typeface="+mn-lt"/>
                </a:rPr>
                <a:t>5</a:t>
              </a:r>
              <a:endParaRPr sz="3200" dirty="0">
                <a:solidFill>
                  <a:schemeClr val="accent5"/>
                </a:solidFill>
                <a:latin typeface="+mn-lt"/>
                <a:ea typeface="+mn-ea"/>
                <a:cs typeface="+mn-ea"/>
                <a:sym typeface="+mn-lt"/>
              </a:endParaRPr>
            </a:p>
          </p:txBody>
        </p:sp>
      </p:grpSp>
      <p:sp>
        <p:nvSpPr>
          <p:cNvPr id="75" name="矩形 74">
            <a:extLst>
              <a:ext uri="{FF2B5EF4-FFF2-40B4-BE49-F238E27FC236}">
                <a16:creationId xmlns:a16="http://schemas.microsoft.com/office/drawing/2014/main" id="{6E81FB43-BE4C-4147-9A54-2055E2BA7A3B}"/>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25717631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ma14="http://schemas.microsoft.com/office/mac/drawingml/2011/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wipe(left)">
                                      <p:cBhvr>
                                        <p:cTn id="7" dur="2000"/>
                                        <p:tgtEl>
                                          <p:spTgt spid="1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32"/>
                                        </p:tgtEl>
                                        <p:attrNameLst>
                                          <p:attrName>style.visibility</p:attrName>
                                        </p:attrNameLst>
                                      </p:cBhvr>
                                      <p:to>
                                        <p:strVal val="visible"/>
                                      </p:to>
                                    </p:set>
                                    <p:animEffect transition="in" filter="wipe(left)">
                                      <p:cBhvr>
                                        <p:cTn id="12" dur="500"/>
                                        <p:tgtEl>
                                          <p:spTgt spid="132"/>
                                        </p:tgtEl>
                                      </p:cBhvr>
                                    </p:animEffect>
                                  </p:childTnLst>
                                </p:cTn>
                              </p:par>
                            </p:childTnLst>
                          </p:cTn>
                        </p:par>
                        <p:par>
                          <p:cTn id="13" fill="hold">
                            <p:stCondLst>
                              <p:cond delay="500"/>
                            </p:stCondLst>
                            <p:childTnLst>
                              <p:par>
                                <p:cTn id="14" presetID="2" presetClass="entr" presetSubtype="8" fill="hold" grpId="0" nodeType="afterEffect">
                                  <p:stCondLst>
                                    <p:cond delay="0"/>
                                  </p:stCondLst>
                                  <p:iterate>
                                    <p:tmAbs val="0"/>
                                  </p:iterate>
                                  <p:childTnLst>
                                    <p:set>
                                      <p:cBhvr>
                                        <p:cTn id="15" fill="hold"/>
                                        <p:tgtEl>
                                          <p:spTgt spid="77"/>
                                        </p:tgtEl>
                                        <p:attrNameLst>
                                          <p:attrName>style.visibility</p:attrName>
                                        </p:attrNameLst>
                                      </p:cBhvr>
                                      <p:to>
                                        <p:strVal val="visible"/>
                                      </p:to>
                                    </p:set>
                                    <p:anim calcmode="lin" valueType="num">
                                      <p:cBhvr>
                                        <p:cTn id="16" dur="500" fill="hold"/>
                                        <p:tgtEl>
                                          <p:spTgt spid="77"/>
                                        </p:tgtEl>
                                        <p:attrNameLst>
                                          <p:attrName>ppt_x</p:attrName>
                                        </p:attrNameLst>
                                      </p:cBhvr>
                                      <p:tavLst>
                                        <p:tav tm="0">
                                          <p:val>
                                            <p:strVal val="0-#ppt_w/2"/>
                                          </p:val>
                                        </p:tav>
                                        <p:tav tm="100000">
                                          <p:val>
                                            <p:strVal val="#ppt_x"/>
                                          </p:val>
                                        </p:tav>
                                      </p:tavLst>
                                    </p:anim>
                                    <p:anim calcmode="lin" valueType="num">
                                      <p:cBhvr>
                                        <p:cTn id="17" dur="500" fill="hold"/>
                                        <p:tgtEl>
                                          <p:spTgt spid="77"/>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nodeType="clickEffect">
                                  <p:stCondLst>
                                    <p:cond delay="0"/>
                                  </p:stCondLst>
                                  <p:childTnLst>
                                    <p:set>
                                      <p:cBhvr>
                                        <p:cTn id="21" dur="1" fill="hold">
                                          <p:stCondLst>
                                            <p:cond delay="0"/>
                                          </p:stCondLst>
                                        </p:cTn>
                                        <p:tgtEl>
                                          <p:spTgt spid="97"/>
                                        </p:tgtEl>
                                        <p:attrNameLst>
                                          <p:attrName>style.visibility</p:attrName>
                                        </p:attrNameLst>
                                      </p:cBhvr>
                                      <p:to>
                                        <p:strVal val="visible"/>
                                      </p:to>
                                    </p:set>
                                    <p:animEffect transition="in" filter="wipe(right)">
                                      <p:cBhvr>
                                        <p:cTn id="22" dur="500"/>
                                        <p:tgtEl>
                                          <p:spTgt spid="97"/>
                                        </p:tgtEl>
                                      </p:cBhvr>
                                    </p:animEffect>
                                  </p:childTnLst>
                                </p:cTn>
                              </p:par>
                            </p:childTnLst>
                          </p:cTn>
                        </p:par>
                        <p:par>
                          <p:cTn id="23" fill="hold">
                            <p:stCondLst>
                              <p:cond delay="500"/>
                            </p:stCondLst>
                            <p:childTnLst>
                              <p:par>
                                <p:cTn id="24" presetID="2" presetClass="entr" presetSubtype="8" fill="hold" grpId="0" nodeType="afterEffect">
                                  <p:stCondLst>
                                    <p:cond delay="0"/>
                                  </p:stCondLst>
                                  <p:iterate>
                                    <p:tmAbs val="0"/>
                                  </p:iterate>
                                  <p:childTnLst>
                                    <p:set>
                                      <p:cBhvr>
                                        <p:cTn id="25" fill="hold"/>
                                        <p:tgtEl>
                                          <p:spTgt spid="82"/>
                                        </p:tgtEl>
                                        <p:attrNameLst>
                                          <p:attrName>style.visibility</p:attrName>
                                        </p:attrNameLst>
                                      </p:cBhvr>
                                      <p:to>
                                        <p:strVal val="visible"/>
                                      </p:to>
                                    </p:set>
                                    <p:anim calcmode="lin" valueType="num">
                                      <p:cBhvr>
                                        <p:cTn id="26" dur="500" fill="hold"/>
                                        <p:tgtEl>
                                          <p:spTgt spid="82"/>
                                        </p:tgtEl>
                                        <p:attrNameLst>
                                          <p:attrName>ppt_x</p:attrName>
                                        </p:attrNameLst>
                                      </p:cBhvr>
                                      <p:tavLst>
                                        <p:tav tm="0">
                                          <p:val>
                                            <p:strVal val="0-#ppt_w/2"/>
                                          </p:val>
                                        </p:tav>
                                        <p:tav tm="100000">
                                          <p:val>
                                            <p:strVal val="#ppt_x"/>
                                          </p:val>
                                        </p:tav>
                                      </p:tavLst>
                                    </p:anim>
                                    <p:anim calcmode="lin" valueType="num">
                                      <p:cBhvr>
                                        <p:cTn id="27" dur="500" fill="hold"/>
                                        <p:tgtEl>
                                          <p:spTgt spid="82"/>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nodeType="clickEffect">
                                  <p:stCondLst>
                                    <p:cond delay="0"/>
                                  </p:stCondLst>
                                  <p:childTnLst>
                                    <p:set>
                                      <p:cBhvr>
                                        <p:cTn id="31" dur="1" fill="hold">
                                          <p:stCondLst>
                                            <p:cond delay="0"/>
                                          </p:stCondLst>
                                        </p:cTn>
                                        <p:tgtEl>
                                          <p:spTgt spid="98"/>
                                        </p:tgtEl>
                                        <p:attrNameLst>
                                          <p:attrName>style.visibility</p:attrName>
                                        </p:attrNameLst>
                                      </p:cBhvr>
                                      <p:to>
                                        <p:strVal val="visible"/>
                                      </p:to>
                                    </p:set>
                                    <p:animEffect transition="in" filter="wipe(right)">
                                      <p:cBhvr>
                                        <p:cTn id="32" dur="500"/>
                                        <p:tgtEl>
                                          <p:spTgt spid="98"/>
                                        </p:tgtEl>
                                      </p:cBhvr>
                                    </p:animEffect>
                                  </p:childTnLst>
                                </p:cTn>
                              </p:par>
                            </p:childTnLst>
                          </p:cTn>
                        </p:par>
                        <p:par>
                          <p:cTn id="33" fill="hold">
                            <p:stCondLst>
                              <p:cond delay="500"/>
                            </p:stCondLst>
                            <p:childTnLst>
                              <p:par>
                                <p:cTn id="34" presetID="2" presetClass="entr" presetSubtype="8" fill="hold" grpId="0" nodeType="afterEffect">
                                  <p:stCondLst>
                                    <p:cond delay="0"/>
                                  </p:stCondLst>
                                  <p:iterate>
                                    <p:tmAbs val="0"/>
                                  </p:iterate>
                                  <p:childTnLst>
                                    <p:set>
                                      <p:cBhvr>
                                        <p:cTn id="35" fill="hold"/>
                                        <p:tgtEl>
                                          <p:spTgt spid="104"/>
                                        </p:tgtEl>
                                        <p:attrNameLst>
                                          <p:attrName>style.visibility</p:attrName>
                                        </p:attrNameLst>
                                      </p:cBhvr>
                                      <p:to>
                                        <p:strVal val="visible"/>
                                      </p:to>
                                    </p:set>
                                    <p:anim calcmode="lin" valueType="num">
                                      <p:cBhvr>
                                        <p:cTn id="36" dur="500" fill="hold"/>
                                        <p:tgtEl>
                                          <p:spTgt spid="104"/>
                                        </p:tgtEl>
                                        <p:attrNameLst>
                                          <p:attrName>ppt_x</p:attrName>
                                        </p:attrNameLst>
                                      </p:cBhvr>
                                      <p:tavLst>
                                        <p:tav tm="0">
                                          <p:val>
                                            <p:strVal val="0-#ppt_w/2"/>
                                          </p:val>
                                        </p:tav>
                                        <p:tav tm="100000">
                                          <p:val>
                                            <p:strVal val="#ppt_x"/>
                                          </p:val>
                                        </p:tav>
                                      </p:tavLst>
                                    </p:anim>
                                    <p:anim calcmode="lin" valueType="num">
                                      <p:cBhvr>
                                        <p:cTn id="37"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33"/>
                                        </p:tgtEl>
                                        <p:attrNameLst>
                                          <p:attrName>style.visibility</p:attrName>
                                        </p:attrNameLst>
                                      </p:cBhvr>
                                      <p:to>
                                        <p:strVal val="visible"/>
                                      </p:to>
                                    </p:set>
                                    <p:animEffect transition="in" filter="wipe(left)">
                                      <p:cBhvr>
                                        <p:cTn id="42" dur="500"/>
                                        <p:tgtEl>
                                          <p:spTgt spid="133"/>
                                        </p:tgtEl>
                                      </p:cBhvr>
                                    </p:animEffect>
                                  </p:childTnLst>
                                </p:cTn>
                              </p:par>
                            </p:childTnLst>
                          </p:cTn>
                        </p:par>
                        <p:par>
                          <p:cTn id="43" fill="hold">
                            <p:stCondLst>
                              <p:cond delay="500"/>
                            </p:stCondLst>
                            <p:childTnLst>
                              <p:par>
                                <p:cTn id="44" presetID="2" presetClass="entr" presetSubtype="8" fill="hold" grpId="0" nodeType="afterEffect">
                                  <p:stCondLst>
                                    <p:cond delay="0"/>
                                  </p:stCondLst>
                                  <p:iterate>
                                    <p:tmAbs val="0"/>
                                  </p:iterate>
                                  <p:childTnLst>
                                    <p:set>
                                      <p:cBhvr>
                                        <p:cTn id="45" fill="hold"/>
                                        <p:tgtEl>
                                          <p:spTgt spid="114"/>
                                        </p:tgtEl>
                                        <p:attrNameLst>
                                          <p:attrName>style.visibility</p:attrName>
                                        </p:attrNameLst>
                                      </p:cBhvr>
                                      <p:to>
                                        <p:strVal val="visible"/>
                                      </p:to>
                                    </p:set>
                                    <p:anim calcmode="lin" valueType="num">
                                      <p:cBhvr>
                                        <p:cTn id="46" dur="500" fill="hold"/>
                                        <p:tgtEl>
                                          <p:spTgt spid="114"/>
                                        </p:tgtEl>
                                        <p:attrNameLst>
                                          <p:attrName>ppt_x</p:attrName>
                                        </p:attrNameLst>
                                      </p:cBhvr>
                                      <p:tavLst>
                                        <p:tav tm="0">
                                          <p:val>
                                            <p:strVal val="0-#ppt_w/2"/>
                                          </p:val>
                                        </p:tav>
                                        <p:tav tm="100000">
                                          <p:val>
                                            <p:strVal val="#ppt_x"/>
                                          </p:val>
                                        </p:tav>
                                      </p:tavLst>
                                    </p:anim>
                                    <p:anim calcmode="lin" valueType="num">
                                      <p:cBhvr>
                                        <p:cTn id="47" dur="500" fill="hold"/>
                                        <p:tgtEl>
                                          <p:spTgt spid="114"/>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134"/>
                                        </p:tgtEl>
                                        <p:attrNameLst>
                                          <p:attrName>style.visibility</p:attrName>
                                        </p:attrNameLst>
                                      </p:cBhvr>
                                      <p:to>
                                        <p:strVal val="visible"/>
                                      </p:to>
                                    </p:set>
                                    <p:animEffect transition="in" filter="wipe(left)">
                                      <p:cBhvr>
                                        <p:cTn id="52" dur="500"/>
                                        <p:tgtEl>
                                          <p:spTgt spid="134"/>
                                        </p:tgtEl>
                                      </p:cBhvr>
                                    </p:animEffect>
                                  </p:childTnLst>
                                </p:cTn>
                              </p:par>
                            </p:childTnLst>
                          </p:cTn>
                        </p:par>
                        <p:par>
                          <p:cTn id="53" fill="hold">
                            <p:stCondLst>
                              <p:cond delay="500"/>
                            </p:stCondLst>
                            <p:childTnLst>
                              <p:par>
                                <p:cTn id="54" presetID="2" presetClass="entr" presetSubtype="8" fill="hold" grpId="0" nodeType="afterEffect">
                                  <p:stCondLst>
                                    <p:cond delay="0"/>
                                  </p:stCondLst>
                                  <p:iterate>
                                    <p:tmAbs val="0"/>
                                  </p:iterate>
                                  <p:childTnLst>
                                    <p:set>
                                      <p:cBhvr>
                                        <p:cTn id="55" fill="hold"/>
                                        <p:tgtEl>
                                          <p:spTgt spid="125"/>
                                        </p:tgtEl>
                                        <p:attrNameLst>
                                          <p:attrName>style.visibility</p:attrName>
                                        </p:attrNameLst>
                                      </p:cBhvr>
                                      <p:to>
                                        <p:strVal val="visible"/>
                                      </p:to>
                                    </p:set>
                                    <p:anim calcmode="lin" valueType="num">
                                      <p:cBhvr>
                                        <p:cTn id="56" dur="500" fill="hold"/>
                                        <p:tgtEl>
                                          <p:spTgt spid="125"/>
                                        </p:tgtEl>
                                        <p:attrNameLst>
                                          <p:attrName>ppt_x</p:attrName>
                                        </p:attrNameLst>
                                      </p:cBhvr>
                                      <p:tavLst>
                                        <p:tav tm="0">
                                          <p:val>
                                            <p:strVal val="0-#ppt_w/2"/>
                                          </p:val>
                                        </p:tav>
                                        <p:tav tm="100000">
                                          <p:val>
                                            <p:strVal val="#ppt_x"/>
                                          </p:val>
                                        </p:tav>
                                      </p:tavLst>
                                    </p:anim>
                                    <p:anim calcmode="lin" valueType="num">
                                      <p:cBhvr>
                                        <p:cTn id="57" dur="500" fill="hold"/>
                                        <p:tgtEl>
                                          <p:spTgt spid="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advAuto="0"/>
      <p:bldP spid="82" grpId="0" animBg="1" advAuto="0"/>
      <p:bldP spid="104" grpId="0" animBg="1" advAuto="0"/>
      <p:bldP spid="114" grpId="0" animBg="1" advAuto="0"/>
      <p:bldP spid="125" grpId="0" animBg="1" advAuto="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包含 天空, 户外, 水, 建筑物&#10;&#10;描述已自动生成">
            <a:extLst>
              <a:ext uri="{FF2B5EF4-FFF2-40B4-BE49-F238E27FC236}">
                <a16:creationId xmlns:a16="http://schemas.microsoft.com/office/drawing/2014/main" id="{00D463E6-AB42-45B9-9FF8-083422059A5C}"/>
              </a:ext>
            </a:extLst>
          </p:cNvPr>
          <p:cNvPicPr>
            <a:picLocks noChangeAspect="1"/>
          </p:cNvPicPr>
          <p:nvPr/>
        </p:nvPicPr>
        <p:blipFill rotWithShape="1">
          <a:blip r:embed="rId3">
            <a:extLst>
              <a:ext uri="{28A0092B-C50C-407E-A947-70E740481C1C}">
                <a14:useLocalDpi xmlns:a14="http://schemas.microsoft.com/office/drawing/2010/main" val="0"/>
              </a:ext>
            </a:extLst>
          </a:blip>
          <a:srcRect t="57471"/>
          <a:stretch/>
        </p:blipFill>
        <p:spPr>
          <a:xfrm rot="10800000">
            <a:off x="-3056" y="2926256"/>
            <a:ext cx="12340036" cy="3936080"/>
          </a:xfrm>
          <a:prstGeom prst="rect">
            <a:avLst/>
          </a:prstGeom>
        </p:spPr>
      </p:pic>
      <p:sp>
        <p:nvSpPr>
          <p:cNvPr id="79" name="矩形 78">
            <a:extLst>
              <a:ext uri="{FF2B5EF4-FFF2-40B4-BE49-F238E27FC236}">
                <a16:creationId xmlns:a16="http://schemas.microsoft.com/office/drawing/2014/main" id="{1F06051E-E933-4ADC-AF38-94A273660811}"/>
              </a:ext>
            </a:extLst>
          </p:cNvPr>
          <p:cNvSpPr/>
          <p:nvPr/>
        </p:nvSpPr>
        <p:spPr>
          <a:xfrm rot="16200000">
            <a:off x="4168778" y="-1243048"/>
            <a:ext cx="3936080" cy="12266016"/>
          </a:xfrm>
          <a:prstGeom prst="rect">
            <a:avLst/>
          </a:prstGeom>
          <a:gradFill flip="none" rotWithShape="1">
            <a:gsLst>
              <a:gs pos="0">
                <a:srgbClr val="992E24">
                  <a:alpha val="80000"/>
                </a:srgbClr>
              </a:gs>
              <a:gs pos="100000">
                <a:schemeClr val="accent3">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32" name="文本框 31">
            <a:extLst>
              <a:ext uri="{FF2B5EF4-FFF2-40B4-BE49-F238E27FC236}">
                <a16:creationId xmlns:a16="http://schemas.microsoft.com/office/drawing/2014/main" id="{D2D2ABBC-DC85-4385-A774-63B4BA180B7A}"/>
              </a:ext>
            </a:extLst>
          </p:cNvPr>
          <p:cNvSpPr txBox="1"/>
          <p:nvPr/>
        </p:nvSpPr>
        <p:spPr>
          <a:xfrm>
            <a:off x="1304585" y="531556"/>
            <a:ext cx="1672253" cy="461665"/>
          </a:xfrm>
          <a:prstGeom prst="rect">
            <a:avLst/>
          </a:prstGeom>
          <a:noFill/>
        </p:spPr>
        <p:txBody>
          <a:bodyPr wrap="none" rtlCol="0">
            <a:spAutoFit/>
          </a:bodyPr>
          <a:lstStyle/>
          <a:p>
            <a:r>
              <a:rPr lang="zh-CN" altLang="en-US" sz="2400" spc="500" dirty="0">
                <a:cs typeface="+mn-ea"/>
                <a:sym typeface="+mn-lt"/>
              </a:rPr>
              <a:t>研究方案</a:t>
            </a:r>
          </a:p>
        </p:txBody>
      </p:sp>
      <p:grpSp>
        <p:nvGrpSpPr>
          <p:cNvPr id="8" name="组合 7">
            <a:extLst>
              <a:ext uri="{FF2B5EF4-FFF2-40B4-BE49-F238E27FC236}">
                <a16:creationId xmlns:a16="http://schemas.microsoft.com/office/drawing/2014/main" id="{65874EAA-20E7-4E8C-AEDC-3C4F708C023C}"/>
              </a:ext>
            </a:extLst>
          </p:cNvPr>
          <p:cNvGrpSpPr/>
          <p:nvPr/>
        </p:nvGrpSpPr>
        <p:grpSpPr>
          <a:xfrm>
            <a:off x="9859654" y="4933663"/>
            <a:ext cx="881770" cy="896131"/>
            <a:chOff x="9829531" y="4501584"/>
            <a:chExt cx="881770" cy="896131"/>
          </a:xfrm>
        </p:grpSpPr>
        <p:sp>
          <p:nvSpPr>
            <p:cNvPr id="77" name="矩形 76">
              <a:extLst>
                <a:ext uri="{FF2B5EF4-FFF2-40B4-BE49-F238E27FC236}">
                  <a16:creationId xmlns:a16="http://schemas.microsoft.com/office/drawing/2014/main" id="{157C7EA0-6F1C-4848-B190-0F12A05A1A92}"/>
                </a:ext>
              </a:extLst>
            </p:cNvPr>
            <p:cNvSpPr/>
            <p:nvPr/>
          </p:nvSpPr>
          <p:spPr>
            <a:xfrm>
              <a:off x="9829531" y="4501584"/>
              <a:ext cx="867506" cy="881057"/>
            </a:xfrm>
            <a:prstGeom prst="rect">
              <a:avLst/>
            </a:prstGeom>
            <a:solidFill>
              <a:schemeClr val="accent3"/>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形 6" descr="烧瓶">
              <a:extLst>
                <a:ext uri="{FF2B5EF4-FFF2-40B4-BE49-F238E27FC236}">
                  <a16:creationId xmlns:a16="http://schemas.microsoft.com/office/drawing/2014/main" id="{25464CF3-32D6-410E-9777-4DF0B27773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43083" y="4529497"/>
              <a:ext cx="868218" cy="868218"/>
            </a:xfrm>
            <a:prstGeom prst="rect">
              <a:avLst/>
            </a:prstGeom>
          </p:spPr>
        </p:pic>
      </p:grpSp>
      <p:grpSp>
        <p:nvGrpSpPr>
          <p:cNvPr id="6" name="组合 5">
            <a:extLst>
              <a:ext uri="{FF2B5EF4-FFF2-40B4-BE49-F238E27FC236}">
                <a16:creationId xmlns:a16="http://schemas.microsoft.com/office/drawing/2014/main" id="{35A8652B-021A-4EC3-AEFC-9821DBAC70D7}"/>
              </a:ext>
            </a:extLst>
          </p:cNvPr>
          <p:cNvGrpSpPr/>
          <p:nvPr/>
        </p:nvGrpSpPr>
        <p:grpSpPr>
          <a:xfrm>
            <a:off x="7021221" y="4902488"/>
            <a:ext cx="881058" cy="881058"/>
            <a:chOff x="6991098" y="4470409"/>
            <a:chExt cx="881058" cy="881058"/>
          </a:xfrm>
        </p:grpSpPr>
        <p:sp>
          <p:nvSpPr>
            <p:cNvPr id="91" name="矩形 90">
              <a:extLst>
                <a:ext uri="{FF2B5EF4-FFF2-40B4-BE49-F238E27FC236}">
                  <a16:creationId xmlns:a16="http://schemas.microsoft.com/office/drawing/2014/main" id="{A112030D-CC16-406B-9E55-9530DE52F742}"/>
                </a:ext>
              </a:extLst>
            </p:cNvPr>
            <p:cNvSpPr/>
            <p:nvPr/>
          </p:nvSpPr>
          <p:spPr>
            <a:xfrm>
              <a:off x="6991098" y="4470410"/>
              <a:ext cx="867506" cy="881057"/>
            </a:xfrm>
            <a:prstGeom prst="rect">
              <a:avLst/>
            </a:prstGeom>
            <a:solidFill>
              <a:srgbClr val="A6A6A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形 8" descr="显微镜">
              <a:extLst>
                <a:ext uri="{FF2B5EF4-FFF2-40B4-BE49-F238E27FC236}">
                  <a16:creationId xmlns:a16="http://schemas.microsoft.com/office/drawing/2014/main" id="{DD7381A1-9662-4359-99D9-30EFE738D4B6}"/>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991098" y="4470409"/>
              <a:ext cx="881058" cy="881058"/>
            </a:xfrm>
            <a:prstGeom prst="rect">
              <a:avLst/>
            </a:prstGeom>
          </p:spPr>
        </p:pic>
      </p:grpSp>
      <p:grpSp>
        <p:nvGrpSpPr>
          <p:cNvPr id="5" name="组合 4">
            <a:extLst>
              <a:ext uri="{FF2B5EF4-FFF2-40B4-BE49-F238E27FC236}">
                <a16:creationId xmlns:a16="http://schemas.microsoft.com/office/drawing/2014/main" id="{FFEAD7BD-A7F6-441F-842C-5BE0885F9BBD}"/>
              </a:ext>
            </a:extLst>
          </p:cNvPr>
          <p:cNvGrpSpPr/>
          <p:nvPr/>
        </p:nvGrpSpPr>
        <p:grpSpPr>
          <a:xfrm>
            <a:off x="4219734" y="4915394"/>
            <a:ext cx="914400" cy="914400"/>
            <a:chOff x="4189611" y="4483315"/>
            <a:chExt cx="914400" cy="914400"/>
          </a:xfrm>
        </p:grpSpPr>
        <p:sp>
          <p:nvSpPr>
            <p:cNvPr id="64" name="矩形 63">
              <a:extLst>
                <a:ext uri="{FF2B5EF4-FFF2-40B4-BE49-F238E27FC236}">
                  <a16:creationId xmlns:a16="http://schemas.microsoft.com/office/drawing/2014/main" id="{84078FE5-F92F-4357-BDE7-BE5C4ABE4A69}"/>
                </a:ext>
              </a:extLst>
            </p:cNvPr>
            <p:cNvSpPr/>
            <p:nvPr/>
          </p:nvSpPr>
          <p:spPr>
            <a:xfrm>
              <a:off x="4205046" y="4485902"/>
              <a:ext cx="867506" cy="881057"/>
            </a:xfrm>
            <a:prstGeom prst="rect">
              <a:avLst/>
            </a:prstGeom>
            <a:solidFill>
              <a:schemeClr val="accent3"/>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形 11" descr="原子">
              <a:extLst>
                <a:ext uri="{FF2B5EF4-FFF2-40B4-BE49-F238E27FC236}">
                  <a16:creationId xmlns:a16="http://schemas.microsoft.com/office/drawing/2014/main" id="{4DDC8F85-2BDE-4341-AF30-2159841FE6C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189611" y="4483315"/>
              <a:ext cx="914400" cy="914400"/>
            </a:xfrm>
            <a:prstGeom prst="rect">
              <a:avLst/>
            </a:prstGeom>
          </p:spPr>
        </p:pic>
      </p:grpSp>
      <p:grpSp>
        <p:nvGrpSpPr>
          <p:cNvPr id="4" name="组合 3">
            <a:extLst>
              <a:ext uri="{FF2B5EF4-FFF2-40B4-BE49-F238E27FC236}">
                <a16:creationId xmlns:a16="http://schemas.microsoft.com/office/drawing/2014/main" id="{C7330770-E96C-4C80-A9C1-865BFD8C1B0C}"/>
              </a:ext>
            </a:extLst>
          </p:cNvPr>
          <p:cNvGrpSpPr/>
          <p:nvPr/>
        </p:nvGrpSpPr>
        <p:grpSpPr>
          <a:xfrm>
            <a:off x="1409091" y="4915394"/>
            <a:ext cx="914400" cy="914400"/>
            <a:chOff x="1378968" y="4483315"/>
            <a:chExt cx="914400" cy="914400"/>
          </a:xfrm>
        </p:grpSpPr>
        <p:sp>
          <p:nvSpPr>
            <p:cNvPr id="90" name="矩形 89">
              <a:extLst>
                <a:ext uri="{FF2B5EF4-FFF2-40B4-BE49-F238E27FC236}">
                  <a16:creationId xmlns:a16="http://schemas.microsoft.com/office/drawing/2014/main" id="{D77E3FE7-2944-4915-BCD6-44EE36BEC279}"/>
                </a:ext>
              </a:extLst>
            </p:cNvPr>
            <p:cNvSpPr/>
            <p:nvPr/>
          </p:nvSpPr>
          <p:spPr>
            <a:xfrm>
              <a:off x="1409838" y="4485485"/>
              <a:ext cx="867506" cy="881057"/>
            </a:xfrm>
            <a:prstGeom prst="rect">
              <a:avLst/>
            </a:prstGeom>
            <a:solidFill>
              <a:srgbClr val="A6A6A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2" name="图形 91" descr="望远镜">
              <a:extLst>
                <a:ext uri="{FF2B5EF4-FFF2-40B4-BE49-F238E27FC236}">
                  <a16:creationId xmlns:a16="http://schemas.microsoft.com/office/drawing/2014/main" id="{C2986754-B2E0-456B-9F5D-14B29D8B24E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378968" y="4483315"/>
              <a:ext cx="914400" cy="914400"/>
            </a:xfrm>
            <a:prstGeom prst="rect">
              <a:avLst/>
            </a:prstGeom>
          </p:spPr>
        </p:pic>
      </p:grpSp>
      <p:grpSp>
        <p:nvGrpSpPr>
          <p:cNvPr id="2" name="组合 1">
            <a:extLst>
              <a:ext uri="{FF2B5EF4-FFF2-40B4-BE49-F238E27FC236}">
                <a16:creationId xmlns:a16="http://schemas.microsoft.com/office/drawing/2014/main" id="{74ABA601-BBE6-49A6-8ED9-CC3BC1D87768}"/>
              </a:ext>
            </a:extLst>
          </p:cNvPr>
          <p:cNvGrpSpPr/>
          <p:nvPr/>
        </p:nvGrpSpPr>
        <p:grpSpPr>
          <a:xfrm>
            <a:off x="658813" y="1460779"/>
            <a:ext cx="2495876" cy="3068782"/>
            <a:chOff x="1825387" y="2773530"/>
            <a:chExt cx="2495876" cy="3068782"/>
          </a:xfrm>
        </p:grpSpPr>
        <p:sp>
          <p:nvSpPr>
            <p:cNvPr id="93" name="矩形 92">
              <a:extLst>
                <a:ext uri="{FF2B5EF4-FFF2-40B4-BE49-F238E27FC236}">
                  <a16:creationId xmlns:a16="http://schemas.microsoft.com/office/drawing/2014/main" id="{DA86279D-1D6F-4C39-9148-C4C5AA6374F8}"/>
                </a:ext>
              </a:extLst>
            </p:cNvPr>
            <p:cNvSpPr/>
            <p:nvPr/>
          </p:nvSpPr>
          <p:spPr>
            <a:xfrm>
              <a:off x="1825387" y="2773530"/>
              <a:ext cx="2495876" cy="3068782"/>
            </a:xfrm>
            <a:prstGeom prst="rect">
              <a:avLst/>
            </a:prstGeom>
            <a:solidFill>
              <a:schemeClr val="bg1"/>
            </a:solidFill>
            <a:ln>
              <a:noFill/>
            </a:ln>
            <a:effectLst>
              <a:outerShdw blurRad="63500" sx="102000" sy="102000" algn="ctr"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6" name="组合 105">
              <a:extLst>
                <a:ext uri="{FF2B5EF4-FFF2-40B4-BE49-F238E27FC236}">
                  <a16:creationId xmlns:a16="http://schemas.microsoft.com/office/drawing/2014/main" id="{DB9C6230-EAAE-45C9-A40D-FDD6090B0036}"/>
                </a:ext>
              </a:extLst>
            </p:cNvPr>
            <p:cNvGrpSpPr/>
            <p:nvPr/>
          </p:nvGrpSpPr>
          <p:grpSpPr>
            <a:xfrm>
              <a:off x="2189513" y="2894589"/>
              <a:ext cx="1738198" cy="2737374"/>
              <a:chOff x="8212848" y="2894589"/>
              <a:chExt cx="1738198" cy="2737374"/>
            </a:xfrm>
          </p:grpSpPr>
          <p:sp>
            <p:nvSpPr>
              <p:cNvPr id="107" name="文本框 106">
                <a:extLst>
                  <a:ext uri="{FF2B5EF4-FFF2-40B4-BE49-F238E27FC236}">
                    <a16:creationId xmlns:a16="http://schemas.microsoft.com/office/drawing/2014/main" id="{84B29E5F-10C4-49CD-B5CA-74719F92069A}"/>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1</a:t>
                </a:r>
                <a:endParaRPr lang="zh-CN" altLang="en-US" sz="2200" dirty="0">
                  <a:cs typeface="+mn-ea"/>
                  <a:sym typeface="+mn-lt"/>
                </a:endParaRPr>
              </a:p>
            </p:txBody>
          </p:sp>
          <p:sp>
            <p:nvSpPr>
              <p:cNvPr id="108" name="文本框 107">
                <a:extLst>
                  <a:ext uri="{FF2B5EF4-FFF2-40B4-BE49-F238E27FC236}">
                    <a16:creationId xmlns:a16="http://schemas.microsoft.com/office/drawing/2014/main" id="{F6539D4F-CC8F-4C2C-9C16-581E299079FA}"/>
                  </a:ext>
                </a:extLst>
              </p:cNvPr>
              <p:cNvSpPr txBox="1"/>
              <p:nvPr/>
            </p:nvSpPr>
            <p:spPr>
              <a:xfrm>
                <a:off x="8212848" y="3280422"/>
                <a:ext cx="1738198" cy="2351541"/>
              </a:xfrm>
              <a:prstGeom prst="rect">
                <a:avLst/>
              </a:prstGeom>
              <a:noFill/>
            </p:spPr>
            <p:txBody>
              <a:bodyPr wrap="square" rtlCol="0">
                <a:spAutoFit/>
              </a:bodyPr>
              <a:lstStyle/>
              <a:p>
                <a:pPr>
                  <a:lnSpc>
                    <a:spcPct val="150000"/>
                  </a:lnSpc>
                </a:pPr>
                <a:r>
                  <a:rPr lang="zh-CN" altLang="en-US" sz="2000" dirty="0">
                    <a:cs typeface="+mn-ea"/>
                    <a:sym typeface="+mn-lt"/>
                  </a:rPr>
                  <a:t>研究方案说明研究方案说明研究方案说明</a:t>
                </a:r>
              </a:p>
              <a:p>
                <a:pPr>
                  <a:lnSpc>
                    <a:spcPct val="150000"/>
                  </a:lnSpc>
                </a:pPr>
                <a:r>
                  <a:rPr lang="zh-CN" altLang="en-US" sz="2000" dirty="0">
                    <a:cs typeface="+mn-ea"/>
                    <a:sym typeface="+mn-lt"/>
                  </a:rPr>
                  <a:t>研究方案说明研究方案说明</a:t>
                </a:r>
              </a:p>
            </p:txBody>
          </p:sp>
        </p:grpSp>
      </p:grpSp>
      <p:grpSp>
        <p:nvGrpSpPr>
          <p:cNvPr id="3" name="组合 2">
            <a:extLst>
              <a:ext uri="{FF2B5EF4-FFF2-40B4-BE49-F238E27FC236}">
                <a16:creationId xmlns:a16="http://schemas.microsoft.com/office/drawing/2014/main" id="{9554B241-AB83-41F5-A1C2-C0C115CE3B56}"/>
              </a:ext>
            </a:extLst>
          </p:cNvPr>
          <p:cNvGrpSpPr/>
          <p:nvPr/>
        </p:nvGrpSpPr>
        <p:grpSpPr>
          <a:xfrm>
            <a:off x="3456221" y="1460779"/>
            <a:ext cx="2493812" cy="3068782"/>
            <a:chOff x="3852978" y="2773530"/>
            <a:chExt cx="2493812" cy="3068782"/>
          </a:xfrm>
        </p:grpSpPr>
        <p:sp>
          <p:nvSpPr>
            <p:cNvPr id="95" name="矩形 94">
              <a:extLst>
                <a:ext uri="{FF2B5EF4-FFF2-40B4-BE49-F238E27FC236}">
                  <a16:creationId xmlns:a16="http://schemas.microsoft.com/office/drawing/2014/main" id="{1FE65593-8E25-4DE2-B074-0A58D1516155}"/>
                </a:ext>
              </a:extLst>
            </p:cNvPr>
            <p:cNvSpPr/>
            <p:nvPr/>
          </p:nvSpPr>
          <p:spPr>
            <a:xfrm>
              <a:off x="3852978" y="2773530"/>
              <a:ext cx="2493812" cy="3068782"/>
            </a:xfrm>
            <a:prstGeom prst="rect">
              <a:avLst/>
            </a:prstGeom>
            <a:solidFill>
              <a:schemeClr val="bg1"/>
            </a:solidFill>
            <a:ln>
              <a:noFill/>
            </a:ln>
            <a:effectLst>
              <a:outerShdw blurRad="63500" sx="102000" sy="102000" algn="ctr"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3" name="组合 102">
              <a:extLst>
                <a:ext uri="{FF2B5EF4-FFF2-40B4-BE49-F238E27FC236}">
                  <a16:creationId xmlns:a16="http://schemas.microsoft.com/office/drawing/2014/main" id="{E729FC56-E1F8-439B-9BC1-13EBDFBE56DF}"/>
                </a:ext>
              </a:extLst>
            </p:cNvPr>
            <p:cNvGrpSpPr/>
            <p:nvPr/>
          </p:nvGrpSpPr>
          <p:grpSpPr>
            <a:xfrm>
              <a:off x="4286491" y="2894589"/>
              <a:ext cx="1738198" cy="2731603"/>
              <a:chOff x="8212848" y="2894589"/>
              <a:chExt cx="1738198" cy="2731603"/>
            </a:xfrm>
          </p:grpSpPr>
          <p:sp>
            <p:nvSpPr>
              <p:cNvPr id="104" name="文本框 103">
                <a:extLst>
                  <a:ext uri="{FF2B5EF4-FFF2-40B4-BE49-F238E27FC236}">
                    <a16:creationId xmlns:a16="http://schemas.microsoft.com/office/drawing/2014/main" id="{94D1BE2E-6F9C-4D00-A41B-D6A79567CCD2}"/>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2</a:t>
                </a:r>
                <a:endParaRPr lang="zh-CN" altLang="en-US" sz="2200" dirty="0">
                  <a:cs typeface="+mn-ea"/>
                  <a:sym typeface="+mn-lt"/>
                </a:endParaRPr>
              </a:p>
            </p:txBody>
          </p:sp>
          <p:sp>
            <p:nvSpPr>
              <p:cNvPr id="105" name="文本框 104">
                <a:extLst>
                  <a:ext uri="{FF2B5EF4-FFF2-40B4-BE49-F238E27FC236}">
                    <a16:creationId xmlns:a16="http://schemas.microsoft.com/office/drawing/2014/main" id="{D93DFE85-C555-466E-9009-CCADB1449F5B}"/>
                  </a:ext>
                </a:extLst>
              </p:cNvPr>
              <p:cNvSpPr txBox="1"/>
              <p:nvPr/>
            </p:nvSpPr>
            <p:spPr>
              <a:xfrm>
                <a:off x="8212848" y="3280422"/>
                <a:ext cx="1738198" cy="2345770"/>
              </a:xfrm>
              <a:prstGeom prst="rect">
                <a:avLst/>
              </a:prstGeom>
              <a:noFill/>
            </p:spPr>
            <p:txBody>
              <a:bodyPr wrap="square" rtlCol="0">
                <a:spAutoFit/>
              </a:bodyPr>
              <a:lstStyle/>
              <a:p>
                <a:pPr>
                  <a:lnSpc>
                    <a:spcPct val="150000"/>
                  </a:lnSpc>
                </a:pPr>
                <a:r>
                  <a:rPr lang="zh-CN" altLang="en-US" sz="2000" dirty="0">
                    <a:cs typeface="+mn-ea"/>
                    <a:sym typeface="+mn-lt"/>
                  </a:rPr>
                  <a:t>研究方案说明研究方案说明</a:t>
                </a:r>
              </a:p>
              <a:p>
                <a:pPr>
                  <a:lnSpc>
                    <a:spcPct val="150000"/>
                  </a:lnSpc>
                </a:pPr>
                <a:r>
                  <a:rPr lang="zh-CN" altLang="en-US" sz="2000" dirty="0">
                    <a:cs typeface="+mn-ea"/>
                    <a:sym typeface="+mn-lt"/>
                  </a:rPr>
                  <a:t>研究方案说明研究方案说明</a:t>
                </a:r>
              </a:p>
              <a:p>
                <a:pPr>
                  <a:lnSpc>
                    <a:spcPct val="150000"/>
                  </a:lnSpc>
                </a:pPr>
                <a:r>
                  <a:rPr lang="zh-CN" altLang="en-US" sz="2000" dirty="0">
                    <a:cs typeface="+mn-ea"/>
                    <a:sym typeface="+mn-lt"/>
                  </a:rPr>
                  <a:t>研究方案说明</a:t>
                </a:r>
              </a:p>
            </p:txBody>
          </p:sp>
        </p:grpSp>
      </p:grpSp>
      <p:grpSp>
        <p:nvGrpSpPr>
          <p:cNvPr id="45" name="组合 44">
            <a:extLst>
              <a:ext uri="{FF2B5EF4-FFF2-40B4-BE49-F238E27FC236}">
                <a16:creationId xmlns:a16="http://schemas.microsoft.com/office/drawing/2014/main" id="{34107EF1-ED03-4712-AE1B-6F9AB4768840}"/>
              </a:ext>
            </a:extLst>
          </p:cNvPr>
          <p:cNvGrpSpPr/>
          <p:nvPr/>
        </p:nvGrpSpPr>
        <p:grpSpPr>
          <a:xfrm>
            <a:off x="6237277" y="1460779"/>
            <a:ext cx="2493811" cy="3068782"/>
            <a:chOff x="5838320" y="2773530"/>
            <a:chExt cx="2493811" cy="3068782"/>
          </a:xfrm>
        </p:grpSpPr>
        <p:sp>
          <p:nvSpPr>
            <p:cNvPr id="47" name="矩形 46">
              <a:extLst>
                <a:ext uri="{FF2B5EF4-FFF2-40B4-BE49-F238E27FC236}">
                  <a16:creationId xmlns:a16="http://schemas.microsoft.com/office/drawing/2014/main" id="{74228D2F-D8FD-4EC4-85B6-1316BB381AD8}"/>
                </a:ext>
              </a:extLst>
            </p:cNvPr>
            <p:cNvSpPr/>
            <p:nvPr/>
          </p:nvSpPr>
          <p:spPr>
            <a:xfrm>
              <a:off x="5838320" y="2773530"/>
              <a:ext cx="2493811" cy="3068782"/>
            </a:xfrm>
            <a:prstGeom prst="rect">
              <a:avLst/>
            </a:prstGeom>
            <a:solidFill>
              <a:schemeClr val="bg1"/>
            </a:solidFill>
            <a:ln>
              <a:noFill/>
            </a:ln>
            <a:effectLst>
              <a:outerShdw blurRad="63500" sx="102000" sy="102000" algn="ctr"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8" name="组合 47">
              <a:extLst>
                <a:ext uri="{FF2B5EF4-FFF2-40B4-BE49-F238E27FC236}">
                  <a16:creationId xmlns:a16="http://schemas.microsoft.com/office/drawing/2014/main" id="{4E3C9CA8-B338-47F3-957B-009ECDDBBB05}"/>
                </a:ext>
              </a:extLst>
            </p:cNvPr>
            <p:cNvGrpSpPr/>
            <p:nvPr/>
          </p:nvGrpSpPr>
          <p:grpSpPr>
            <a:xfrm>
              <a:off x="6258922" y="2894589"/>
              <a:ext cx="1738198" cy="2731603"/>
              <a:chOff x="8212848" y="2894589"/>
              <a:chExt cx="1738198" cy="2731603"/>
            </a:xfrm>
          </p:grpSpPr>
          <p:sp>
            <p:nvSpPr>
              <p:cNvPr id="49" name="文本框 48">
                <a:extLst>
                  <a:ext uri="{FF2B5EF4-FFF2-40B4-BE49-F238E27FC236}">
                    <a16:creationId xmlns:a16="http://schemas.microsoft.com/office/drawing/2014/main" id="{B916BC02-C4F9-4CDA-A264-A03714CFDD8A}"/>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3</a:t>
                </a:r>
                <a:endParaRPr lang="zh-CN" altLang="en-US" sz="2200" dirty="0">
                  <a:cs typeface="+mn-ea"/>
                  <a:sym typeface="+mn-lt"/>
                </a:endParaRPr>
              </a:p>
            </p:txBody>
          </p:sp>
          <p:sp>
            <p:nvSpPr>
              <p:cNvPr id="50" name="文本框 49">
                <a:extLst>
                  <a:ext uri="{FF2B5EF4-FFF2-40B4-BE49-F238E27FC236}">
                    <a16:creationId xmlns:a16="http://schemas.microsoft.com/office/drawing/2014/main" id="{A781624A-BC45-429D-AEE3-119B9DA3D34A}"/>
                  </a:ext>
                </a:extLst>
              </p:cNvPr>
              <p:cNvSpPr txBox="1"/>
              <p:nvPr/>
            </p:nvSpPr>
            <p:spPr>
              <a:xfrm>
                <a:off x="8212848" y="3280422"/>
                <a:ext cx="1738198" cy="2345770"/>
              </a:xfrm>
              <a:prstGeom prst="rect">
                <a:avLst/>
              </a:prstGeom>
              <a:noFill/>
            </p:spPr>
            <p:txBody>
              <a:bodyPr wrap="square" rtlCol="0">
                <a:spAutoFit/>
              </a:bodyPr>
              <a:lstStyle/>
              <a:p>
                <a:pPr>
                  <a:lnSpc>
                    <a:spcPct val="150000"/>
                  </a:lnSpc>
                </a:pPr>
                <a:r>
                  <a:rPr lang="zh-CN" altLang="en-US" sz="2000" dirty="0">
                    <a:cs typeface="+mn-ea"/>
                    <a:sym typeface="+mn-lt"/>
                  </a:rPr>
                  <a:t>研究方案说明研究方案说明</a:t>
                </a:r>
              </a:p>
              <a:p>
                <a:pPr>
                  <a:lnSpc>
                    <a:spcPct val="150000"/>
                  </a:lnSpc>
                </a:pPr>
                <a:r>
                  <a:rPr lang="zh-CN" altLang="en-US" sz="2000" dirty="0">
                    <a:cs typeface="+mn-ea"/>
                    <a:sym typeface="+mn-lt"/>
                  </a:rPr>
                  <a:t>研究方案说明研究方案说明</a:t>
                </a:r>
              </a:p>
              <a:p>
                <a:pPr>
                  <a:lnSpc>
                    <a:spcPct val="150000"/>
                  </a:lnSpc>
                </a:pPr>
                <a:r>
                  <a:rPr lang="zh-CN" altLang="en-US" sz="2000" dirty="0">
                    <a:cs typeface="+mn-ea"/>
                    <a:sym typeface="+mn-lt"/>
                  </a:rPr>
                  <a:t>研究方案说明</a:t>
                </a:r>
              </a:p>
            </p:txBody>
          </p:sp>
        </p:grpSp>
      </p:grpSp>
      <p:grpSp>
        <p:nvGrpSpPr>
          <p:cNvPr id="51" name="组合 50">
            <a:extLst>
              <a:ext uri="{FF2B5EF4-FFF2-40B4-BE49-F238E27FC236}">
                <a16:creationId xmlns:a16="http://schemas.microsoft.com/office/drawing/2014/main" id="{C3F9026F-D82E-4C27-86F8-65D5A942CAA8}"/>
              </a:ext>
            </a:extLst>
          </p:cNvPr>
          <p:cNvGrpSpPr/>
          <p:nvPr/>
        </p:nvGrpSpPr>
        <p:grpSpPr>
          <a:xfrm>
            <a:off x="9032619" y="1460779"/>
            <a:ext cx="2493811" cy="3068782"/>
            <a:chOff x="7807251" y="2773530"/>
            <a:chExt cx="2493811" cy="3068782"/>
          </a:xfrm>
        </p:grpSpPr>
        <p:sp>
          <p:nvSpPr>
            <p:cNvPr id="52" name="矩形 51">
              <a:extLst>
                <a:ext uri="{FF2B5EF4-FFF2-40B4-BE49-F238E27FC236}">
                  <a16:creationId xmlns:a16="http://schemas.microsoft.com/office/drawing/2014/main" id="{BB8B54C5-CA14-4F8D-A9EB-971317942A86}"/>
                </a:ext>
              </a:extLst>
            </p:cNvPr>
            <p:cNvSpPr/>
            <p:nvPr/>
          </p:nvSpPr>
          <p:spPr>
            <a:xfrm>
              <a:off x="7807251" y="2773530"/>
              <a:ext cx="2493811" cy="3068782"/>
            </a:xfrm>
            <a:prstGeom prst="rect">
              <a:avLst/>
            </a:prstGeom>
            <a:solidFill>
              <a:schemeClr val="bg1"/>
            </a:solidFill>
            <a:ln>
              <a:noFill/>
            </a:ln>
            <a:effectLst>
              <a:outerShdw blurRad="63500" sx="102000" sy="102000" algn="ctr" rotWithShape="0">
                <a:schemeClr val="accent3">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53" name="组合 52">
              <a:extLst>
                <a:ext uri="{FF2B5EF4-FFF2-40B4-BE49-F238E27FC236}">
                  <a16:creationId xmlns:a16="http://schemas.microsoft.com/office/drawing/2014/main" id="{47AAFD4C-406C-418F-ADBF-6AB142EF625C}"/>
                </a:ext>
              </a:extLst>
            </p:cNvPr>
            <p:cNvGrpSpPr/>
            <p:nvPr/>
          </p:nvGrpSpPr>
          <p:grpSpPr>
            <a:xfrm>
              <a:off x="8212848" y="2894589"/>
              <a:ext cx="1738198" cy="2731603"/>
              <a:chOff x="8212848" y="2894589"/>
              <a:chExt cx="1738198" cy="2731603"/>
            </a:xfrm>
          </p:grpSpPr>
          <p:sp>
            <p:nvSpPr>
              <p:cNvPr id="54" name="文本框 53">
                <a:extLst>
                  <a:ext uri="{FF2B5EF4-FFF2-40B4-BE49-F238E27FC236}">
                    <a16:creationId xmlns:a16="http://schemas.microsoft.com/office/drawing/2014/main" id="{2F53D0C3-52BC-4DC1-943A-7524D065EFD2}"/>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4</a:t>
                </a:r>
                <a:endParaRPr lang="zh-CN" altLang="en-US" sz="2200" dirty="0">
                  <a:cs typeface="+mn-ea"/>
                  <a:sym typeface="+mn-lt"/>
                </a:endParaRPr>
              </a:p>
            </p:txBody>
          </p:sp>
          <p:sp>
            <p:nvSpPr>
              <p:cNvPr id="55" name="文本框 54">
                <a:extLst>
                  <a:ext uri="{FF2B5EF4-FFF2-40B4-BE49-F238E27FC236}">
                    <a16:creationId xmlns:a16="http://schemas.microsoft.com/office/drawing/2014/main" id="{B2DAA9A9-0A8F-4A77-A24B-1A4F5F4B4CF4}"/>
                  </a:ext>
                </a:extLst>
              </p:cNvPr>
              <p:cNvSpPr txBox="1"/>
              <p:nvPr/>
            </p:nvSpPr>
            <p:spPr>
              <a:xfrm>
                <a:off x="8212848" y="3280422"/>
                <a:ext cx="1738198" cy="2345770"/>
              </a:xfrm>
              <a:prstGeom prst="rect">
                <a:avLst/>
              </a:prstGeom>
              <a:noFill/>
            </p:spPr>
            <p:txBody>
              <a:bodyPr wrap="square" rtlCol="0">
                <a:spAutoFit/>
              </a:bodyPr>
              <a:lstStyle/>
              <a:p>
                <a:pPr>
                  <a:lnSpc>
                    <a:spcPct val="150000"/>
                  </a:lnSpc>
                </a:pPr>
                <a:r>
                  <a:rPr lang="zh-CN" altLang="en-US" sz="2000" dirty="0">
                    <a:cs typeface="+mn-ea"/>
                    <a:sym typeface="+mn-lt"/>
                  </a:rPr>
                  <a:t>研究方案说明研究方案说明</a:t>
                </a:r>
              </a:p>
              <a:p>
                <a:pPr>
                  <a:lnSpc>
                    <a:spcPct val="150000"/>
                  </a:lnSpc>
                </a:pPr>
                <a:r>
                  <a:rPr lang="zh-CN" altLang="en-US" sz="2000" dirty="0">
                    <a:cs typeface="+mn-ea"/>
                    <a:sym typeface="+mn-lt"/>
                  </a:rPr>
                  <a:t>研究方案说明研究方案说明</a:t>
                </a:r>
              </a:p>
              <a:p>
                <a:pPr>
                  <a:lnSpc>
                    <a:spcPct val="150000"/>
                  </a:lnSpc>
                </a:pPr>
                <a:r>
                  <a:rPr lang="zh-CN" altLang="en-US" sz="2000" dirty="0">
                    <a:cs typeface="+mn-ea"/>
                    <a:sym typeface="+mn-lt"/>
                  </a:rPr>
                  <a:t>研究方案说明</a:t>
                </a:r>
              </a:p>
            </p:txBody>
          </p:sp>
        </p:grpSp>
      </p:grpSp>
      <p:grpSp>
        <p:nvGrpSpPr>
          <p:cNvPr id="41" name="组合 40">
            <a:extLst>
              <a:ext uri="{FF2B5EF4-FFF2-40B4-BE49-F238E27FC236}">
                <a16:creationId xmlns:a16="http://schemas.microsoft.com/office/drawing/2014/main" id="{7B1DBACF-3D04-41C6-B8C5-29384E32FABF}"/>
              </a:ext>
            </a:extLst>
          </p:cNvPr>
          <p:cNvGrpSpPr/>
          <p:nvPr/>
        </p:nvGrpSpPr>
        <p:grpSpPr>
          <a:xfrm>
            <a:off x="660401" y="450850"/>
            <a:ext cx="577850" cy="577850"/>
            <a:chOff x="7618532" y="3666322"/>
            <a:chExt cx="783759" cy="783759"/>
          </a:xfrm>
        </p:grpSpPr>
        <p:sp>
          <p:nvSpPr>
            <p:cNvPr id="42" name="椭圆 41">
              <a:extLst>
                <a:ext uri="{FF2B5EF4-FFF2-40B4-BE49-F238E27FC236}">
                  <a16:creationId xmlns:a16="http://schemas.microsoft.com/office/drawing/2014/main" id="{73538F66-F635-4595-AEE3-A5B185D1F8C3}"/>
                </a:ext>
              </a:extLst>
            </p:cNvPr>
            <p:cNvSpPr/>
            <p:nvPr/>
          </p:nvSpPr>
          <p:spPr bwMode="auto">
            <a:xfrm>
              <a:off x="7618532" y="3666322"/>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43" name="椭圆 42">
              <a:extLst>
                <a:ext uri="{FF2B5EF4-FFF2-40B4-BE49-F238E27FC236}">
                  <a16:creationId xmlns:a16="http://schemas.microsoft.com/office/drawing/2014/main" id="{67873B75-DAE8-45CA-998B-CB8A9560A5D6}"/>
                </a:ext>
              </a:extLst>
            </p:cNvPr>
            <p:cNvSpPr/>
            <p:nvPr/>
          </p:nvSpPr>
          <p:spPr bwMode="auto">
            <a:xfrm>
              <a:off x="7672014" y="3719804"/>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4" name="图形 43" descr="试管">
              <a:extLst>
                <a:ext uri="{FF2B5EF4-FFF2-40B4-BE49-F238E27FC236}">
                  <a16:creationId xmlns:a16="http://schemas.microsoft.com/office/drawing/2014/main" id="{6D38A502-3C5F-437A-9F99-D0C3F9A028E8}"/>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761985" y="3821120"/>
              <a:ext cx="493016" cy="493016"/>
            </a:xfrm>
            <a:prstGeom prst="rect">
              <a:avLst/>
            </a:prstGeom>
          </p:spPr>
        </p:pic>
      </p:grpSp>
    </p:spTree>
    <p:extLst>
      <p:ext uri="{BB962C8B-B14F-4D97-AF65-F5344CB8AC3E}">
        <p14:creationId xmlns:p14="http://schemas.microsoft.com/office/powerpoint/2010/main" val="37699000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1000"/>
                                        <p:tgtEl>
                                          <p:spTgt spid="2"/>
                                        </p:tgtEl>
                                      </p:cBhvr>
                                    </p:animEffect>
                                    <p:anim calcmode="lin" valueType="num">
                                      <p:cBhvr>
                                        <p:cTn id="30" dur="1000" fill="hold"/>
                                        <p:tgtEl>
                                          <p:spTgt spid="2"/>
                                        </p:tgtEl>
                                        <p:attrNameLst>
                                          <p:attrName>ppt_x</p:attrName>
                                        </p:attrNameLst>
                                      </p:cBhvr>
                                      <p:tavLst>
                                        <p:tav tm="0">
                                          <p:val>
                                            <p:strVal val="#ppt_x"/>
                                          </p:val>
                                        </p:tav>
                                        <p:tav tm="100000">
                                          <p:val>
                                            <p:strVal val="#ppt_x"/>
                                          </p:val>
                                        </p:tav>
                                      </p:tavLst>
                                    </p:anim>
                                    <p:anim calcmode="lin" valueType="num">
                                      <p:cBhvr>
                                        <p:cTn id="3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fade">
                                      <p:cBhvr>
                                        <p:cTn id="36" dur="1000"/>
                                        <p:tgtEl>
                                          <p:spTgt spid="3"/>
                                        </p:tgtEl>
                                      </p:cBhvr>
                                    </p:animEffect>
                                    <p:anim calcmode="lin" valueType="num">
                                      <p:cBhvr>
                                        <p:cTn id="37" dur="1000" fill="hold"/>
                                        <p:tgtEl>
                                          <p:spTgt spid="3"/>
                                        </p:tgtEl>
                                        <p:attrNameLst>
                                          <p:attrName>ppt_x</p:attrName>
                                        </p:attrNameLst>
                                      </p:cBhvr>
                                      <p:tavLst>
                                        <p:tav tm="0">
                                          <p:val>
                                            <p:strVal val="#ppt_x"/>
                                          </p:val>
                                        </p:tav>
                                        <p:tav tm="100000">
                                          <p:val>
                                            <p:strVal val="#ppt_x"/>
                                          </p:val>
                                        </p:tav>
                                      </p:tavLst>
                                    </p:anim>
                                    <p:anim calcmode="lin" valueType="num">
                                      <p:cBhvr>
                                        <p:cTn id="3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fade">
                                      <p:cBhvr>
                                        <p:cTn id="50" dur="1000"/>
                                        <p:tgtEl>
                                          <p:spTgt spid="51"/>
                                        </p:tgtEl>
                                      </p:cBhvr>
                                    </p:animEffect>
                                    <p:anim calcmode="lin" valueType="num">
                                      <p:cBhvr>
                                        <p:cTn id="51" dur="1000" fill="hold"/>
                                        <p:tgtEl>
                                          <p:spTgt spid="51"/>
                                        </p:tgtEl>
                                        <p:attrNameLst>
                                          <p:attrName>ppt_x</p:attrName>
                                        </p:attrNameLst>
                                      </p:cBhvr>
                                      <p:tavLst>
                                        <p:tav tm="0">
                                          <p:val>
                                            <p:strVal val="#ppt_x"/>
                                          </p:val>
                                        </p:tav>
                                        <p:tav tm="100000">
                                          <p:val>
                                            <p:strVal val="#ppt_x"/>
                                          </p:val>
                                        </p:tav>
                                      </p:tavLst>
                                    </p:anim>
                                    <p:anim calcmode="lin" valueType="num">
                                      <p:cBhvr>
                                        <p:cTn id="52"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D5277791-7DDF-4FA7-9C78-567E885EB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689" y="3219"/>
            <a:ext cx="9135416" cy="6851562"/>
          </a:xfrm>
          <a:prstGeom prst="rect">
            <a:avLst/>
          </a:prstGeom>
        </p:spPr>
      </p:pic>
      <p:sp>
        <p:nvSpPr>
          <p:cNvPr id="34" name="矩形 白1">
            <a:extLst>
              <a:ext uri="{FF2B5EF4-FFF2-40B4-BE49-F238E27FC236}">
                <a16:creationId xmlns:a16="http://schemas.microsoft.com/office/drawing/2014/main" id="{7A935A22-FEEB-4B78-9916-163644E822AB}"/>
              </a:ext>
            </a:extLst>
          </p:cNvPr>
          <p:cNvSpPr/>
          <p:nvPr/>
        </p:nvSpPr>
        <p:spPr>
          <a:xfrm rot="5400000">
            <a:off x="4260863" y="-1100527"/>
            <a:ext cx="6858002" cy="9052613"/>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3" name="图片 52" descr="图片包含 物体&#10;&#10;描述已自动生成">
            <a:extLst>
              <a:ext uri="{FF2B5EF4-FFF2-40B4-BE49-F238E27FC236}">
                <a16:creationId xmlns:a16="http://schemas.microsoft.com/office/drawing/2014/main" id="{DD2B3470-E3A3-4F98-A437-571B18C6D4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95289" y="436417"/>
            <a:ext cx="2823611" cy="579583"/>
          </a:xfrm>
          <a:prstGeom prst="rect">
            <a:avLst/>
          </a:prstGeom>
        </p:spPr>
      </p:pic>
      <p:sp>
        <p:nvSpPr>
          <p:cNvPr id="5" name="文本框 4">
            <a:extLst>
              <a:ext uri="{FF2B5EF4-FFF2-40B4-BE49-F238E27FC236}">
                <a16:creationId xmlns:a16="http://schemas.microsoft.com/office/drawing/2014/main" id="{41B256AE-680D-4CCC-B51F-B69BF45F0365}"/>
              </a:ext>
            </a:extLst>
          </p:cNvPr>
          <p:cNvSpPr txBox="1"/>
          <p:nvPr/>
        </p:nvSpPr>
        <p:spPr>
          <a:xfrm>
            <a:off x="2273869" y="2051212"/>
            <a:ext cx="2492990" cy="707886"/>
          </a:xfrm>
          <a:prstGeom prst="rect">
            <a:avLst/>
          </a:prstGeom>
          <a:noFill/>
        </p:spPr>
        <p:txBody>
          <a:bodyPr wrap="none" rtlCol="0">
            <a:spAutoFit/>
          </a:bodyPr>
          <a:lstStyle/>
          <a:p>
            <a:r>
              <a:rPr lang="zh-CN" altLang="en-US" sz="4000" spc="500" dirty="0">
                <a:cs typeface="+mn-ea"/>
                <a:sym typeface="+mn-lt"/>
              </a:rPr>
              <a:t>研究结果</a:t>
            </a:r>
          </a:p>
        </p:txBody>
      </p:sp>
      <p:sp>
        <p:nvSpPr>
          <p:cNvPr id="38" name="矩形 37">
            <a:extLst>
              <a:ext uri="{FF2B5EF4-FFF2-40B4-BE49-F238E27FC236}">
                <a16:creationId xmlns:a16="http://schemas.microsoft.com/office/drawing/2014/main" id="{DC3AD140-0383-4390-AE54-AFAD10E136B5}"/>
              </a:ext>
            </a:extLst>
          </p:cNvPr>
          <p:cNvSpPr/>
          <p:nvPr/>
        </p:nvSpPr>
        <p:spPr>
          <a:xfrm>
            <a:off x="1940526" y="3176847"/>
            <a:ext cx="3469406" cy="539763"/>
          </a:xfrm>
          <a:prstGeom prst="rect">
            <a:avLst/>
          </a:prstGeom>
        </p:spPr>
        <p:txBody>
          <a:bodyPr wrap="square">
            <a:spAutoFit/>
          </a:bodyPr>
          <a:lstStyle/>
          <a:p>
            <a:pPr>
              <a:lnSpc>
                <a:spcPct val="150000"/>
              </a:lnSpc>
            </a:pPr>
            <a:r>
              <a:rPr lang="zh-CN" altLang="en-US" sz="2200" dirty="0">
                <a:solidFill>
                  <a:schemeClr val="bg1">
                    <a:lumMod val="65000"/>
                  </a:schemeClr>
                </a:solidFill>
                <a:cs typeface="+mn-ea"/>
                <a:sym typeface="+mn-lt"/>
              </a:rPr>
              <a:t>请在此输入关键词或简介</a:t>
            </a:r>
          </a:p>
        </p:txBody>
      </p:sp>
      <p:sp>
        <p:nvSpPr>
          <p:cNvPr id="39" name="矩形 38">
            <a:extLst>
              <a:ext uri="{FF2B5EF4-FFF2-40B4-BE49-F238E27FC236}">
                <a16:creationId xmlns:a16="http://schemas.microsoft.com/office/drawing/2014/main" id="{2B707D54-1EA8-4AE0-B6FE-0B6236B79424}"/>
              </a:ext>
            </a:extLst>
          </p:cNvPr>
          <p:cNvSpPr/>
          <p:nvPr/>
        </p:nvSpPr>
        <p:spPr>
          <a:xfrm rot="5400000">
            <a:off x="3851230" y="4848490"/>
            <a:ext cx="152149" cy="1680839"/>
          </a:xfrm>
          <a:prstGeom prst="rect">
            <a:avLst/>
          </a:prstGeom>
          <a:gradFill flip="none" rotWithShape="1">
            <a:gsLst>
              <a:gs pos="0">
                <a:schemeClr val="accent5"/>
              </a:gs>
              <a:gs pos="100000">
                <a:schemeClr val="accent5"/>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41" name="矩形 40">
            <a:extLst>
              <a:ext uri="{FF2B5EF4-FFF2-40B4-BE49-F238E27FC236}">
                <a16:creationId xmlns:a16="http://schemas.microsoft.com/office/drawing/2014/main" id="{BE6199A3-D081-4CEE-84D9-939A9BE73CCF}"/>
              </a:ext>
            </a:extLst>
          </p:cNvPr>
          <p:cNvSpPr/>
          <p:nvPr/>
        </p:nvSpPr>
        <p:spPr>
          <a:xfrm rot="5400000">
            <a:off x="2749225" y="3992636"/>
            <a:ext cx="152148"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grpSp>
        <p:nvGrpSpPr>
          <p:cNvPr id="13" name="组合 12">
            <a:extLst>
              <a:ext uri="{FF2B5EF4-FFF2-40B4-BE49-F238E27FC236}">
                <a16:creationId xmlns:a16="http://schemas.microsoft.com/office/drawing/2014/main" id="{00BF7E25-7920-41E3-AC83-B0653D73E828}"/>
              </a:ext>
            </a:extLst>
          </p:cNvPr>
          <p:cNvGrpSpPr/>
          <p:nvPr/>
        </p:nvGrpSpPr>
        <p:grpSpPr>
          <a:xfrm>
            <a:off x="1384881" y="1975339"/>
            <a:ext cx="783759" cy="783759"/>
            <a:chOff x="7504635" y="3112377"/>
            <a:chExt cx="783759" cy="783759"/>
          </a:xfrm>
        </p:grpSpPr>
        <p:sp>
          <p:nvSpPr>
            <p:cNvPr id="14" name="椭圆 13">
              <a:extLst>
                <a:ext uri="{FF2B5EF4-FFF2-40B4-BE49-F238E27FC236}">
                  <a16:creationId xmlns:a16="http://schemas.microsoft.com/office/drawing/2014/main" id="{662C60D4-CCF1-44F8-A477-EFED64C9C553}"/>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5" name="椭圆 14">
              <a:extLst>
                <a:ext uri="{FF2B5EF4-FFF2-40B4-BE49-F238E27FC236}">
                  <a16:creationId xmlns:a16="http://schemas.microsoft.com/office/drawing/2014/main" id="{239B7799-7C6D-491C-B1EA-50AF1F495EDC}"/>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6" name="KSO_Shape">
              <a:extLst>
                <a:ext uri="{FF2B5EF4-FFF2-40B4-BE49-F238E27FC236}">
                  <a16:creationId xmlns:a16="http://schemas.microsoft.com/office/drawing/2014/main" id="{0F9B627D-3DE5-4C30-847B-264BA5B5C2D3}"/>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spTree>
    <p:extLst>
      <p:ext uri="{BB962C8B-B14F-4D97-AF65-F5344CB8AC3E}">
        <p14:creationId xmlns:p14="http://schemas.microsoft.com/office/powerpoint/2010/main" val="20802623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a:extLst>
              <a:ext uri="{FF2B5EF4-FFF2-40B4-BE49-F238E27FC236}">
                <a16:creationId xmlns:a16="http://schemas.microsoft.com/office/drawing/2014/main" id="{2A195FF5-DE73-4F15-B0CD-65BE27295486}"/>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47" name="组合 46">
            <a:extLst>
              <a:ext uri="{FF2B5EF4-FFF2-40B4-BE49-F238E27FC236}">
                <a16:creationId xmlns:a16="http://schemas.microsoft.com/office/drawing/2014/main" id="{A5586C0D-D188-487D-9B3D-45BEAD7EFC06}"/>
              </a:ext>
            </a:extLst>
          </p:cNvPr>
          <p:cNvGrpSpPr/>
          <p:nvPr/>
        </p:nvGrpSpPr>
        <p:grpSpPr>
          <a:xfrm>
            <a:off x="660401" y="406644"/>
            <a:ext cx="609356" cy="609356"/>
            <a:chOff x="7504635" y="3112377"/>
            <a:chExt cx="783759" cy="783759"/>
          </a:xfrm>
        </p:grpSpPr>
        <p:sp>
          <p:nvSpPr>
            <p:cNvPr id="30" name="椭圆 29">
              <a:extLst>
                <a:ext uri="{FF2B5EF4-FFF2-40B4-BE49-F238E27FC236}">
                  <a16:creationId xmlns:a16="http://schemas.microsoft.com/office/drawing/2014/main" id="{0B3A38AC-A682-4CD6-8B6E-71D5009D349C}"/>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1" name="椭圆 30">
              <a:extLst>
                <a:ext uri="{FF2B5EF4-FFF2-40B4-BE49-F238E27FC236}">
                  <a16:creationId xmlns:a16="http://schemas.microsoft.com/office/drawing/2014/main" id="{426C269E-7FB3-4127-8989-C8D44FB4FE69}"/>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2" name="KSO_Shape">
              <a:extLst>
                <a:ext uri="{FF2B5EF4-FFF2-40B4-BE49-F238E27FC236}">
                  <a16:creationId xmlns:a16="http://schemas.microsoft.com/office/drawing/2014/main" id="{3A0504E5-0D29-4F8A-861C-4D22B05440DD}"/>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graphicFrame>
        <p:nvGraphicFramePr>
          <p:cNvPr id="6" name="图表 5">
            <a:extLst>
              <a:ext uri="{FF2B5EF4-FFF2-40B4-BE49-F238E27FC236}">
                <a16:creationId xmlns:a16="http://schemas.microsoft.com/office/drawing/2014/main" id="{E1D38BBA-5977-4D64-B46C-852893874A76}"/>
              </a:ext>
            </a:extLst>
          </p:cNvPr>
          <p:cNvGraphicFramePr/>
          <p:nvPr>
            <p:extLst>
              <p:ext uri="{D42A27DB-BD31-4B8C-83A1-F6EECF244321}">
                <p14:modId xmlns:p14="http://schemas.microsoft.com/office/powerpoint/2010/main" val="1959842650"/>
              </p:ext>
            </p:extLst>
          </p:nvPr>
        </p:nvGraphicFramePr>
        <p:xfrm>
          <a:off x="658813" y="856984"/>
          <a:ext cx="8128000" cy="5418667"/>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a:extLst>
              <a:ext uri="{FF2B5EF4-FFF2-40B4-BE49-F238E27FC236}">
                <a16:creationId xmlns:a16="http://schemas.microsoft.com/office/drawing/2014/main" id="{0579C360-AB0D-4DA9-A378-317F39D1E5BA}"/>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92752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p14="http://schemas.microsoft.com/office/powerpoint/2010/main" xmlns:c="http://schemas.openxmlformats.org/drawingml/2006/chart">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连接符: 肘形 39">
            <a:extLst>
              <a:ext uri="{FF2B5EF4-FFF2-40B4-BE49-F238E27FC236}">
                <a16:creationId xmlns:a16="http://schemas.microsoft.com/office/drawing/2014/main" id="{83A07C62-B7C4-47B4-B82D-E6B1DBE6A497}"/>
              </a:ext>
            </a:extLst>
          </p:cNvPr>
          <p:cNvCxnSpPr>
            <a:cxnSpLocks/>
            <a:stCxn id="44" idx="0"/>
          </p:cNvCxnSpPr>
          <p:nvPr/>
        </p:nvCxnSpPr>
        <p:spPr>
          <a:xfrm rot="5400000" flipH="1" flipV="1">
            <a:off x="1896476" y="2997631"/>
            <a:ext cx="377297" cy="867093"/>
          </a:xfrm>
          <a:prstGeom prst="bentConnector2">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id="{5E09EDA1-6D8E-48E0-AD18-F91D7E461B69}"/>
              </a:ext>
            </a:extLst>
          </p:cNvPr>
          <p:cNvGrpSpPr/>
          <p:nvPr/>
        </p:nvGrpSpPr>
        <p:grpSpPr>
          <a:xfrm>
            <a:off x="1461998" y="3619825"/>
            <a:ext cx="379159" cy="379159"/>
            <a:chOff x="1263165" y="3809928"/>
            <a:chExt cx="379159" cy="379159"/>
          </a:xfrm>
        </p:grpSpPr>
        <p:sp>
          <p:nvSpPr>
            <p:cNvPr id="42" name="椭圆 41">
              <a:extLst>
                <a:ext uri="{FF2B5EF4-FFF2-40B4-BE49-F238E27FC236}">
                  <a16:creationId xmlns:a16="http://schemas.microsoft.com/office/drawing/2014/main" id="{350FC82A-BF1C-4E29-ABB6-6227FA763E6C}"/>
                </a:ext>
              </a:extLst>
            </p:cNvPr>
            <p:cNvSpPr/>
            <p:nvPr/>
          </p:nvSpPr>
          <p:spPr>
            <a:xfrm>
              <a:off x="1329117" y="3875799"/>
              <a:ext cx="246827" cy="246827"/>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a:extLst>
                <a:ext uri="{FF2B5EF4-FFF2-40B4-BE49-F238E27FC236}">
                  <a16:creationId xmlns:a16="http://schemas.microsoft.com/office/drawing/2014/main" id="{D18237F5-D3AF-4FBC-A895-2D0A47823583}"/>
                </a:ext>
              </a:extLst>
            </p:cNvPr>
            <p:cNvSpPr/>
            <p:nvPr/>
          </p:nvSpPr>
          <p:spPr>
            <a:xfrm>
              <a:off x="1372616" y="3919379"/>
              <a:ext cx="160257" cy="160257"/>
            </a:xfrm>
            <a:prstGeom prst="ellipse">
              <a:avLst/>
            </a:prstGeom>
            <a:solidFill>
              <a:schemeClr val="accent1">
                <a:lumMod val="90000"/>
                <a:lumOff val="10000"/>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a:extLst>
                <a:ext uri="{FF2B5EF4-FFF2-40B4-BE49-F238E27FC236}">
                  <a16:creationId xmlns:a16="http://schemas.microsoft.com/office/drawing/2014/main" id="{676E21F5-3799-4849-950C-F5896227BC64}"/>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文本框 7">
            <a:extLst>
              <a:ext uri="{FF2B5EF4-FFF2-40B4-BE49-F238E27FC236}">
                <a16:creationId xmlns:a16="http://schemas.microsoft.com/office/drawing/2014/main" id="{2A195FF5-DE73-4F15-B0CD-65BE27295486}"/>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47" name="组合 46">
            <a:extLst>
              <a:ext uri="{FF2B5EF4-FFF2-40B4-BE49-F238E27FC236}">
                <a16:creationId xmlns:a16="http://schemas.microsoft.com/office/drawing/2014/main" id="{A5586C0D-D188-487D-9B3D-45BEAD7EFC06}"/>
              </a:ext>
            </a:extLst>
          </p:cNvPr>
          <p:cNvGrpSpPr/>
          <p:nvPr/>
        </p:nvGrpSpPr>
        <p:grpSpPr>
          <a:xfrm>
            <a:off x="660401" y="406644"/>
            <a:ext cx="609356" cy="609356"/>
            <a:chOff x="7504635" y="3112377"/>
            <a:chExt cx="783759" cy="783759"/>
          </a:xfrm>
        </p:grpSpPr>
        <p:sp>
          <p:nvSpPr>
            <p:cNvPr id="30" name="椭圆 29">
              <a:extLst>
                <a:ext uri="{FF2B5EF4-FFF2-40B4-BE49-F238E27FC236}">
                  <a16:creationId xmlns:a16="http://schemas.microsoft.com/office/drawing/2014/main" id="{0B3A38AC-A682-4CD6-8B6E-71D5009D349C}"/>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1" name="椭圆 30">
              <a:extLst>
                <a:ext uri="{FF2B5EF4-FFF2-40B4-BE49-F238E27FC236}">
                  <a16:creationId xmlns:a16="http://schemas.microsoft.com/office/drawing/2014/main" id="{426C269E-7FB3-4127-8989-C8D44FB4FE69}"/>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2" name="KSO_Shape">
              <a:extLst>
                <a:ext uri="{FF2B5EF4-FFF2-40B4-BE49-F238E27FC236}">
                  <a16:creationId xmlns:a16="http://schemas.microsoft.com/office/drawing/2014/main" id="{3A0504E5-0D29-4F8A-861C-4D22B05440DD}"/>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cxnSp>
        <p:nvCxnSpPr>
          <p:cNvPr id="50" name="连接符: 肘形 49">
            <a:extLst>
              <a:ext uri="{FF2B5EF4-FFF2-40B4-BE49-F238E27FC236}">
                <a16:creationId xmlns:a16="http://schemas.microsoft.com/office/drawing/2014/main" id="{3CE17B5E-8B89-4A22-9BA8-5D3B8A978860}"/>
              </a:ext>
            </a:extLst>
          </p:cNvPr>
          <p:cNvCxnSpPr>
            <a:cxnSpLocks/>
            <a:stCxn id="54" idx="2"/>
          </p:cNvCxnSpPr>
          <p:nvPr/>
        </p:nvCxnSpPr>
        <p:spPr>
          <a:xfrm rot="10800000" flipV="1">
            <a:off x="8706762" y="844570"/>
            <a:ext cx="402207" cy="852090"/>
          </a:xfrm>
          <a:prstGeom prst="bentConnector2">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BC7B29D5-87CD-4DC4-B6B5-FA1768F6B749}"/>
              </a:ext>
            </a:extLst>
          </p:cNvPr>
          <p:cNvGrpSpPr/>
          <p:nvPr/>
        </p:nvGrpSpPr>
        <p:grpSpPr>
          <a:xfrm>
            <a:off x="9108968" y="654990"/>
            <a:ext cx="379159" cy="379159"/>
            <a:chOff x="1263165" y="3809928"/>
            <a:chExt cx="379159" cy="379159"/>
          </a:xfrm>
        </p:grpSpPr>
        <p:sp>
          <p:nvSpPr>
            <p:cNvPr id="52" name="椭圆 51">
              <a:extLst>
                <a:ext uri="{FF2B5EF4-FFF2-40B4-BE49-F238E27FC236}">
                  <a16:creationId xmlns:a16="http://schemas.microsoft.com/office/drawing/2014/main" id="{5AD1E3D5-B624-4027-B036-3CD682F1FA24}"/>
                </a:ext>
              </a:extLst>
            </p:cNvPr>
            <p:cNvSpPr/>
            <p:nvPr/>
          </p:nvSpPr>
          <p:spPr>
            <a:xfrm>
              <a:off x="1329117" y="3875799"/>
              <a:ext cx="246827" cy="246827"/>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id="{8CF42942-F1EA-49DC-BEB5-A7D4C151CD9D}"/>
                </a:ext>
              </a:extLst>
            </p:cNvPr>
            <p:cNvSpPr/>
            <p:nvPr/>
          </p:nvSpPr>
          <p:spPr>
            <a:xfrm>
              <a:off x="1372616" y="3919379"/>
              <a:ext cx="160257" cy="160257"/>
            </a:xfrm>
            <a:prstGeom prst="ellipse">
              <a:avLst/>
            </a:prstGeom>
            <a:solidFill>
              <a:schemeClr val="accent1">
                <a:lumMod val="90000"/>
                <a:lumOff val="10000"/>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a:extLst>
                <a:ext uri="{FF2B5EF4-FFF2-40B4-BE49-F238E27FC236}">
                  <a16:creationId xmlns:a16="http://schemas.microsoft.com/office/drawing/2014/main" id="{081F5970-AC8C-4D6B-A4E8-1FC7B6C117DB}"/>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63" name="连接符: 肘形 62">
            <a:extLst>
              <a:ext uri="{FF2B5EF4-FFF2-40B4-BE49-F238E27FC236}">
                <a16:creationId xmlns:a16="http://schemas.microsoft.com/office/drawing/2014/main" id="{4536E444-8F95-40E7-9AA1-BC784193FED3}"/>
              </a:ext>
            </a:extLst>
          </p:cNvPr>
          <p:cNvCxnSpPr>
            <a:cxnSpLocks/>
            <a:endCxn id="357" idx="23"/>
          </p:cNvCxnSpPr>
          <p:nvPr/>
        </p:nvCxnSpPr>
        <p:spPr>
          <a:xfrm rot="10800000" flipV="1">
            <a:off x="8214587" y="2780970"/>
            <a:ext cx="948416" cy="390453"/>
          </a:xfrm>
          <a:prstGeom prst="bentConnector3">
            <a:avLst>
              <a:gd name="adj1" fmla="val 50000"/>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6" name="Freeform 5">
            <a:extLst>
              <a:ext uri="{FF2B5EF4-FFF2-40B4-BE49-F238E27FC236}">
                <a16:creationId xmlns:a16="http://schemas.microsoft.com/office/drawing/2014/main" id="{EC2722C7-56F4-4466-AA7E-F4222B03807B}"/>
              </a:ext>
            </a:extLst>
          </p:cNvPr>
          <p:cNvSpPr>
            <a:spLocks/>
          </p:cNvSpPr>
          <p:nvPr/>
        </p:nvSpPr>
        <p:spPr bwMode="auto">
          <a:xfrm>
            <a:off x="7904879" y="2892399"/>
            <a:ext cx="401269" cy="342502"/>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37" name="Freeform 6">
            <a:extLst>
              <a:ext uri="{FF2B5EF4-FFF2-40B4-BE49-F238E27FC236}">
                <a16:creationId xmlns:a16="http://schemas.microsoft.com/office/drawing/2014/main" id="{A82AAB3F-7AFC-41B3-BB6C-6FB6E9D41C82}"/>
              </a:ext>
            </a:extLst>
          </p:cNvPr>
          <p:cNvSpPr>
            <a:spLocks/>
          </p:cNvSpPr>
          <p:nvPr/>
        </p:nvSpPr>
        <p:spPr bwMode="auto">
          <a:xfrm>
            <a:off x="7827945" y="3124323"/>
            <a:ext cx="256596" cy="217120"/>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38" name="Freeform 7">
            <a:extLst>
              <a:ext uri="{FF2B5EF4-FFF2-40B4-BE49-F238E27FC236}">
                <a16:creationId xmlns:a16="http://schemas.microsoft.com/office/drawing/2014/main" id="{EFEE097A-267A-46C2-A77A-7854D4AC8469}"/>
              </a:ext>
            </a:extLst>
          </p:cNvPr>
          <p:cNvSpPr>
            <a:spLocks/>
          </p:cNvSpPr>
          <p:nvPr/>
        </p:nvSpPr>
        <p:spPr bwMode="auto">
          <a:xfrm>
            <a:off x="8010075" y="3199687"/>
            <a:ext cx="51588" cy="85682"/>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39" name="Freeform 8">
            <a:extLst>
              <a:ext uri="{FF2B5EF4-FFF2-40B4-BE49-F238E27FC236}">
                <a16:creationId xmlns:a16="http://schemas.microsoft.com/office/drawing/2014/main" id="{2B397B31-646F-420E-9793-8B31DE06F527}"/>
              </a:ext>
            </a:extLst>
          </p:cNvPr>
          <p:cNvSpPr>
            <a:spLocks/>
          </p:cNvSpPr>
          <p:nvPr/>
        </p:nvSpPr>
        <p:spPr bwMode="auto">
          <a:xfrm>
            <a:off x="7520209" y="2974492"/>
            <a:ext cx="366951" cy="277456"/>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992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0" name="Freeform 9">
            <a:extLst>
              <a:ext uri="{FF2B5EF4-FFF2-40B4-BE49-F238E27FC236}">
                <a16:creationId xmlns:a16="http://schemas.microsoft.com/office/drawing/2014/main" id="{5FAF06A6-72A2-4BFC-B33F-9F56151107B7}"/>
              </a:ext>
            </a:extLst>
          </p:cNvPr>
          <p:cNvSpPr>
            <a:spLocks/>
          </p:cNvSpPr>
          <p:nvPr/>
        </p:nvSpPr>
        <p:spPr bwMode="auto">
          <a:xfrm>
            <a:off x="7757964" y="3192285"/>
            <a:ext cx="228335" cy="163962"/>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1" name="Freeform 10">
            <a:extLst>
              <a:ext uri="{FF2B5EF4-FFF2-40B4-BE49-F238E27FC236}">
                <a16:creationId xmlns:a16="http://schemas.microsoft.com/office/drawing/2014/main" id="{01D79926-CE3C-436E-A89B-1C686638F042}"/>
              </a:ext>
            </a:extLst>
          </p:cNvPr>
          <p:cNvSpPr>
            <a:spLocks/>
          </p:cNvSpPr>
          <p:nvPr/>
        </p:nvSpPr>
        <p:spPr bwMode="auto">
          <a:xfrm>
            <a:off x="7888954" y="3307126"/>
            <a:ext cx="197831" cy="173382"/>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2" name="Freeform 11">
            <a:extLst>
              <a:ext uri="{FF2B5EF4-FFF2-40B4-BE49-F238E27FC236}">
                <a16:creationId xmlns:a16="http://schemas.microsoft.com/office/drawing/2014/main" id="{57B90445-3CB1-47E6-8048-A02DEAAC0B98}"/>
              </a:ext>
            </a:extLst>
          </p:cNvPr>
          <p:cNvSpPr>
            <a:spLocks/>
          </p:cNvSpPr>
          <p:nvPr/>
        </p:nvSpPr>
        <p:spPr bwMode="auto">
          <a:xfrm>
            <a:off x="7560583" y="3237145"/>
            <a:ext cx="353942" cy="214653"/>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3" name="Freeform 12">
            <a:extLst>
              <a:ext uri="{FF2B5EF4-FFF2-40B4-BE49-F238E27FC236}">
                <a16:creationId xmlns:a16="http://schemas.microsoft.com/office/drawing/2014/main" id="{1448FCF6-8BE6-4A67-A940-19D92301EB06}"/>
              </a:ext>
            </a:extLst>
          </p:cNvPr>
          <p:cNvSpPr>
            <a:spLocks/>
          </p:cNvSpPr>
          <p:nvPr/>
        </p:nvSpPr>
        <p:spPr bwMode="auto">
          <a:xfrm>
            <a:off x="7883347" y="3415686"/>
            <a:ext cx="159476" cy="166877"/>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4" name="Freeform 13">
            <a:extLst>
              <a:ext uri="{FF2B5EF4-FFF2-40B4-BE49-F238E27FC236}">
                <a16:creationId xmlns:a16="http://schemas.microsoft.com/office/drawing/2014/main" id="{ADA4B3AF-5515-4256-BDCA-6A273453FBE2}"/>
              </a:ext>
            </a:extLst>
          </p:cNvPr>
          <p:cNvSpPr>
            <a:spLocks/>
          </p:cNvSpPr>
          <p:nvPr/>
        </p:nvSpPr>
        <p:spPr bwMode="auto">
          <a:xfrm>
            <a:off x="7997514" y="3413219"/>
            <a:ext cx="107887" cy="93308"/>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5" name="Freeform 14">
            <a:extLst>
              <a:ext uri="{FF2B5EF4-FFF2-40B4-BE49-F238E27FC236}">
                <a16:creationId xmlns:a16="http://schemas.microsoft.com/office/drawing/2014/main" id="{971705D2-16CD-49F4-A81A-B943C1FB5706}"/>
              </a:ext>
            </a:extLst>
          </p:cNvPr>
          <p:cNvSpPr>
            <a:spLocks/>
          </p:cNvSpPr>
          <p:nvPr/>
        </p:nvSpPr>
        <p:spPr bwMode="auto">
          <a:xfrm>
            <a:off x="8015010" y="3470639"/>
            <a:ext cx="141083" cy="107887"/>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6" name="Freeform 15">
            <a:extLst>
              <a:ext uri="{FF2B5EF4-FFF2-40B4-BE49-F238E27FC236}">
                <a16:creationId xmlns:a16="http://schemas.microsoft.com/office/drawing/2014/main" id="{899C79EE-51DA-417E-AF65-C3141455575E}"/>
              </a:ext>
            </a:extLst>
          </p:cNvPr>
          <p:cNvSpPr>
            <a:spLocks/>
          </p:cNvSpPr>
          <p:nvPr/>
        </p:nvSpPr>
        <p:spPr bwMode="auto">
          <a:xfrm>
            <a:off x="8034748" y="3352434"/>
            <a:ext cx="79850" cy="81196"/>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7" name="Freeform 16">
            <a:extLst>
              <a:ext uri="{FF2B5EF4-FFF2-40B4-BE49-F238E27FC236}">
                <a16:creationId xmlns:a16="http://schemas.microsoft.com/office/drawing/2014/main" id="{ADBBED5A-FA72-4947-AA34-097B4F2572CD}"/>
              </a:ext>
            </a:extLst>
          </p:cNvPr>
          <p:cNvSpPr>
            <a:spLocks/>
          </p:cNvSpPr>
          <p:nvPr/>
        </p:nvSpPr>
        <p:spPr bwMode="auto">
          <a:xfrm>
            <a:off x="8034972" y="3194977"/>
            <a:ext cx="90616" cy="162616"/>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8" name="Freeform 17">
            <a:extLst>
              <a:ext uri="{FF2B5EF4-FFF2-40B4-BE49-F238E27FC236}">
                <a16:creationId xmlns:a16="http://schemas.microsoft.com/office/drawing/2014/main" id="{87108D18-FC8C-4CA0-9005-D16EEABF1C31}"/>
              </a:ext>
            </a:extLst>
          </p:cNvPr>
          <p:cNvSpPr>
            <a:spLocks/>
          </p:cNvSpPr>
          <p:nvPr/>
        </p:nvSpPr>
        <p:spPr bwMode="auto">
          <a:xfrm>
            <a:off x="8113476" y="3165145"/>
            <a:ext cx="61009" cy="133233"/>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9" name="Freeform 18">
            <a:extLst>
              <a:ext uri="{FF2B5EF4-FFF2-40B4-BE49-F238E27FC236}">
                <a16:creationId xmlns:a16="http://schemas.microsoft.com/office/drawing/2014/main" id="{B37A95F4-1004-44B1-9D8F-C9B457CF7B84}"/>
              </a:ext>
            </a:extLst>
          </p:cNvPr>
          <p:cNvSpPr>
            <a:spLocks/>
          </p:cNvSpPr>
          <p:nvPr/>
        </p:nvSpPr>
        <p:spPr bwMode="auto">
          <a:xfrm>
            <a:off x="8098000" y="3391910"/>
            <a:ext cx="97345" cy="112822"/>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0" name="Freeform 19">
            <a:extLst>
              <a:ext uri="{FF2B5EF4-FFF2-40B4-BE49-F238E27FC236}">
                <a16:creationId xmlns:a16="http://schemas.microsoft.com/office/drawing/2014/main" id="{F6BB12E6-88E4-4B51-B70A-38F5E496BB6B}"/>
              </a:ext>
            </a:extLst>
          </p:cNvPr>
          <p:cNvSpPr>
            <a:spLocks/>
          </p:cNvSpPr>
          <p:nvPr/>
        </p:nvSpPr>
        <p:spPr bwMode="auto">
          <a:xfrm>
            <a:off x="8086560" y="3327537"/>
            <a:ext cx="137494" cy="85682"/>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rgbClr val="992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1" name="Freeform 20">
            <a:extLst>
              <a:ext uri="{FF2B5EF4-FFF2-40B4-BE49-F238E27FC236}">
                <a16:creationId xmlns:a16="http://schemas.microsoft.com/office/drawing/2014/main" id="{68762820-4CE9-496E-A748-DDB96BCAEFEE}"/>
              </a:ext>
            </a:extLst>
          </p:cNvPr>
          <p:cNvSpPr>
            <a:spLocks/>
          </p:cNvSpPr>
          <p:nvPr/>
        </p:nvSpPr>
        <p:spPr bwMode="auto">
          <a:xfrm>
            <a:off x="8116841" y="3485218"/>
            <a:ext cx="142653" cy="113494"/>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rgbClr val="992E24"/>
          </a:solid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cs typeface="+mn-ea"/>
              <a:sym typeface="+mn-lt"/>
            </a:endParaRPr>
          </a:p>
        </p:txBody>
      </p:sp>
      <p:sp>
        <p:nvSpPr>
          <p:cNvPr id="352" name="Freeform 21">
            <a:extLst>
              <a:ext uri="{FF2B5EF4-FFF2-40B4-BE49-F238E27FC236}">
                <a16:creationId xmlns:a16="http://schemas.microsoft.com/office/drawing/2014/main" id="{2B84188E-BB0C-45E1-B040-15C01958BCBB}"/>
              </a:ext>
            </a:extLst>
          </p:cNvPr>
          <p:cNvSpPr>
            <a:spLocks/>
          </p:cNvSpPr>
          <p:nvPr/>
        </p:nvSpPr>
        <p:spPr bwMode="auto">
          <a:xfrm>
            <a:off x="8184354" y="3387873"/>
            <a:ext cx="85906" cy="116186"/>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3" name="Freeform 22">
            <a:extLst>
              <a:ext uri="{FF2B5EF4-FFF2-40B4-BE49-F238E27FC236}">
                <a16:creationId xmlns:a16="http://schemas.microsoft.com/office/drawing/2014/main" id="{105B7E47-7241-4E24-AB7F-B1E561A6FC5E}"/>
              </a:ext>
            </a:extLst>
          </p:cNvPr>
          <p:cNvSpPr>
            <a:spLocks/>
          </p:cNvSpPr>
          <p:nvPr/>
        </p:nvSpPr>
        <p:spPr bwMode="auto">
          <a:xfrm>
            <a:off x="8228765" y="3418153"/>
            <a:ext cx="79177" cy="97121"/>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4" name="Freeform 23">
            <a:extLst>
              <a:ext uri="{FF2B5EF4-FFF2-40B4-BE49-F238E27FC236}">
                <a16:creationId xmlns:a16="http://schemas.microsoft.com/office/drawing/2014/main" id="{9C1481E6-D95E-4633-B359-2758DAEA6BCC}"/>
              </a:ext>
            </a:extLst>
          </p:cNvPr>
          <p:cNvSpPr>
            <a:spLocks/>
          </p:cNvSpPr>
          <p:nvPr/>
        </p:nvSpPr>
        <p:spPr bwMode="auto">
          <a:xfrm>
            <a:off x="8263531" y="3356920"/>
            <a:ext cx="68635" cy="79401"/>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5" name="Freeform 24">
            <a:extLst>
              <a:ext uri="{FF2B5EF4-FFF2-40B4-BE49-F238E27FC236}">
                <a16:creationId xmlns:a16="http://schemas.microsoft.com/office/drawing/2014/main" id="{F064AA5E-5B36-4E2F-A4FC-504739B64C03}"/>
              </a:ext>
            </a:extLst>
          </p:cNvPr>
          <p:cNvSpPr>
            <a:spLocks/>
          </p:cNvSpPr>
          <p:nvPr/>
        </p:nvSpPr>
        <p:spPr bwMode="auto">
          <a:xfrm>
            <a:off x="8197812" y="3289182"/>
            <a:ext cx="86130" cy="105195"/>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6" name="Freeform 25">
            <a:extLst>
              <a:ext uri="{FF2B5EF4-FFF2-40B4-BE49-F238E27FC236}">
                <a16:creationId xmlns:a16="http://schemas.microsoft.com/office/drawing/2014/main" id="{A31227D5-B17E-40A6-B4F1-C8C29DB94C1A}"/>
              </a:ext>
            </a:extLst>
          </p:cNvPr>
          <p:cNvSpPr>
            <a:spLocks/>
          </p:cNvSpPr>
          <p:nvPr/>
        </p:nvSpPr>
        <p:spPr bwMode="auto">
          <a:xfrm>
            <a:off x="8214410" y="3167613"/>
            <a:ext cx="22654" cy="32747"/>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7" name="Freeform 26">
            <a:extLst>
              <a:ext uri="{FF2B5EF4-FFF2-40B4-BE49-F238E27FC236}">
                <a16:creationId xmlns:a16="http://schemas.microsoft.com/office/drawing/2014/main" id="{3614D3C1-F506-40A6-8180-779246574FD1}"/>
              </a:ext>
            </a:extLst>
          </p:cNvPr>
          <p:cNvSpPr>
            <a:spLocks/>
          </p:cNvSpPr>
          <p:nvPr/>
        </p:nvSpPr>
        <p:spPr bwMode="auto">
          <a:xfrm>
            <a:off x="8192205" y="3152809"/>
            <a:ext cx="30056" cy="32523"/>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solidFill>
            <a:srgbClr val="992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8" name="Freeform 27">
            <a:extLst>
              <a:ext uri="{FF2B5EF4-FFF2-40B4-BE49-F238E27FC236}">
                <a16:creationId xmlns:a16="http://schemas.microsoft.com/office/drawing/2014/main" id="{398E353D-D931-4F32-9B78-27BA8B33942A}"/>
              </a:ext>
            </a:extLst>
          </p:cNvPr>
          <p:cNvSpPr>
            <a:spLocks/>
          </p:cNvSpPr>
          <p:nvPr/>
        </p:nvSpPr>
        <p:spPr bwMode="auto">
          <a:xfrm>
            <a:off x="8242672" y="3089109"/>
            <a:ext cx="105644" cy="100934"/>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9" name="Freeform 28">
            <a:extLst>
              <a:ext uri="{FF2B5EF4-FFF2-40B4-BE49-F238E27FC236}">
                <a16:creationId xmlns:a16="http://schemas.microsoft.com/office/drawing/2014/main" id="{8EBB420B-46B9-4D0F-A0E5-A14BCADAD166}"/>
              </a:ext>
            </a:extLst>
          </p:cNvPr>
          <p:cNvSpPr>
            <a:spLocks/>
          </p:cNvSpPr>
          <p:nvPr/>
        </p:nvSpPr>
        <p:spPr bwMode="auto">
          <a:xfrm>
            <a:off x="8266672" y="3028773"/>
            <a:ext cx="150728" cy="102728"/>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0" name="Freeform 29">
            <a:extLst>
              <a:ext uri="{FF2B5EF4-FFF2-40B4-BE49-F238E27FC236}">
                <a16:creationId xmlns:a16="http://schemas.microsoft.com/office/drawing/2014/main" id="{C77D9A48-662C-4423-BD68-2F5224FC05F8}"/>
              </a:ext>
            </a:extLst>
          </p:cNvPr>
          <p:cNvSpPr>
            <a:spLocks/>
          </p:cNvSpPr>
          <p:nvPr/>
        </p:nvSpPr>
        <p:spPr bwMode="auto">
          <a:xfrm>
            <a:off x="8234372" y="2882979"/>
            <a:ext cx="202541" cy="184597"/>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rgbClr val="992E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1" name="Freeform 30">
            <a:extLst>
              <a:ext uri="{FF2B5EF4-FFF2-40B4-BE49-F238E27FC236}">
                <a16:creationId xmlns:a16="http://schemas.microsoft.com/office/drawing/2014/main" id="{137CB16C-21E6-4990-882B-701321A4F672}"/>
              </a:ext>
            </a:extLst>
          </p:cNvPr>
          <p:cNvSpPr>
            <a:spLocks/>
          </p:cNvSpPr>
          <p:nvPr/>
        </p:nvSpPr>
        <p:spPr bwMode="auto">
          <a:xfrm>
            <a:off x="8194223" y="3212921"/>
            <a:ext cx="122242" cy="76934"/>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2" name="Freeform 31">
            <a:extLst>
              <a:ext uri="{FF2B5EF4-FFF2-40B4-BE49-F238E27FC236}">
                <a16:creationId xmlns:a16="http://schemas.microsoft.com/office/drawing/2014/main" id="{A653F248-4A9C-4B45-9AE5-B0067F03173D}"/>
              </a:ext>
            </a:extLst>
          </p:cNvPr>
          <p:cNvSpPr>
            <a:spLocks/>
          </p:cNvSpPr>
          <p:nvPr/>
        </p:nvSpPr>
        <p:spPr bwMode="auto">
          <a:xfrm>
            <a:off x="8309063" y="3339873"/>
            <a:ext cx="18617" cy="17047"/>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3" name="Freeform 32">
            <a:extLst>
              <a:ext uri="{FF2B5EF4-FFF2-40B4-BE49-F238E27FC236}">
                <a16:creationId xmlns:a16="http://schemas.microsoft.com/office/drawing/2014/main" id="{34ADF5E6-9EDB-4A06-B963-8F8424299FF1}"/>
              </a:ext>
            </a:extLst>
          </p:cNvPr>
          <p:cNvSpPr>
            <a:spLocks/>
          </p:cNvSpPr>
          <p:nvPr/>
        </p:nvSpPr>
        <p:spPr bwMode="auto">
          <a:xfrm>
            <a:off x="8219345" y="3275724"/>
            <a:ext cx="106317" cy="82093"/>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4" name="Freeform 33">
            <a:extLst>
              <a:ext uri="{FF2B5EF4-FFF2-40B4-BE49-F238E27FC236}">
                <a16:creationId xmlns:a16="http://schemas.microsoft.com/office/drawing/2014/main" id="{EC120DD7-9D3C-44C7-9AC0-EABFC5A61353}"/>
              </a:ext>
            </a:extLst>
          </p:cNvPr>
          <p:cNvSpPr>
            <a:spLocks/>
          </p:cNvSpPr>
          <p:nvPr/>
        </p:nvSpPr>
        <p:spPr bwMode="auto">
          <a:xfrm>
            <a:off x="8163719" y="3118492"/>
            <a:ext cx="98691" cy="141308"/>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5" name="Freeform 34">
            <a:extLst>
              <a:ext uri="{FF2B5EF4-FFF2-40B4-BE49-F238E27FC236}">
                <a16:creationId xmlns:a16="http://schemas.microsoft.com/office/drawing/2014/main" id="{05B63D55-D0E3-425E-B0B0-049255163260}"/>
              </a:ext>
            </a:extLst>
          </p:cNvPr>
          <p:cNvSpPr>
            <a:spLocks/>
          </p:cNvSpPr>
          <p:nvPr/>
        </p:nvSpPr>
        <p:spPr bwMode="auto">
          <a:xfrm>
            <a:off x="8118186" y="3254192"/>
            <a:ext cx="104747" cy="10295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6" name="Freeform 35">
            <a:extLst>
              <a:ext uri="{FF2B5EF4-FFF2-40B4-BE49-F238E27FC236}">
                <a16:creationId xmlns:a16="http://schemas.microsoft.com/office/drawing/2014/main" id="{F2F41419-52D4-4141-8FA6-8CC5F069F005}"/>
              </a:ext>
            </a:extLst>
          </p:cNvPr>
          <p:cNvSpPr>
            <a:spLocks/>
          </p:cNvSpPr>
          <p:nvPr/>
        </p:nvSpPr>
        <p:spPr bwMode="auto">
          <a:xfrm>
            <a:off x="8314222" y="3474227"/>
            <a:ext cx="29832" cy="71999"/>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7" name="Freeform 36">
            <a:extLst>
              <a:ext uri="{FF2B5EF4-FFF2-40B4-BE49-F238E27FC236}">
                <a16:creationId xmlns:a16="http://schemas.microsoft.com/office/drawing/2014/main" id="{06BC5633-AA89-42EA-BC0C-3567097E1181}"/>
              </a:ext>
            </a:extLst>
          </p:cNvPr>
          <p:cNvSpPr>
            <a:spLocks/>
          </p:cNvSpPr>
          <p:nvPr/>
        </p:nvSpPr>
        <p:spPr bwMode="auto">
          <a:xfrm>
            <a:off x="8094410" y="3601852"/>
            <a:ext cx="45981" cy="39252"/>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grpSp>
        <p:nvGrpSpPr>
          <p:cNvPr id="74" name="组合 73">
            <a:extLst>
              <a:ext uri="{FF2B5EF4-FFF2-40B4-BE49-F238E27FC236}">
                <a16:creationId xmlns:a16="http://schemas.microsoft.com/office/drawing/2014/main" id="{D9140F1F-BF6A-4832-9DEA-EB29A38CFF9D}"/>
              </a:ext>
            </a:extLst>
          </p:cNvPr>
          <p:cNvGrpSpPr/>
          <p:nvPr/>
        </p:nvGrpSpPr>
        <p:grpSpPr>
          <a:xfrm>
            <a:off x="9999091" y="4150243"/>
            <a:ext cx="379159" cy="379159"/>
            <a:chOff x="1263165" y="3809928"/>
            <a:chExt cx="379159" cy="379159"/>
          </a:xfrm>
        </p:grpSpPr>
        <p:sp>
          <p:nvSpPr>
            <p:cNvPr id="75" name="椭圆 74">
              <a:extLst>
                <a:ext uri="{FF2B5EF4-FFF2-40B4-BE49-F238E27FC236}">
                  <a16:creationId xmlns:a16="http://schemas.microsoft.com/office/drawing/2014/main" id="{8EBF509D-BC61-44B4-8974-3DEA3F0CB49B}"/>
                </a:ext>
              </a:extLst>
            </p:cNvPr>
            <p:cNvSpPr/>
            <p:nvPr/>
          </p:nvSpPr>
          <p:spPr>
            <a:xfrm>
              <a:off x="1329117" y="3875799"/>
              <a:ext cx="246827" cy="246827"/>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id="{480D7DD5-B9BE-49D0-B92D-B0583ABB1453}"/>
                </a:ext>
              </a:extLst>
            </p:cNvPr>
            <p:cNvSpPr/>
            <p:nvPr/>
          </p:nvSpPr>
          <p:spPr>
            <a:xfrm>
              <a:off x="1372616" y="3919379"/>
              <a:ext cx="160257" cy="160257"/>
            </a:xfrm>
            <a:prstGeom prst="ellipse">
              <a:avLst/>
            </a:prstGeom>
            <a:solidFill>
              <a:schemeClr val="accent1">
                <a:lumMod val="90000"/>
                <a:lumOff val="10000"/>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a:extLst>
                <a:ext uri="{FF2B5EF4-FFF2-40B4-BE49-F238E27FC236}">
                  <a16:creationId xmlns:a16="http://schemas.microsoft.com/office/drawing/2014/main" id="{E4981F87-596B-4F93-BE9F-89F4DB69F4CB}"/>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73" name="连接符: 肘形 72">
            <a:extLst>
              <a:ext uri="{FF2B5EF4-FFF2-40B4-BE49-F238E27FC236}">
                <a16:creationId xmlns:a16="http://schemas.microsoft.com/office/drawing/2014/main" id="{2ADD3720-F940-4046-8BD3-14ACECDB0FE5}"/>
              </a:ext>
            </a:extLst>
          </p:cNvPr>
          <p:cNvCxnSpPr>
            <a:cxnSpLocks/>
            <a:stCxn id="77" idx="4"/>
          </p:cNvCxnSpPr>
          <p:nvPr/>
        </p:nvCxnSpPr>
        <p:spPr>
          <a:xfrm rot="5400000">
            <a:off x="9519227" y="4191740"/>
            <a:ext cx="331783" cy="1007107"/>
          </a:xfrm>
          <a:prstGeom prst="bentConnector2">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连接符: 肘形 84">
            <a:extLst>
              <a:ext uri="{FF2B5EF4-FFF2-40B4-BE49-F238E27FC236}">
                <a16:creationId xmlns:a16="http://schemas.microsoft.com/office/drawing/2014/main" id="{FC70FF23-6487-4901-945C-55D14B7D2DF2}"/>
              </a:ext>
            </a:extLst>
          </p:cNvPr>
          <p:cNvCxnSpPr>
            <a:cxnSpLocks/>
            <a:endCxn id="87" idx="0"/>
          </p:cNvCxnSpPr>
          <p:nvPr/>
        </p:nvCxnSpPr>
        <p:spPr>
          <a:xfrm>
            <a:off x="4372889" y="4953410"/>
            <a:ext cx="846189" cy="245419"/>
          </a:xfrm>
          <a:prstGeom prst="bentConnector2">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id="{4C5691EB-1BA9-44A2-8A24-49FA1C933171}"/>
              </a:ext>
            </a:extLst>
          </p:cNvPr>
          <p:cNvGrpSpPr/>
          <p:nvPr/>
        </p:nvGrpSpPr>
        <p:grpSpPr>
          <a:xfrm>
            <a:off x="5029712" y="5132958"/>
            <a:ext cx="379159" cy="379159"/>
            <a:chOff x="1263165" y="3809928"/>
            <a:chExt cx="379159" cy="379159"/>
          </a:xfrm>
        </p:grpSpPr>
        <p:sp>
          <p:nvSpPr>
            <p:cNvPr id="87" name="椭圆 86">
              <a:extLst>
                <a:ext uri="{FF2B5EF4-FFF2-40B4-BE49-F238E27FC236}">
                  <a16:creationId xmlns:a16="http://schemas.microsoft.com/office/drawing/2014/main" id="{4941C4EE-8389-4350-A0BF-CF0BBEA959DA}"/>
                </a:ext>
              </a:extLst>
            </p:cNvPr>
            <p:cNvSpPr/>
            <p:nvPr/>
          </p:nvSpPr>
          <p:spPr>
            <a:xfrm>
              <a:off x="1329117" y="3875799"/>
              <a:ext cx="246827" cy="246827"/>
            </a:xfrm>
            <a:prstGeom prst="ellipse">
              <a:avLst/>
            </a:pr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8" name="椭圆 87">
              <a:extLst>
                <a:ext uri="{FF2B5EF4-FFF2-40B4-BE49-F238E27FC236}">
                  <a16:creationId xmlns:a16="http://schemas.microsoft.com/office/drawing/2014/main" id="{AB4D8454-C762-4BD4-A410-5CF788256ADD}"/>
                </a:ext>
              </a:extLst>
            </p:cNvPr>
            <p:cNvSpPr/>
            <p:nvPr/>
          </p:nvSpPr>
          <p:spPr>
            <a:xfrm>
              <a:off x="1372616" y="3919379"/>
              <a:ext cx="160257" cy="160257"/>
            </a:xfrm>
            <a:prstGeom prst="ellipse">
              <a:avLst/>
            </a:prstGeom>
            <a:solidFill>
              <a:schemeClr val="accent1">
                <a:lumMod val="90000"/>
                <a:lumOff val="10000"/>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椭圆 88">
              <a:extLst>
                <a:ext uri="{FF2B5EF4-FFF2-40B4-BE49-F238E27FC236}">
                  <a16:creationId xmlns:a16="http://schemas.microsoft.com/office/drawing/2014/main" id="{C3F7C663-4DDD-4226-901D-C417061B703A}"/>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94" name="Freeform 559">
            <a:extLst>
              <a:ext uri="{FF2B5EF4-FFF2-40B4-BE49-F238E27FC236}">
                <a16:creationId xmlns:a16="http://schemas.microsoft.com/office/drawing/2014/main" id="{C1E9C0C9-53E5-4E57-A393-77645AF1CF70}"/>
              </a:ext>
            </a:extLst>
          </p:cNvPr>
          <p:cNvSpPr>
            <a:spLocks/>
          </p:cNvSpPr>
          <p:nvPr/>
        </p:nvSpPr>
        <p:spPr bwMode="auto">
          <a:xfrm>
            <a:off x="5284493" y="2696423"/>
            <a:ext cx="115358" cy="178887"/>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95" name="Freeform 560">
            <a:extLst>
              <a:ext uri="{FF2B5EF4-FFF2-40B4-BE49-F238E27FC236}">
                <a16:creationId xmlns:a16="http://schemas.microsoft.com/office/drawing/2014/main" id="{99ADDAD3-ED44-4E18-87E9-7DB57B43E324}"/>
              </a:ext>
            </a:extLst>
          </p:cNvPr>
          <p:cNvSpPr>
            <a:spLocks/>
          </p:cNvSpPr>
          <p:nvPr/>
        </p:nvSpPr>
        <p:spPr bwMode="auto">
          <a:xfrm>
            <a:off x="5383133" y="2547629"/>
            <a:ext cx="195605" cy="377836"/>
          </a:xfrm>
          <a:custGeom>
            <a:avLst/>
            <a:gdLst>
              <a:gd name="T0" fmla="*/ 2147483647 w 96"/>
              <a:gd name="T1" fmla="*/ 2147483647 h 184"/>
              <a:gd name="T2" fmla="*/ 2147483647 w 96"/>
              <a:gd name="T3" fmla="*/ 2147483647 h 184"/>
              <a:gd name="T4" fmla="*/ 2147483647 w 96"/>
              <a:gd name="T5" fmla="*/ 2147483647 h 184"/>
              <a:gd name="T6" fmla="*/ 2147483647 w 96"/>
              <a:gd name="T7" fmla="*/ 2147483647 h 184"/>
              <a:gd name="T8" fmla="*/ 2147483647 w 96"/>
              <a:gd name="T9" fmla="*/ 2147483647 h 184"/>
              <a:gd name="T10" fmla="*/ 2147483647 w 96"/>
              <a:gd name="T11" fmla="*/ 2147483647 h 184"/>
              <a:gd name="T12" fmla="*/ 2147483647 w 96"/>
              <a:gd name="T13" fmla="*/ 2147483647 h 184"/>
              <a:gd name="T14" fmla="*/ 2147483647 w 96"/>
              <a:gd name="T15" fmla="*/ 2147483647 h 184"/>
              <a:gd name="T16" fmla="*/ 2147483647 w 96"/>
              <a:gd name="T17" fmla="*/ 2147483647 h 184"/>
              <a:gd name="T18" fmla="*/ 2147483647 w 96"/>
              <a:gd name="T19" fmla="*/ 2147483647 h 184"/>
              <a:gd name="T20" fmla="*/ 2147483647 w 96"/>
              <a:gd name="T21" fmla="*/ 2147483647 h 184"/>
              <a:gd name="T22" fmla="*/ 2147483647 w 96"/>
              <a:gd name="T23" fmla="*/ 2147483647 h 184"/>
              <a:gd name="T24" fmla="*/ 2147483647 w 96"/>
              <a:gd name="T25" fmla="*/ 2147483647 h 184"/>
              <a:gd name="T26" fmla="*/ 2147483647 w 96"/>
              <a:gd name="T27" fmla="*/ 2147483647 h 184"/>
              <a:gd name="T28" fmla="*/ 2147483647 w 96"/>
              <a:gd name="T29" fmla="*/ 2147483647 h 184"/>
              <a:gd name="T30" fmla="*/ 0 w 96"/>
              <a:gd name="T31" fmla="*/ 2147483647 h 184"/>
              <a:gd name="T32" fmla="*/ 0 w 96"/>
              <a:gd name="T33" fmla="*/ 2147483647 h 184"/>
              <a:gd name="T34" fmla="*/ 0 w 96"/>
              <a:gd name="T35" fmla="*/ 2147483647 h 184"/>
              <a:gd name="T36" fmla="*/ 0 w 96"/>
              <a:gd name="T37" fmla="*/ 2147483647 h 184"/>
              <a:gd name="T38" fmla="*/ 0 w 96"/>
              <a:gd name="T39" fmla="*/ 2147483647 h 184"/>
              <a:gd name="T40" fmla="*/ 2147483647 w 96"/>
              <a:gd name="T41" fmla="*/ 2147483647 h 184"/>
              <a:gd name="T42" fmla="*/ 2147483647 w 96"/>
              <a:gd name="T43" fmla="*/ 0 h 184"/>
              <a:gd name="T44" fmla="*/ 2147483647 w 96"/>
              <a:gd name="T45" fmla="*/ 0 h 184"/>
              <a:gd name="T46" fmla="*/ 2147483647 w 96"/>
              <a:gd name="T47" fmla="*/ 0 h 184"/>
              <a:gd name="T48" fmla="*/ 2147483647 w 96"/>
              <a:gd name="T49" fmla="*/ 2147483647 h 184"/>
              <a:gd name="T50" fmla="*/ 2147483647 w 96"/>
              <a:gd name="T51" fmla="*/ 2147483647 h 184"/>
              <a:gd name="T52" fmla="*/ 2147483647 w 96"/>
              <a:gd name="T53" fmla="*/ 2147483647 h 184"/>
              <a:gd name="T54" fmla="*/ 2147483647 w 96"/>
              <a:gd name="T55" fmla="*/ 2147483647 h 184"/>
              <a:gd name="T56" fmla="*/ 2147483647 w 96"/>
              <a:gd name="T57" fmla="*/ 2147483647 h 184"/>
              <a:gd name="T58" fmla="*/ 2147483647 w 96"/>
              <a:gd name="T59" fmla="*/ 2147483647 h 184"/>
              <a:gd name="T60" fmla="*/ 2147483647 w 96"/>
              <a:gd name="T61" fmla="*/ 2147483647 h 184"/>
              <a:gd name="T62" fmla="*/ 2147483647 w 96"/>
              <a:gd name="T63" fmla="*/ 2147483647 h 184"/>
              <a:gd name="T64" fmla="*/ 2147483647 w 96"/>
              <a:gd name="T65" fmla="*/ 2147483647 h 184"/>
              <a:gd name="T66" fmla="*/ 2147483647 w 96"/>
              <a:gd name="T67" fmla="*/ 2147483647 h 184"/>
              <a:gd name="T68" fmla="*/ 2147483647 w 96"/>
              <a:gd name="T69" fmla="*/ 2147483647 h 184"/>
              <a:gd name="T70" fmla="*/ 2147483647 w 96"/>
              <a:gd name="T71" fmla="*/ 2147483647 h 184"/>
              <a:gd name="T72" fmla="*/ 2147483647 w 96"/>
              <a:gd name="T73" fmla="*/ 2147483647 h 184"/>
              <a:gd name="T74" fmla="*/ 2147483647 w 96"/>
              <a:gd name="T75" fmla="*/ 2147483647 h 184"/>
              <a:gd name="T76" fmla="*/ 2147483647 w 96"/>
              <a:gd name="T77" fmla="*/ 2147483647 h 184"/>
              <a:gd name="T78" fmla="*/ 2147483647 w 96"/>
              <a:gd name="T79" fmla="*/ 2147483647 h 184"/>
              <a:gd name="T80" fmla="*/ 2147483647 w 96"/>
              <a:gd name="T81" fmla="*/ 2147483647 h 184"/>
              <a:gd name="T82" fmla="*/ 2147483647 w 96"/>
              <a:gd name="T83" fmla="*/ 2147483647 h 184"/>
              <a:gd name="T84" fmla="*/ 2147483647 w 96"/>
              <a:gd name="T85" fmla="*/ 2147483647 h 184"/>
              <a:gd name="T86" fmla="*/ 2147483647 w 96"/>
              <a:gd name="T87" fmla="*/ 2147483647 h 184"/>
              <a:gd name="T88" fmla="*/ 2147483647 w 96"/>
              <a:gd name="T89" fmla="*/ 2147483647 h 184"/>
              <a:gd name="T90" fmla="*/ 2147483647 w 96"/>
              <a:gd name="T91" fmla="*/ 2147483647 h 184"/>
              <a:gd name="T92" fmla="*/ 2147483647 w 96"/>
              <a:gd name="T93" fmla="*/ 2147483647 h 184"/>
              <a:gd name="T94" fmla="*/ 2147483647 w 96"/>
              <a:gd name="T95" fmla="*/ 2147483647 h 184"/>
              <a:gd name="T96" fmla="*/ 2147483647 w 96"/>
              <a:gd name="T97" fmla="*/ 2147483647 h 184"/>
              <a:gd name="T98" fmla="*/ 2147483647 w 96"/>
              <a:gd name="T99" fmla="*/ 2147483647 h 184"/>
              <a:gd name="T100" fmla="*/ 2147483647 w 96"/>
              <a:gd name="T101" fmla="*/ 2147483647 h 184"/>
              <a:gd name="T102" fmla="*/ 2147483647 w 96"/>
              <a:gd name="T103" fmla="*/ 2147483647 h 184"/>
              <a:gd name="T104" fmla="*/ 2147483647 w 96"/>
              <a:gd name="T105" fmla="*/ 2147483647 h 184"/>
              <a:gd name="T106" fmla="*/ 2147483647 w 96"/>
              <a:gd name="T107" fmla="*/ 2147483647 h 184"/>
              <a:gd name="T108" fmla="*/ 2147483647 w 96"/>
              <a:gd name="T109" fmla="*/ 2147483647 h 184"/>
              <a:gd name="T110" fmla="*/ 2147483647 w 96"/>
              <a:gd name="T111" fmla="*/ 2147483647 h 184"/>
              <a:gd name="T112" fmla="*/ 2147483647 w 96"/>
              <a:gd name="T113" fmla="*/ 2147483647 h 184"/>
              <a:gd name="T114" fmla="*/ 2147483647 w 96"/>
              <a:gd name="T115" fmla="*/ 2147483647 h 184"/>
              <a:gd name="T116" fmla="*/ 2147483647 w 96"/>
              <a:gd name="T117" fmla="*/ 2147483647 h 184"/>
              <a:gd name="T118" fmla="*/ 2147483647 w 96"/>
              <a:gd name="T119" fmla="*/ 2147483647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6"/>
              <a:gd name="T181" fmla="*/ 0 h 184"/>
              <a:gd name="T182" fmla="*/ 96 w 96"/>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6" h="184">
                <a:moveTo>
                  <a:pt x="16" y="144"/>
                </a:moveTo>
                <a:lnTo>
                  <a:pt x="24" y="136"/>
                </a:lnTo>
                <a:lnTo>
                  <a:pt x="24" y="128"/>
                </a:lnTo>
                <a:lnTo>
                  <a:pt x="16" y="128"/>
                </a:lnTo>
                <a:lnTo>
                  <a:pt x="24" y="120"/>
                </a:lnTo>
                <a:lnTo>
                  <a:pt x="40" y="112"/>
                </a:lnTo>
                <a:lnTo>
                  <a:pt x="40" y="104"/>
                </a:lnTo>
                <a:lnTo>
                  <a:pt x="40" y="96"/>
                </a:lnTo>
                <a:lnTo>
                  <a:pt x="32" y="88"/>
                </a:lnTo>
                <a:lnTo>
                  <a:pt x="24" y="88"/>
                </a:lnTo>
                <a:lnTo>
                  <a:pt x="16" y="88"/>
                </a:lnTo>
                <a:lnTo>
                  <a:pt x="16" y="80"/>
                </a:lnTo>
                <a:lnTo>
                  <a:pt x="16" y="64"/>
                </a:lnTo>
                <a:lnTo>
                  <a:pt x="8" y="64"/>
                </a:lnTo>
                <a:lnTo>
                  <a:pt x="8" y="72"/>
                </a:lnTo>
                <a:lnTo>
                  <a:pt x="0" y="64"/>
                </a:lnTo>
                <a:lnTo>
                  <a:pt x="0" y="48"/>
                </a:lnTo>
                <a:lnTo>
                  <a:pt x="0" y="40"/>
                </a:lnTo>
                <a:lnTo>
                  <a:pt x="0" y="32"/>
                </a:lnTo>
                <a:lnTo>
                  <a:pt x="0" y="24"/>
                </a:lnTo>
                <a:lnTo>
                  <a:pt x="8" y="16"/>
                </a:lnTo>
                <a:lnTo>
                  <a:pt x="16" y="0"/>
                </a:lnTo>
                <a:lnTo>
                  <a:pt x="24" y="0"/>
                </a:lnTo>
                <a:lnTo>
                  <a:pt x="32" y="0"/>
                </a:lnTo>
                <a:lnTo>
                  <a:pt x="24" y="16"/>
                </a:lnTo>
                <a:lnTo>
                  <a:pt x="32" y="24"/>
                </a:lnTo>
                <a:lnTo>
                  <a:pt x="40" y="16"/>
                </a:lnTo>
                <a:lnTo>
                  <a:pt x="56" y="24"/>
                </a:lnTo>
                <a:lnTo>
                  <a:pt x="48" y="32"/>
                </a:lnTo>
                <a:lnTo>
                  <a:pt x="48" y="40"/>
                </a:lnTo>
                <a:lnTo>
                  <a:pt x="40" y="56"/>
                </a:lnTo>
                <a:lnTo>
                  <a:pt x="48" y="64"/>
                </a:lnTo>
                <a:lnTo>
                  <a:pt x="56" y="64"/>
                </a:lnTo>
                <a:lnTo>
                  <a:pt x="64" y="88"/>
                </a:lnTo>
                <a:lnTo>
                  <a:pt x="72" y="96"/>
                </a:lnTo>
                <a:lnTo>
                  <a:pt x="80" y="112"/>
                </a:lnTo>
                <a:lnTo>
                  <a:pt x="80" y="120"/>
                </a:lnTo>
                <a:lnTo>
                  <a:pt x="80" y="128"/>
                </a:lnTo>
                <a:lnTo>
                  <a:pt x="88" y="128"/>
                </a:lnTo>
                <a:lnTo>
                  <a:pt x="96" y="128"/>
                </a:lnTo>
                <a:lnTo>
                  <a:pt x="96" y="144"/>
                </a:lnTo>
                <a:lnTo>
                  <a:pt x="88" y="152"/>
                </a:lnTo>
                <a:lnTo>
                  <a:pt x="88" y="160"/>
                </a:lnTo>
                <a:lnTo>
                  <a:pt x="96" y="160"/>
                </a:lnTo>
                <a:lnTo>
                  <a:pt x="88" y="160"/>
                </a:lnTo>
                <a:lnTo>
                  <a:pt x="72" y="168"/>
                </a:lnTo>
                <a:lnTo>
                  <a:pt x="56" y="168"/>
                </a:lnTo>
                <a:lnTo>
                  <a:pt x="48" y="176"/>
                </a:lnTo>
                <a:lnTo>
                  <a:pt x="40" y="168"/>
                </a:lnTo>
                <a:lnTo>
                  <a:pt x="32" y="176"/>
                </a:lnTo>
                <a:lnTo>
                  <a:pt x="24" y="176"/>
                </a:lnTo>
                <a:lnTo>
                  <a:pt x="16" y="176"/>
                </a:lnTo>
                <a:lnTo>
                  <a:pt x="16" y="184"/>
                </a:lnTo>
                <a:lnTo>
                  <a:pt x="8" y="184"/>
                </a:lnTo>
                <a:lnTo>
                  <a:pt x="8" y="176"/>
                </a:lnTo>
                <a:lnTo>
                  <a:pt x="24" y="168"/>
                </a:lnTo>
                <a:lnTo>
                  <a:pt x="32" y="152"/>
                </a:lnTo>
                <a:lnTo>
                  <a:pt x="24" y="152"/>
                </a:lnTo>
                <a:lnTo>
                  <a:pt x="16" y="152"/>
                </a:lnTo>
                <a:lnTo>
                  <a:pt x="16" y="14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96" name="Freeform 561">
            <a:extLst>
              <a:ext uri="{FF2B5EF4-FFF2-40B4-BE49-F238E27FC236}">
                <a16:creationId xmlns:a16="http://schemas.microsoft.com/office/drawing/2014/main" id="{BC638549-D107-4E1B-91A7-F7BF0FFF829C}"/>
              </a:ext>
            </a:extLst>
          </p:cNvPr>
          <p:cNvSpPr>
            <a:spLocks/>
          </p:cNvSpPr>
          <p:nvPr/>
        </p:nvSpPr>
        <p:spPr bwMode="auto">
          <a:xfrm>
            <a:off x="6874416" y="1223528"/>
            <a:ext cx="458085" cy="571771"/>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97" name="Freeform 562">
            <a:extLst>
              <a:ext uri="{FF2B5EF4-FFF2-40B4-BE49-F238E27FC236}">
                <a16:creationId xmlns:a16="http://schemas.microsoft.com/office/drawing/2014/main" id="{C467023D-6EA8-4320-A333-F37F69591F00}"/>
              </a:ext>
            </a:extLst>
          </p:cNvPr>
          <p:cNvSpPr>
            <a:spLocks/>
          </p:cNvSpPr>
          <p:nvPr/>
        </p:nvSpPr>
        <p:spPr bwMode="auto">
          <a:xfrm>
            <a:off x="5284493" y="2696423"/>
            <a:ext cx="115358" cy="178887"/>
          </a:xfrm>
          <a:custGeom>
            <a:avLst/>
            <a:gdLst>
              <a:gd name="T0" fmla="*/ 2147483647 w 56"/>
              <a:gd name="T1" fmla="*/ 2147483647 h 88"/>
              <a:gd name="T2" fmla="*/ 0 w 56"/>
              <a:gd name="T3" fmla="*/ 2147483647 h 88"/>
              <a:gd name="T4" fmla="*/ 0 w 56"/>
              <a:gd name="T5" fmla="*/ 2147483647 h 88"/>
              <a:gd name="T6" fmla="*/ 0 w 56"/>
              <a:gd name="T7" fmla="*/ 2147483647 h 88"/>
              <a:gd name="T8" fmla="*/ 2147483647 w 56"/>
              <a:gd name="T9" fmla="*/ 2147483647 h 88"/>
              <a:gd name="T10" fmla="*/ 2147483647 w 56"/>
              <a:gd name="T11" fmla="*/ 2147483647 h 88"/>
              <a:gd name="T12" fmla="*/ 0 w 56"/>
              <a:gd name="T13" fmla="*/ 2147483647 h 88"/>
              <a:gd name="T14" fmla="*/ 2147483647 w 56"/>
              <a:gd name="T15" fmla="*/ 2147483647 h 88"/>
              <a:gd name="T16" fmla="*/ 0 w 56"/>
              <a:gd name="T17" fmla="*/ 2147483647 h 88"/>
              <a:gd name="T18" fmla="*/ 2147483647 w 56"/>
              <a:gd name="T19" fmla="*/ 2147483647 h 88"/>
              <a:gd name="T20" fmla="*/ 2147483647 w 56"/>
              <a:gd name="T21" fmla="*/ 2147483647 h 88"/>
              <a:gd name="T22" fmla="*/ 2147483647 w 56"/>
              <a:gd name="T23" fmla="*/ 0 h 88"/>
              <a:gd name="T24" fmla="*/ 2147483647 w 56"/>
              <a:gd name="T25" fmla="*/ 2147483647 h 88"/>
              <a:gd name="T26" fmla="*/ 2147483647 w 56"/>
              <a:gd name="T27" fmla="*/ 2147483647 h 88"/>
              <a:gd name="T28" fmla="*/ 2147483647 w 56"/>
              <a:gd name="T29" fmla="*/ 2147483647 h 88"/>
              <a:gd name="T30" fmla="*/ 2147483647 w 56"/>
              <a:gd name="T31" fmla="*/ 2147483647 h 88"/>
              <a:gd name="T32" fmla="*/ 2147483647 w 56"/>
              <a:gd name="T33" fmla="*/ 2147483647 h 88"/>
              <a:gd name="T34" fmla="*/ 2147483647 w 56"/>
              <a:gd name="T35" fmla="*/ 2147483647 h 88"/>
              <a:gd name="T36" fmla="*/ 2147483647 w 56"/>
              <a:gd name="T37" fmla="*/ 2147483647 h 88"/>
              <a:gd name="T38" fmla="*/ 2147483647 w 56"/>
              <a:gd name="T39" fmla="*/ 2147483647 h 88"/>
              <a:gd name="T40" fmla="*/ 2147483647 w 56"/>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88"/>
              <a:gd name="T65" fmla="*/ 56 w 56"/>
              <a:gd name="T66" fmla="*/ 88 h 8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88">
                <a:moveTo>
                  <a:pt x="8" y="88"/>
                </a:moveTo>
                <a:lnTo>
                  <a:pt x="0" y="80"/>
                </a:lnTo>
                <a:lnTo>
                  <a:pt x="0" y="72"/>
                </a:lnTo>
                <a:lnTo>
                  <a:pt x="0" y="64"/>
                </a:lnTo>
                <a:lnTo>
                  <a:pt x="8" y="56"/>
                </a:lnTo>
                <a:lnTo>
                  <a:pt x="8" y="48"/>
                </a:lnTo>
                <a:lnTo>
                  <a:pt x="0" y="40"/>
                </a:lnTo>
                <a:lnTo>
                  <a:pt x="8" y="40"/>
                </a:lnTo>
                <a:lnTo>
                  <a:pt x="0" y="24"/>
                </a:lnTo>
                <a:lnTo>
                  <a:pt x="16" y="24"/>
                </a:lnTo>
                <a:lnTo>
                  <a:pt x="16" y="16"/>
                </a:lnTo>
                <a:lnTo>
                  <a:pt x="32" y="0"/>
                </a:lnTo>
                <a:lnTo>
                  <a:pt x="40" y="8"/>
                </a:lnTo>
                <a:lnTo>
                  <a:pt x="48" y="8"/>
                </a:lnTo>
                <a:lnTo>
                  <a:pt x="48" y="16"/>
                </a:lnTo>
                <a:lnTo>
                  <a:pt x="56" y="24"/>
                </a:lnTo>
                <a:lnTo>
                  <a:pt x="48" y="32"/>
                </a:lnTo>
                <a:lnTo>
                  <a:pt x="48" y="48"/>
                </a:lnTo>
                <a:lnTo>
                  <a:pt x="48" y="64"/>
                </a:lnTo>
                <a:lnTo>
                  <a:pt x="32" y="72"/>
                </a:lnTo>
                <a:lnTo>
                  <a:pt x="8"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98" name="Freeform 563">
            <a:extLst>
              <a:ext uri="{FF2B5EF4-FFF2-40B4-BE49-F238E27FC236}">
                <a16:creationId xmlns:a16="http://schemas.microsoft.com/office/drawing/2014/main" id="{BC2022A7-1D6F-4646-87A2-52477D78643E}"/>
              </a:ext>
            </a:extLst>
          </p:cNvPr>
          <p:cNvSpPr>
            <a:spLocks/>
          </p:cNvSpPr>
          <p:nvPr/>
        </p:nvSpPr>
        <p:spPr bwMode="auto">
          <a:xfrm>
            <a:off x="6874416" y="1223528"/>
            <a:ext cx="458085" cy="571771"/>
          </a:xfrm>
          <a:custGeom>
            <a:avLst/>
            <a:gdLst>
              <a:gd name="T0" fmla="*/ 2147483647 w 224"/>
              <a:gd name="T1" fmla="*/ 2147483647 h 280"/>
              <a:gd name="T2" fmla="*/ 2147483647 w 224"/>
              <a:gd name="T3" fmla="*/ 2147483647 h 280"/>
              <a:gd name="T4" fmla="*/ 2147483647 w 224"/>
              <a:gd name="T5" fmla="*/ 2147483647 h 280"/>
              <a:gd name="T6" fmla="*/ 2147483647 w 224"/>
              <a:gd name="T7" fmla="*/ 2147483647 h 280"/>
              <a:gd name="T8" fmla="*/ 2147483647 w 224"/>
              <a:gd name="T9" fmla="*/ 2147483647 h 280"/>
              <a:gd name="T10" fmla="*/ 2147483647 w 224"/>
              <a:gd name="T11" fmla="*/ 2147483647 h 280"/>
              <a:gd name="T12" fmla="*/ 2147483647 w 224"/>
              <a:gd name="T13" fmla="*/ 2147483647 h 280"/>
              <a:gd name="T14" fmla="*/ 2147483647 w 224"/>
              <a:gd name="T15" fmla="*/ 2147483647 h 280"/>
              <a:gd name="T16" fmla="*/ 2147483647 w 224"/>
              <a:gd name="T17" fmla="*/ 2147483647 h 280"/>
              <a:gd name="T18" fmla="*/ 2147483647 w 224"/>
              <a:gd name="T19" fmla="*/ 2147483647 h 280"/>
              <a:gd name="T20" fmla="*/ 2147483647 w 224"/>
              <a:gd name="T21" fmla="*/ 0 h 280"/>
              <a:gd name="T22" fmla="*/ 2147483647 w 224"/>
              <a:gd name="T23" fmla="*/ 0 h 280"/>
              <a:gd name="T24" fmla="*/ 2147483647 w 224"/>
              <a:gd name="T25" fmla="*/ 2147483647 h 280"/>
              <a:gd name="T26" fmla="*/ 2147483647 w 224"/>
              <a:gd name="T27" fmla="*/ 2147483647 h 280"/>
              <a:gd name="T28" fmla="*/ 2147483647 w 224"/>
              <a:gd name="T29" fmla="*/ 2147483647 h 280"/>
              <a:gd name="T30" fmla="*/ 2147483647 w 224"/>
              <a:gd name="T31" fmla="*/ 2147483647 h 280"/>
              <a:gd name="T32" fmla="*/ 2147483647 w 224"/>
              <a:gd name="T33" fmla="*/ 2147483647 h 280"/>
              <a:gd name="T34" fmla="*/ 2147483647 w 224"/>
              <a:gd name="T35" fmla="*/ 2147483647 h 280"/>
              <a:gd name="T36" fmla="*/ 2147483647 w 224"/>
              <a:gd name="T37" fmla="*/ 2147483647 h 280"/>
              <a:gd name="T38" fmla="*/ 2147483647 w 224"/>
              <a:gd name="T39" fmla="*/ 2147483647 h 280"/>
              <a:gd name="T40" fmla="*/ 2147483647 w 224"/>
              <a:gd name="T41" fmla="*/ 2147483647 h 280"/>
              <a:gd name="T42" fmla="*/ 2147483647 w 224"/>
              <a:gd name="T43" fmla="*/ 2147483647 h 280"/>
              <a:gd name="T44" fmla="*/ 2147483647 w 224"/>
              <a:gd name="T45" fmla="*/ 2147483647 h 280"/>
              <a:gd name="T46" fmla="*/ 2147483647 w 224"/>
              <a:gd name="T47" fmla="*/ 2147483647 h 280"/>
              <a:gd name="T48" fmla="*/ 2147483647 w 224"/>
              <a:gd name="T49" fmla="*/ 2147483647 h 280"/>
              <a:gd name="T50" fmla="*/ 2147483647 w 224"/>
              <a:gd name="T51" fmla="*/ 2147483647 h 280"/>
              <a:gd name="T52" fmla="*/ 2147483647 w 224"/>
              <a:gd name="T53" fmla="*/ 2147483647 h 280"/>
              <a:gd name="T54" fmla="*/ 0 w 224"/>
              <a:gd name="T55" fmla="*/ 2147483647 h 280"/>
              <a:gd name="T56" fmla="*/ 2147483647 w 224"/>
              <a:gd name="T57" fmla="*/ 2147483647 h 280"/>
              <a:gd name="T58" fmla="*/ 2147483647 w 224"/>
              <a:gd name="T59" fmla="*/ 2147483647 h 280"/>
              <a:gd name="T60" fmla="*/ 2147483647 w 224"/>
              <a:gd name="T61" fmla="*/ 2147483647 h 280"/>
              <a:gd name="T62" fmla="*/ 2147483647 w 224"/>
              <a:gd name="T63" fmla="*/ 2147483647 h 280"/>
              <a:gd name="T64" fmla="*/ 2147483647 w 224"/>
              <a:gd name="T65" fmla="*/ 2147483647 h 28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24"/>
              <a:gd name="T100" fmla="*/ 0 h 280"/>
              <a:gd name="T101" fmla="*/ 224 w 224"/>
              <a:gd name="T102" fmla="*/ 280 h 28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24" h="280">
                <a:moveTo>
                  <a:pt x="80" y="280"/>
                </a:moveTo>
                <a:lnTo>
                  <a:pt x="64" y="264"/>
                </a:lnTo>
                <a:lnTo>
                  <a:pt x="48" y="216"/>
                </a:lnTo>
                <a:lnTo>
                  <a:pt x="64" y="184"/>
                </a:lnTo>
                <a:lnTo>
                  <a:pt x="96" y="120"/>
                </a:lnTo>
                <a:lnTo>
                  <a:pt x="128" y="96"/>
                </a:lnTo>
                <a:lnTo>
                  <a:pt x="144" y="72"/>
                </a:lnTo>
                <a:lnTo>
                  <a:pt x="168" y="64"/>
                </a:lnTo>
                <a:lnTo>
                  <a:pt x="192" y="48"/>
                </a:lnTo>
                <a:lnTo>
                  <a:pt x="224" y="16"/>
                </a:lnTo>
                <a:lnTo>
                  <a:pt x="216" y="0"/>
                </a:lnTo>
                <a:lnTo>
                  <a:pt x="192" y="0"/>
                </a:lnTo>
                <a:lnTo>
                  <a:pt x="176" y="16"/>
                </a:lnTo>
                <a:lnTo>
                  <a:pt x="168" y="24"/>
                </a:lnTo>
                <a:lnTo>
                  <a:pt x="144" y="32"/>
                </a:lnTo>
                <a:lnTo>
                  <a:pt x="120" y="32"/>
                </a:lnTo>
                <a:lnTo>
                  <a:pt x="112" y="40"/>
                </a:lnTo>
                <a:lnTo>
                  <a:pt x="104" y="48"/>
                </a:lnTo>
                <a:lnTo>
                  <a:pt x="72" y="80"/>
                </a:lnTo>
                <a:lnTo>
                  <a:pt x="56" y="88"/>
                </a:lnTo>
                <a:lnTo>
                  <a:pt x="56" y="112"/>
                </a:lnTo>
                <a:lnTo>
                  <a:pt x="40" y="120"/>
                </a:lnTo>
                <a:lnTo>
                  <a:pt x="24" y="144"/>
                </a:lnTo>
                <a:lnTo>
                  <a:pt x="24" y="160"/>
                </a:lnTo>
                <a:lnTo>
                  <a:pt x="16" y="176"/>
                </a:lnTo>
                <a:lnTo>
                  <a:pt x="8" y="192"/>
                </a:lnTo>
                <a:lnTo>
                  <a:pt x="8" y="216"/>
                </a:lnTo>
                <a:lnTo>
                  <a:pt x="0" y="232"/>
                </a:lnTo>
                <a:lnTo>
                  <a:pt x="8" y="256"/>
                </a:lnTo>
                <a:lnTo>
                  <a:pt x="32" y="264"/>
                </a:lnTo>
                <a:lnTo>
                  <a:pt x="32" y="272"/>
                </a:lnTo>
                <a:lnTo>
                  <a:pt x="48" y="280"/>
                </a:lnTo>
                <a:lnTo>
                  <a:pt x="80" y="2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99" name="Freeform 564">
            <a:extLst>
              <a:ext uri="{FF2B5EF4-FFF2-40B4-BE49-F238E27FC236}">
                <a16:creationId xmlns:a16="http://schemas.microsoft.com/office/drawing/2014/main" id="{7667E2E5-C3CC-4E29-A33C-AC94B9A9A11A}"/>
              </a:ext>
            </a:extLst>
          </p:cNvPr>
          <p:cNvSpPr>
            <a:spLocks/>
          </p:cNvSpPr>
          <p:nvPr/>
        </p:nvSpPr>
        <p:spPr bwMode="auto">
          <a:xfrm>
            <a:off x="6648718" y="4741086"/>
            <a:ext cx="163840" cy="361118"/>
          </a:xfrm>
          <a:custGeom>
            <a:avLst/>
            <a:gdLst>
              <a:gd name="T0" fmla="*/ 0 w 80"/>
              <a:gd name="T1" fmla="*/ 2147483647 h 176"/>
              <a:gd name="T2" fmla="*/ 0 w 80"/>
              <a:gd name="T3" fmla="*/ 2147483647 h 176"/>
              <a:gd name="T4" fmla="*/ 2147483647 w 80"/>
              <a:gd name="T5" fmla="*/ 2147483647 h 176"/>
              <a:gd name="T6" fmla="*/ 2147483647 w 80"/>
              <a:gd name="T7" fmla="*/ 2147483647 h 176"/>
              <a:gd name="T8" fmla="*/ 2147483647 w 80"/>
              <a:gd name="T9" fmla="*/ 2147483647 h 176"/>
              <a:gd name="T10" fmla="*/ 2147483647 w 80"/>
              <a:gd name="T11" fmla="*/ 2147483647 h 176"/>
              <a:gd name="T12" fmla="*/ 2147483647 w 80"/>
              <a:gd name="T13" fmla="*/ 2147483647 h 176"/>
              <a:gd name="T14" fmla="*/ 2147483647 w 80"/>
              <a:gd name="T15" fmla="*/ 2147483647 h 176"/>
              <a:gd name="T16" fmla="*/ 2147483647 w 80"/>
              <a:gd name="T17" fmla="*/ 0 h 176"/>
              <a:gd name="T18" fmla="*/ 2147483647 w 80"/>
              <a:gd name="T19" fmla="*/ 2147483647 h 176"/>
              <a:gd name="T20" fmla="*/ 2147483647 w 80"/>
              <a:gd name="T21" fmla="*/ 2147483647 h 176"/>
              <a:gd name="T22" fmla="*/ 2147483647 w 80"/>
              <a:gd name="T23" fmla="*/ 2147483647 h 176"/>
              <a:gd name="T24" fmla="*/ 2147483647 w 80"/>
              <a:gd name="T25" fmla="*/ 2147483647 h 176"/>
              <a:gd name="T26" fmla="*/ 2147483647 w 80"/>
              <a:gd name="T27" fmla="*/ 2147483647 h 176"/>
              <a:gd name="T28" fmla="*/ 2147483647 w 80"/>
              <a:gd name="T29" fmla="*/ 2147483647 h 176"/>
              <a:gd name="T30" fmla="*/ 0 w 80"/>
              <a:gd name="T31" fmla="*/ 2147483647 h 176"/>
              <a:gd name="T32" fmla="*/ 0 w 80"/>
              <a:gd name="T33" fmla="*/ 2147483647 h 17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176"/>
              <a:gd name="T53" fmla="*/ 80 w 80"/>
              <a:gd name="T54" fmla="*/ 176 h 17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176">
                <a:moveTo>
                  <a:pt x="0" y="144"/>
                </a:moveTo>
                <a:lnTo>
                  <a:pt x="0" y="128"/>
                </a:lnTo>
                <a:lnTo>
                  <a:pt x="8" y="112"/>
                </a:lnTo>
                <a:lnTo>
                  <a:pt x="16" y="88"/>
                </a:lnTo>
                <a:lnTo>
                  <a:pt x="8" y="56"/>
                </a:lnTo>
                <a:lnTo>
                  <a:pt x="16" y="48"/>
                </a:lnTo>
                <a:lnTo>
                  <a:pt x="32" y="40"/>
                </a:lnTo>
                <a:lnTo>
                  <a:pt x="48" y="16"/>
                </a:lnTo>
                <a:lnTo>
                  <a:pt x="72" y="0"/>
                </a:lnTo>
                <a:lnTo>
                  <a:pt x="80" y="16"/>
                </a:lnTo>
                <a:lnTo>
                  <a:pt x="80" y="40"/>
                </a:lnTo>
                <a:lnTo>
                  <a:pt x="80" y="56"/>
                </a:lnTo>
                <a:lnTo>
                  <a:pt x="48" y="168"/>
                </a:lnTo>
                <a:lnTo>
                  <a:pt x="32" y="168"/>
                </a:lnTo>
                <a:lnTo>
                  <a:pt x="16" y="176"/>
                </a:lnTo>
                <a:lnTo>
                  <a:pt x="0" y="160"/>
                </a:lnTo>
                <a:lnTo>
                  <a:pt x="0" y="14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0" name="Freeform 565">
            <a:extLst>
              <a:ext uri="{FF2B5EF4-FFF2-40B4-BE49-F238E27FC236}">
                <a16:creationId xmlns:a16="http://schemas.microsoft.com/office/drawing/2014/main" id="{B3FCC1B5-0613-4C33-9BDF-834D0C790661}"/>
              </a:ext>
            </a:extLst>
          </p:cNvPr>
          <p:cNvSpPr>
            <a:spLocks/>
          </p:cNvSpPr>
          <p:nvPr/>
        </p:nvSpPr>
        <p:spPr bwMode="auto">
          <a:xfrm>
            <a:off x="7611699" y="4184362"/>
            <a:ext cx="48484" cy="66874"/>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1" name="Freeform 566">
            <a:extLst>
              <a:ext uri="{FF2B5EF4-FFF2-40B4-BE49-F238E27FC236}">
                <a16:creationId xmlns:a16="http://schemas.microsoft.com/office/drawing/2014/main" id="{BAF04E97-3BBE-41ED-B862-4145384CD33D}"/>
              </a:ext>
            </a:extLst>
          </p:cNvPr>
          <p:cNvSpPr>
            <a:spLocks/>
          </p:cNvSpPr>
          <p:nvPr/>
        </p:nvSpPr>
        <p:spPr bwMode="auto">
          <a:xfrm>
            <a:off x="8364028" y="3890119"/>
            <a:ext cx="48484" cy="50155"/>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2" name="Freeform 567">
            <a:extLst>
              <a:ext uri="{FF2B5EF4-FFF2-40B4-BE49-F238E27FC236}">
                <a16:creationId xmlns:a16="http://schemas.microsoft.com/office/drawing/2014/main" id="{571534A9-8F78-475C-BA54-00E4509183F5}"/>
              </a:ext>
            </a:extLst>
          </p:cNvPr>
          <p:cNvSpPr>
            <a:spLocks/>
          </p:cNvSpPr>
          <p:nvPr/>
        </p:nvSpPr>
        <p:spPr bwMode="auto">
          <a:xfrm>
            <a:off x="7611699" y="4184362"/>
            <a:ext cx="48484" cy="66874"/>
          </a:xfrm>
          <a:custGeom>
            <a:avLst/>
            <a:gdLst>
              <a:gd name="T0" fmla="*/ 0 w 24"/>
              <a:gd name="T1" fmla="*/ 0 h 32"/>
              <a:gd name="T2" fmla="*/ 0 w 24"/>
              <a:gd name="T3" fmla="*/ 2147483647 h 32"/>
              <a:gd name="T4" fmla="*/ 0 w 24"/>
              <a:gd name="T5" fmla="*/ 2147483647 h 32"/>
              <a:gd name="T6" fmla="*/ 2147483647 w 24"/>
              <a:gd name="T7" fmla="*/ 2147483647 h 32"/>
              <a:gd name="T8" fmla="*/ 2147483647 w 24"/>
              <a:gd name="T9" fmla="*/ 2147483647 h 32"/>
              <a:gd name="T10" fmla="*/ 0 w 24"/>
              <a:gd name="T11" fmla="*/ 0 h 32"/>
              <a:gd name="T12" fmla="*/ 0 60000 65536"/>
              <a:gd name="T13" fmla="*/ 0 60000 65536"/>
              <a:gd name="T14" fmla="*/ 0 60000 65536"/>
              <a:gd name="T15" fmla="*/ 0 60000 65536"/>
              <a:gd name="T16" fmla="*/ 0 60000 65536"/>
              <a:gd name="T17" fmla="*/ 0 60000 65536"/>
              <a:gd name="T18" fmla="*/ 0 w 24"/>
              <a:gd name="T19" fmla="*/ 0 h 32"/>
              <a:gd name="T20" fmla="*/ 24 w 24"/>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24" h="32">
                <a:moveTo>
                  <a:pt x="0" y="0"/>
                </a:moveTo>
                <a:lnTo>
                  <a:pt x="0" y="16"/>
                </a:lnTo>
                <a:lnTo>
                  <a:pt x="0" y="32"/>
                </a:lnTo>
                <a:lnTo>
                  <a:pt x="16" y="32"/>
                </a:lnTo>
                <a:lnTo>
                  <a:pt x="24" y="16"/>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3" name="Freeform 568">
            <a:extLst>
              <a:ext uri="{FF2B5EF4-FFF2-40B4-BE49-F238E27FC236}">
                <a16:creationId xmlns:a16="http://schemas.microsoft.com/office/drawing/2014/main" id="{6469C4D4-2DBA-44FA-9BAF-64E9B2A2E002}"/>
              </a:ext>
            </a:extLst>
          </p:cNvPr>
          <p:cNvSpPr>
            <a:spLocks/>
          </p:cNvSpPr>
          <p:nvPr/>
        </p:nvSpPr>
        <p:spPr bwMode="auto">
          <a:xfrm>
            <a:off x="8364028" y="3890119"/>
            <a:ext cx="48484" cy="50155"/>
          </a:xfrm>
          <a:custGeom>
            <a:avLst/>
            <a:gdLst>
              <a:gd name="T0" fmla="*/ 0 w 24"/>
              <a:gd name="T1" fmla="*/ 2147483647 h 24"/>
              <a:gd name="T2" fmla="*/ 2147483647 w 24"/>
              <a:gd name="T3" fmla="*/ 2147483647 h 24"/>
              <a:gd name="T4" fmla="*/ 2147483647 w 24"/>
              <a:gd name="T5" fmla="*/ 0 h 24"/>
              <a:gd name="T6" fmla="*/ 2147483647 w 24"/>
              <a:gd name="T7" fmla="*/ 2147483647 h 24"/>
              <a:gd name="T8" fmla="*/ 2147483647 w 24"/>
              <a:gd name="T9" fmla="*/ 2147483647 h 24"/>
              <a:gd name="T10" fmla="*/ 2147483647 w 24"/>
              <a:gd name="T11" fmla="*/ 2147483647 h 24"/>
              <a:gd name="T12" fmla="*/ 0 w 24"/>
              <a:gd name="T13" fmla="*/ 2147483647 h 24"/>
              <a:gd name="T14" fmla="*/ 0 60000 65536"/>
              <a:gd name="T15" fmla="*/ 0 60000 65536"/>
              <a:gd name="T16" fmla="*/ 0 60000 65536"/>
              <a:gd name="T17" fmla="*/ 0 60000 65536"/>
              <a:gd name="T18" fmla="*/ 0 60000 65536"/>
              <a:gd name="T19" fmla="*/ 0 60000 65536"/>
              <a:gd name="T20" fmla="*/ 0 60000 65536"/>
              <a:gd name="T21" fmla="*/ 0 w 24"/>
              <a:gd name="T22" fmla="*/ 0 h 24"/>
              <a:gd name="T23" fmla="*/ 24 w 24"/>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4">
                <a:moveTo>
                  <a:pt x="0" y="16"/>
                </a:moveTo>
                <a:lnTo>
                  <a:pt x="8" y="8"/>
                </a:lnTo>
                <a:lnTo>
                  <a:pt x="16" y="0"/>
                </a:lnTo>
                <a:lnTo>
                  <a:pt x="24" y="8"/>
                </a:lnTo>
                <a:lnTo>
                  <a:pt x="16" y="16"/>
                </a:lnTo>
                <a:lnTo>
                  <a:pt x="8" y="24"/>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4" name="Freeform 569">
            <a:extLst>
              <a:ext uri="{FF2B5EF4-FFF2-40B4-BE49-F238E27FC236}">
                <a16:creationId xmlns:a16="http://schemas.microsoft.com/office/drawing/2014/main" id="{D47D0153-2FFA-44CA-9433-CCCBD6995440}"/>
              </a:ext>
            </a:extLst>
          </p:cNvPr>
          <p:cNvSpPr>
            <a:spLocks/>
          </p:cNvSpPr>
          <p:nvPr/>
        </p:nvSpPr>
        <p:spPr bwMode="auto">
          <a:xfrm>
            <a:off x="8658273" y="3742997"/>
            <a:ext cx="33436" cy="98638"/>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5" name="Freeform 570">
            <a:extLst>
              <a:ext uri="{FF2B5EF4-FFF2-40B4-BE49-F238E27FC236}">
                <a16:creationId xmlns:a16="http://schemas.microsoft.com/office/drawing/2014/main" id="{42CB7291-B9E6-4139-B14E-416BDDB94C1E}"/>
              </a:ext>
            </a:extLst>
          </p:cNvPr>
          <p:cNvSpPr>
            <a:spLocks/>
          </p:cNvSpPr>
          <p:nvPr/>
        </p:nvSpPr>
        <p:spPr bwMode="auto">
          <a:xfrm>
            <a:off x="8904035" y="3497235"/>
            <a:ext cx="48484" cy="65202"/>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6" name="Freeform 571">
            <a:extLst>
              <a:ext uri="{FF2B5EF4-FFF2-40B4-BE49-F238E27FC236}">
                <a16:creationId xmlns:a16="http://schemas.microsoft.com/office/drawing/2014/main" id="{0CE56361-C160-48CA-9F45-0CB46E6344D8}"/>
              </a:ext>
            </a:extLst>
          </p:cNvPr>
          <p:cNvSpPr>
            <a:spLocks/>
          </p:cNvSpPr>
          <p:nvPr/>
        </p:nvSpPr>
        <p:spPr bwMode="auto">
          <a:xfrm>
            <a:off x="8658273" y="3742997"/>
            <a:ext cx="33436" cy="98638"/>
          </a:xfrm>
          <a:custGeom>
            <a:avLst/>
            <a:gdLst>
              <a:gd name="T0" fmla="*/ 0 w 16"/>
              <a:gd name="T1" fmla="*/ 2147483647 h 48"/>
              <a:gd name="T2" fmla="*/ 0 w 16"/>
              <a:gd name="T3" fmla="*/ 2147483647 h 48"/>
              <a:gd name="T4" fmla="*/ 2147483647 w 16"/>
              <a:gd name="T5" fmla="*/ 0 h 48"/>
              <a:gd name="T6" fmla="*/ 2147483647 w 16"/>
              <a:gd name="T7" fmla="*/ 2147483647 h 48"/>
              <a:gd name="T8" fmla="*/ 2147483647 w 16"/>
              <a:gd name="T9" fmla="*/ 2147483647 h 48"/>
              <a:gd name="T10" fmla="*/ 0 w 16"/>
              <a:gd name="T11" fmla="*/ 2147483647 h 48"/>
              <a:gd name="T12" fmla="*/ 0 60000 65536"/>
              <a:gd name="T13" fmla="*/ 0 60000 65536"/>
              <a:gd name="T14" fmla="*/ 0 60000 65536"/>
              <a:gd name="T15" fmla="*/ 0 60000 65536"/>
              <a:gd name="T16" fmla="*/ 0 60000 65536"/>
              <a:gd name="T17" fmla="*/ 0 60000 65536"/>
              <a:gd name="T18" fmla="*/ 0 w 16"/>
              <a:gd name="T19" fmla="*/ 0 h 48"/>
              <a:gd name="T20" fmla="*/ 16 w 16"/>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16" h="48">
                <a:moveTo>
                  <a:pt x="0" y="32"/>
                </a:moveTo>
                <a:lnTo>
                  <a:pt x="0" y="16"/>
                </a:lnTo>
                <a:lnTo>
                  <a:pt x="16" y="0"/>
                </a:lnTo>
                <a:lnTo>
                  <a:pt x="16" y="16"/>
                </a:lnTo>
                <a:lnTo>
                  <a:pt x="8" y="48"/>
                </a:lnTo>
                <a:lnTo>
                  <a:pt x="0"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7" name="Freeform 572">
            <a:extLst>
              <a:ext uri="{FF2B5EF4-FFF2-40B4-BE49-F238E27FC236}">
                <a16:creationId xmlns:a16="http://schemas.microsoft.com/office/drawing/2014/main" id="{76B97DF4-644B-45CE-BA28-8410CB076F0A}"/>
              </a:ext>
            </a:extLst>
          </p:cNvPr>
          <p:cNvSpPr>
            <a:spLocks/>
          </p:cNvSpPr>
          <p:nvPr/>
        </p:nvSpPr>
        <p:spPr bwMode="auto">
          <a:xfrm>
            <a:off x="8904035" y="3497235"/>
            <a:ext cx="48484" cy="65202"/>
          </a:xfrm>
          <a:custGeom>
            <a:avLst/>
            <a:gdLst>
              <a:gd name="T0" fmla="*/ 0 w 24"/>
              <a:gd name="T1" fmla="*/ 2147483647 h 32"/>
              <a:gd name="T2" fmla="*/ 2147483647 w 24"/>
              <a:gd name="T3" fmla="*/ 2147483647 h 32"/>
              <a:gd name="T4" fmla="*/ 2147483647 w 24"/>
              <a:gd name="T5" fmla="*/ 2147483647 h 32"/>
              <a:gd name="T6" fmla="*/ 2147483647 w 24"/>
              <a:gd name="T7" fmla="*/ 2147483647 h 32"/>
              <a:gd name="T8" fmla="*/ 2147483647 w 24"/>
              <a:gd name="T9" fmla="*/ 2147483647 h 32"/>
              <a:gd name="T10" fmla="*/ 2147483647 w 24"/>
              <a:gd name="T11" fmla="*/ 0 h 32"/>
              <a:gd name="T12" fmla="*/ 0 w 24"/>
              <a:gd name="T13" fmla="*/ 2147483647 h 32"/>
              <a:gd name="T14" fmla="*/ 0 60000 65536"/>
              <a:gd name="T15" fmla="*/ 0 60000 65536"/>
              <a:gd name="T16" fmla="*/ 0 60000 65536"/>
              <a:gd name="T17" fmla="*/ 0 60000 65536"/>
              <a:gd name="T18" fmla="*/ 0 60000 65536"/>
              <a:gd name="T19" fmla="*/ 0 60000 65536"/>
              <a:gd name="T20" fmla="*/ 0 60000 65536"/>
              <a:gd name="T21" fmla="*/ 0 w 24"/>
              <a:gd name="T22" fmla="*/ 0 h 32"/>
              <a:gd name="T23" fmla="*/ 24 w 24"/>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2">
                <a:moveTo>
                  <a:pt x="0" y="8"/>
                </a:moveTo>
                <a:lnTo>
                  <a:pt x="8" y="24"/>
                </a:lnTo>
                <a:lnTo>
                  <a:pt x="8" y="32"/>
                </a:lnTo>
                <a:lnTo>
                  <a:pt x="24" y="24"/>
                </a:lnTo>
                <a:lnTo>
                  <a:pt x="24" y="8"/>
                </a:lnTo>
                <a:lnTo>
                  <a:pt x="24" y="0"/>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8" name="Freeform 573">
            <a:extLst>
              <a:ext uri="{FF2B5EF4-FFF2-40B4-BE49-F238E27FC236}">
                <a16:creationId xmlns:a16="http://schemas.microsoft.com/office/drawing/2014/main" id="{B340269D-88C8-4868-8EF9-C94AE207A0D3}"/>
              </a:ext>
            </a:extLst>
          </p:cNvPr>
          <p:cNvSpPr>
            <a:spLocks/>
          </p:cNvSpPr>
          <p:nvPr/>
        </p:nvSpPr>
        <p:spPr bwMode="auto">
          <a:xfrm>
            <a:off x="8969235" y="3121070"/>
            <a:ext cx="359447" cy="392882"/>
          </a:xfrm>
          <a:custGeom>
            <a:avLst/>
            <a:gdLst>
              <a:gd name="T0" fmla="*/ 0 w 176"/>
              <a:gd name="T1" fmla="*/ 2147483647 h 192"/>
              <a:gd name="T2" fmla="*/ 2147483647 w 176"/>
              <a:gd name="T3" fmla="*/ 2147483647 h 192"/>
              <a:gd name="T4" fmla="*/ 2147483647 w 176"/>
              <a:gd name="T5" fmla="*/ 2147483647 h 192"/>
              <a:gd name="T6" fmla="*/ 2147483647 w 176"/>
              <a:gd name="T7" fmla="*/ 2147483647 h 192"/>
              <a:gd name="T8" fmla="*/ 2147483647 w 176"/>
              <a:gd name="T9" fmla="*/ 2147483647 h 192"/>
              <a:gd name="T10" fmla="*/ 2147483647 w 176"/>
              <a:gd name="T11" fmla="*/ 2147483647 h 192"/>
              <a:gd name="T12" fmla="*/ 2147483647 w 176"/>
              <a:gd name="T13" fmla="*/ 2147483647 h 192"/>
              <a:gd name="T14" fmla="*/ 2147483647 w 176"/>
              <a:gd name="T15" fmla="*/ 2147483647 h 192"/>
              <a:gd name="T16" fmla="*/ 2147483647 w 176"/>
              <a:gd name="T17" fmla="*/ 2147483647 h 192"/>
              <a:gd name="T18" fmla="*/ 2147483647 w 176"/>
              <a:gd name="T19" fmla="*/ 2147483647 h 192"/>
              <a:gd name="T20" fmla="*/ 2147483647 w 176"/>
              <a:gd name="T21" fmla="*/ 0 h 192"/>
              <a:gd name="T22" fmla="*/ 2147483647 w 176"/>
              <a:gd name="T23" fmla="*/ 2147483647 h 192"/>
              <a:gd name="T24" fmla="*/ 2147483647 w 176"/>
              <a:gd name="T25" fmla="*/ 2147483647 h 192"/>
              <a:gd name="T26" fmla="*/ 2147483647 w 176"/>
              <a:gd name="T27" fmla="*/ 2147483647 h 192"/>
              <a:gd name="T28" fmla="*/ 2147483647 w 176"/>
              <a:gd name="T29" fmla="*/ 2147483647 h 192"/>
              <a:gd name="T30" fmla="*/ 2147483647 w 176"/>
              <a:gd name="T31" fmla="*/ 2147483647 h 192"/>
              <a:gd name="T32" fmla="*/ 2147483647 w 176"/>
              <a:gd name="T33" fmla="*/ 2147483647 h 192"/>
              <a:gd name="T34" fmla="*/ 2147483647 w 176"/>
              <a:gd name="T35" fmla="*/ 2147483647 h 192"/>
              <a:gd name="T36" fmla="*/ 2147483647 w 176"/>
              <a:gd name="T37" fmla="*/ 2147483647 h 192"/>
              <a:gd name="T38" fmla="*/ 2147483647 w 176"/>
              <a:gd name="T39" fmla="*/ 2147483647 h 192"/>
              <a:gd name="T40" fmla="*/ 2147483647 w 176"/>
              <a:gd name="T41" fmla="*/ 2147483647 h 192"/>
              <a:gd name="T42" fmla="*/ 2147483647 w 176"/>
              <a:gd name="T43" fmla="*/ 2147483647 h 192"/>
              <a:gd name="T44" fmla="*/ 2147483647 w 176"/>
              <a:gd name="T45" fmla="*/ 2147483647 h 192"/>
              <a:gd name="T46" fmla="*/ 2147483647 w 176"/>
              <a:gd name="T47" fmla="*/ 2147483647 h 192"/>
              <a:gd name="T48" fmla="*/ 2147483647 w 176"/>
              <a:gd name="T49" fmla="*/ 2147483647 h 192"/>
              <a:gd name="T50" fmla="*/ 2147483647 w 176"/>
              <a:gd name="T51" fmla="*/ 2147483647 h 192"/>
              <a:gd name="T52" fmla="*/ 2147483647 w 176"/>
              <a:gd name="T53" fmla="*/ 2147483647 h 192"/>
              <a:gd name="T54" fmla="*/ 2147483647 w 176"/>
              <a:gd name="T55" fmla="*/ 2147483647 h 192"/>
              <a:gd name="T56" fmla="*/ 2147483647 w 176"/>
              <a:gd name="T57" fmla="*/ 2147483647 h 192"/>
              <a:gd name="T58" fmla="*/ 2147483647 w 176"/>
              <a:gd name="T59" fmla="*/ 2147483647 h 192"/>
              <a:gd name="T60" fmla="*/ 2147483647 w 176"/>
              <a:gd name="T61" fmla="*/ 2147483647 h 192"/>
              <a:gd name="T62" fmla="*/ 2147483647 w 176"/>
              <a:gd name="T63" fmla="*/ 2147483647 h 192"/>
              <a:gd name="T64" fmla="*/ 2147483647 w 176"/>
              <a:gd name="T65" fmla="*/ 2147483647 h 192"/>
              <a:gd name="T66" fmla="*/ 0 w 176"/>
              <a:gd name="T67" fmla="*/ 2147483647 h 192"/>
              <a:gd name="T68" fmla="*/ 0 w 176"/>
              <a:gd name="T69" fmla="*/ 2147483647 h 19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76"/>
              <a:gd name="T106" fmla="*/ 0 h 192"/>
              <a:gd name="T107" fmla="*/ 176 w 176"/>
              <a:gd name="T108" fmla="*/ 192 h 19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76" h="192">
                <a:moveTo>
                  <a:pt x="0" y="160"/>
                </a:moveTo>
                <a:lnTo>
                  <a:pt x="24" y="152"/>
                </a:lnTo>
                <a:lnTo>
                  <a:pt x="40" y="152"/>
                </a:lnTo>
                <a:lnTo>
                  <a:pt x="72" y="128"/>
                </a:lnTo>
                <a:lnTo>
                  <a:pt x="88" y="120"/>
                </a:lnTo>
                <a:lnTo>
                  <a:pt x="96" y="104"/>
                </a:lnTo>
                <a:lnTo>
                  <a:pt x="104" y="72"/>
                </a:lnTo>
                <a:lnTo>
                  <a:pt x="104" y="48"/>
                </a:lnTo>
                <a:lnTo>
                  <a:pt x="112" y="32"/>
                </a:lnTo>
                <a:lnTo>
                  <a:pt x="112" y="8"/>
                </a:lnTo>
                <a:lnTo>
                  <a:pt x="120" y="0"/>
                </a:lnTo>
                <a:lnTo>
                  <a:pt x="136" y="8"/>
                </a:lnTo>
                <a:lnTo>
                  <a:pt x="160" y="16"/>
                </a:lnTo>
                <a:lnTo>
                  <a:pt x="176" y="16"/>
                </a:lnTo>
                <a:lnTo>
                  <a:pt x="160" y="32"/>
                </a:lnTo>
                <a:lnTo>
                  <a:pt x="144" y="40"/>
                </a:lnTo>
                <a:lnTo>
                  <a:pt x="136" y="56"/>
                </a:lnTo>
                <a:lnTo>
                  <a:pt x="120" y="40"/>
                </a:lnTo>
                <a:lnTo>
                  <a:pt x="104" y="64"/>
                </a:lnTo>
                <a:lnTo>
                  <a:pt x="120" y="88"/>
                </a:lnTo>
                <a:lnTo>
                  <a:pt x="112" y="112"/>
                </a:lnTo>
                <a:lnTo>
                  <a:pt x="104" y="128"/>
                </a:lnTo>
                <a:lnTo>
                  <a:pt x="104" y="152"/>
                </a:lnTo>
                <a:lnTo>
                  <a:pt x="96" y="160"/>
                </a:lnTo>
                <a:lnTo>
                  <a:pt x="88" y="160"/>
                </a:lnTo>
                <a:lnTo>
                  <a:pt x="80" y="160"/>
                </a:lnTo>
                <a:lnTo>
                  <a:pt x="64" y="160"/>
                </a:lnTo>
                <a:lnTo>
                  <a:pt x="56" y="160"/>
                </a:lnTo>
                <a:lnTo>
                  <a:pt x="40" y="176"/>
                </a:lnTo>
                <a:lnTo>
                  <a:pt x="40" y="168"/>
                </a:lnTo>
                <a:lnTo>
                  <a:pt x="32" y="176"/>
                </a:lnTo>
                <a:lnTo>
                  <a:pt x="24" y="176"/>
                </a:lnTo>
                <a:lnTo>
                  <a:pt x="8" y="192"/>
                </a:lnTo>
                <a:lnTo>
                  <a:pt x="0" y="168"/>
                </a:lnTo>
                <a:lnTo>
                  <a:pt x="0" y="16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09" name="Freeform 574">
            <a:extLst>
              <a:ext uri="{FF2B5EF4-FFF2-40B4-BE49-F238E27FC236}">
                <a16:creationId xmlns:a16="http://schemas.microsoft.com/office/drawing/2014/main" id="{3C4505EC-572B-4BF2-ACAC-229104713E2C}"/>
              </a:ext>
            </a:extLst>
          </p:cNvPr>
          <p:cNvSpPr>
            <a:spLocks/>
          </p:cNvSpPr>
          <p:nvPr/>
        </p:nvSpPr>
        <p:spPr bwMode="auto">
          <a:xfrm>
            <a:off x="9214997" y="2761623"/>
            <a:ext cx="65202" cy="310963"/>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0" name="Freeform 575">
            <a:extLst>
              <a:ext uri="{FF2B5EF4-FFF2-40B4-BE49-F238E27FC236}">
                <a16:creationId xmlns:a16="http://schemas.microsoft.com/office/drawing/2014/main" id="{4E2EA8C7-81CE-4D30-9474-42320B466986}"/>
              </a:ext>
            </a:extLst>
          </p:cNvPr>
          <p:cNvSpPr>
            <a:spLocks/>
          </p:cNvSpPr>
          <p:nvPr/>
        </p:nvSpPr>
        <p:spPr bwMode="auto">
          <a:xfrm>
            <a:off x="9868687" y="5575336"/>
            <a:ext cx="180560" cy="213996"/>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1" name="Freeform 576">
            <a:extLst>
              <a:ext uri="{FF2B5EF4-FFF2-40B4-BE49-F238E27FC236}">
                <a16:creationId xmlns:a16="http://schemas.microsoft.com/office/drawing/2014/main" id="{16F061A1-980F-4107-8AB7-E6D5C501E4A6}"/>
              </a:ext>
            </a:extLst>
          </p:cNvPr>
          <p:cNvSpPr>
            <a:spLocks/>
          </p:cNvSpPr>
          <p:nvPr/>
        </p:nvSpPr>
        <p:spPr bwMode="auto">
          <a:xfrm>
            <a:off x="9214997" y="2761623"/>
            <a:ext cx="65202" cy="310963"/>
          </a:xfrm>
          <a:custGeom>
            <a:avLst/>
            <a:gdLst>
              <a:gd name="T0" fmla="*/ 2147483647 w 32"/>
              <a:gd name="T1" fmla="*/ 2147483647 h 152"/>
              <a:gd name="T2" fmla="*/ 2147483647 w 32"/>
              <a:gd name="T3" fmla="*/ 2147483647 h 152"/>
              <a:gd name="T4" fmla="*/ 2147483647 w 32"/>
              <a:gd name="T5" fmla="*/ 2147483647 h 152"/>
              <a:gd name="T6" fmla="*/ 0 w 32"/>
              <a:gd name="T7" fmla="*/ 2147483647 h 152"/>
              <a:gd name="T8" fmla="*/ 2147483647 w 32"/>
              <a:gd name="T9" fmla="*/ 2147483647 h 152"/>
              <a:gd name="T10" fmla="*/ 2147483647 w 32"/>
              <a:gd name="T11" fmla="*/ 0 h 152"/>
              <a:gd name="T12" fmla="*/ 2147483647 w 32"/>
              <a:gd name="T13" fmla="*/ 2147483647 h 152"/>
              <a:gd name="T14" fmla="*/ 2147483647 w 32"/>
              <a:gd name="T15" fmla="*/ 2147483647 h 152"/>
              <a:gd name="T16" fmla="*/ 2147483647 w 32"/>
              <a:gd name="T17" fmla="*/ 2147483647 h 152"/>
              <a:gd name="T18" fmla="*/ 2147483647 w 32"/>
              <a:gd name="T19" fmla="*/ 2147483647 h 152"/>
              <a:gd name="T20" fmla="*/ 2147483647 w 32"/>
              <a:gd name="T21" fmla="*/ 2147483647 h 152"/>
              <a:gd name="T22" fmla="*/ 2147483647 w 32"/>
              <a:gd name="T23" fmla="*/ 2147483647 h 152"/>
              <a:gd name="T24" fmla="*/ 2147483647 w 32"/>
              <a:gd name="T25" fmla="*/ 2147483647 h 152"/>
              <a:gd name="T26" fmla="*/ 2147483647 w 32"/>
              <a:gd name="T27" fmla="*/ 2147483647 h 1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2"/>
              <a:gd name="T43" fmla="*/ 0 h 152"/>
              <a:gd name="T44" fmla="*/ 32 w 32"/>
              <a:gd name="T45" fmla="*/ 152 h 1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2" h="152">
                <a:moveTo>
                  <a:pt x="8" y="144"/>
                </a:moveTo>
                <a:lnTo>
                  <a:pt x="8" y="120"/>
                </a:lnTo>
                <a:lnTo>
                  <a:pt x="8" y="56"/>
                </a:lnTo>
                <a:lnTo>
                  <a:pt x="0" y="40"/>
                </a:lnTo>
                <a:lnTo>
                  <a:pt x="8" y="16"/>
                </a:lnTo>
                <a:lnTo>
                  <a:pt x="8" y="0"/>
                </a:lnTo>
                <a:lnTo>
                  <a:pt x="16" y="24"/>
                </a:lnTo>
                <a:lnTo>
                  <a:pt x="16" y="40"/>
                </a:lnTo>
                <a:lnTo>
                  <a:pt x="32" y="104"/>
                </a:lnTo>
                <a:lnTo>
                  <a:pt x="24" y="96"/>
                </a:lnTo>
                <a:lnTo>
                  <a:pt x="16" y="112"/>
                </a:lnTo>
                <a:lnTo>
                  <a:pt x="16" y="128"/>
                </a:lnTo>
                <a:lnTo>
                  <a:pt x="32" y="152"/>
                </a:lnTo>
                <a:lnTo>
                  <a:pt x="8" y="14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2" name="Freeform 577">
            <a:extLst>
              <a:ext uri="{FF2B5EF4-FFF2-40B4-BE49-F238E27FC236}">
                <a16:creationId xmlns:a16="http://schemas.microsoft.com/office/drawing/2014/main" id="{3C2C3EB7-6D67-45EA-9CBB-10C086D1171F}"/>
              </a:ext>
            </a:extLst>
          </p:cNvPr>
          <p:cNvSpPr>
            <a:spLocks/>
          </p:cNvSpPr>
          <p:nvPr/>
        </p:nvSpPr>
        <p:spPr bwMode="auto">
          <a:xfrm>
            <a:off x="9868687" y="5575336"/>
            <a:ext cx="180560" cy="213996"/>
          </a:xfrm>
          <a:custGeom>
            <a:avLst/>
            <a:gdLst>
              <a:gd name="T0" fmla="*/ 0 w 88"/>
              <a:gd name="T1" fmla="*/ 2147483647 h 104"/>
              <a:gd name="T2" fmla="*/ 2147483647 w 88"/>
              <a:gd name="T3" fmla="*/ 2147483647 h 104"/>
              <a:gd name="T4" fmla="*/ 2147483647 w 88"/>
              <a:gd name="T5" fmla="*/ 2147483647 h 104"/>
              <a:gd name="T6" fmla="*/ 2147483647 w 88"/>
              <a:gd name="T7" fmla="*/ 2147483647 h 104"/>
              <a:gd name="T8" fmla="*/ 2147483647 w 88"/>
              <a:gd name="T9" fmla="*/ 2147483647 h 104"/>
              <a:gd name="T10" fmla="*/ 2147483647 w 88"/>
              <a:gd name="T11" fmla="*/ 2147483647 h 104"/>
              <a:gd name="T12" fmla="*/ 2147483647 w 88"/>
              <a:gd name="T13" fmla="*/ 0 h 104"/>
              <a:gd name="T14" fmla="*/ 2147483647 w 88"/>
              <a:gd name="T15" fmla="*/ 2147483647 h 104"/>
              <a:gd name="T16" fmla="*/ 2147483647 w 88"/>
              <a:gd name="T17" fmla="*/ 2147483647 h 104"/>
              <a:gd name="T18" fmla="*/ 2147483647 w 88"/>
              <a:gd name="T19" fmla="*/ 2147483647 h 104"/>
              <a:gd name="T20" fmla="*/ 2147483647 w 88"/>
              <a:gd name="T21" fmla="*/ 2147483647 h 104"/>
              <a:gd name="T22" fmla="*/ 2147483647 w 88"/>
              <a:gd name="T23" fmla="*/ 2147483647 h 104"/>
              <a:gd name="T24" fmla="*/ 2147483647 w 88"/>
              <a:gd name="T25" fmla="*/ 2147483647 h 104"/>
              <a:gd name="T26" fmla="*/ 2147483647 w 88"/>
              <a:gd name="T27" fmla="*/ 2147483647 h 104"/>
              <a:gd name="T28" fmla="*/ 2147483647 w 88"/>
              <a:gd name="T29" fmla="*/ 2147483647 h 104"/>
              <a:gd name="T30" fmla="*/ 2147483647 w 88"/>
              <a:gd name="T31" fmla="*/ 2147483647 h 104"/>
              <a:gd name="T32" fmla="*/ 2147483647 w 88"/>
              <a:gd name="T33" fmla="*/ 2147483647 h 104"/>
              <a:gd name="T34" fmla="*/ 0 w 88"/>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8"/>
              <a:gd name="T55" fmla="*/ 0 h 104"/>
              <a:gd name="T56" fmla="*/ 88 w 88"/>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8" h="104">
                <a:moveTo>
                  <a:pt x="0" y="88"/>
                </a:moveTo>
                <a:lnTo>
                  <a:pt x="8" y="64"/>
                </a:lnTo>
                <a:lnTo>
                  <a:pt x="16" y="48"/>
                </a:lnTo>
                <a:lnTo>
                  <a:pt x="40" y="40"/>
                </a:lnTo>
                <a:lnTo>
                  <a:pt x="48" y="32"/>
                </a:lnTo>
                <a:lnTo>
                  <a:pt x="56" y="16"/>
                </a:lnTo>
                <a:lnTo>
                  <a:pt x="64" y="0"/>
                </a:lnTo>
                <a:lnTo>
                  <a:pt x="72" y="8"/>
                </a:lnTo>
                <a:lnTo>
                  <a:pt x="88" y="8"/>
                </a:lnTo>
                <a:lnTo>
                  <a:pt x="88" y="24"/>
                </a:lnTo>
                <a:lnTo>
                  <a:pt x="72" y="32"/>
                </a:lnTo>
                <a:lnTo>
                  <a:pt x="64" y="40"/>
                </a:lnTo>
                <a:lnTo>
                  <a:pt x="48" y="56"/>
                </a:lnTo>
                <a:lnTo>
                  <a:pt x="48" y="72"/>
                </a:lnTo>
                <a:lnTo>
                  <a:pt x="40" y="96"/>
                </a:lnTo>
                <a:lnTo>
                  <a:pt x="24" y="104"/>
                </a:lnTo>
                <a:lnTo>
                  <a:pt x="8" y="96"/>
                </a:lnTo>
                <a:lnTo>
                  <a:pt x="0"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3" name="Freeform 578">
            <a:extLst>
              <a:ext uri="{FF2B5EF4-FFF2-40B4-BE49-F238E27FC236}">
                <a16:creationId xmlns:a16="http://schemas.microsoft.com/office/drawing/2014/main" id="{6D3A174A-FF6C-4DE8-AAC9-A267BA1A9203}"/>
              </a:ext>
            </a:extLst>
          </p:cNvPr>
          <p:cNvSpPr>
            <a:spLocks/>
          </p:cNvSpPr>
          <p:nvPr/>
        </p:nvSpPr>
        <p:spPr bwMode="auto">
          <a:xfrm>
            <a:off x="10032527" y="5379730"/>
            <a:ext cx="132076" cy="212325"/>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4" name="Freeform 579">
            <a:extLst>
              <a:ext uri="{FF2B5EF4-FFF2-40B4-BE49-F238E27FC236}">
                <a16:creationId xmlns:a16="http://schemas.microsoft.com/office/drawing/2014/main" id="{772D49EA-81D5-490B-A2FE-64C6E87D7B3A}"/>
              </a:ext>
            </a:extLst>
          </p:cNvPr>
          <p:cNvSpPr>
            <a:spLocks/>
          </p:cNvSpPr>
          <p:nvPr/>
        </p:nvSpPr>
        <p:spPr bwMode="auto">
          <a:xfrm>
            <a:off x="8477713" y="4724367"/>
            <a:ext cx="1031528" cy="785767"/>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5" name="Freeform 580">
            <a:extLst>
              <a:ext uri="{FF2B5EF4-FFF2-40B4-BE49-F238E27FC236}">
                <a16:creationId xmlns:a16="http://schemas.microsoft.com/office/drawing/2014/main" id="{08D9192D-543E-4BC6-92D1-7A41B20BBCA1}"/>
              </a:ext>
            </a:extLst>
          </p:cNvPr>
          <p:cNvSpPr>
            <a:spLocks/>
          </p:cNvSpPr>
          <p:nvPr/>
        </p:nvSpPr>
        <p:spPr bwMode="auto">
          <a:xfrm>
            <a:off x="10032527" y="5379730"/>
            <a:ext cx="132076" cy="212325"/>
          </a:xfrm>
          <a:custGeom>
            <a:avLst/>
            <a:gdLst>
              <a:gd name="T0" fmla="*/ 0 w 64"/>
              <a:gd name="T1" fmla="*/ 2147483647 h 104"/>
              <a:gd name="T2" fmla="*/ 2147483647 w 64"/>
              <a:gd name="T3" fmla="*/ 2147483647 h 104"/>
              <a:gd name="T4" fmla="*/ 2147483647 w 64"/>
              <a:gd name="T5" fmla="*/ 2147483647 h 104"/>
              <a:gd name="T6" fmla="*/ 0 w 64"/>
              <a:gd name="T7" fmla="*/ 0 h 104"/>
              <a:gd name="T8" fmla="*/ 2147483647 w 64"/>
              <a:gd name="T9" fmla="*/ 2147483647 h 104"/>
              <a:gd name="T10" fmla="*/ 2147483647 w 64"/>
              <a:gd name="T11" fmla="*/ 2147483647 h 104"/>
              <a:gd name="T12" fmla="*/ 2147483647 w 64"/>
              <a:gd name="T13" fmla="*/ 2147483647 h 104"/>
              <a:gd name="T14" fmla="*/ 2147483647 w 64"/>
              <a:gd name="T15" fmla="*/ 2147483647 h 104"/>
              <a:gd name="T16" fmla="*/ 2147483647 w 64"/>
              <a:gd name="T17" fmla="*/ 2147483647 h 104"/>
              <a:gd name="T18" fmla="*/ 2147483647 w 64"/>
              <a:gd name="T19" fmla="*/ 2147483647 h 104"/>
              <a:gd name="T20" fmla="*/ 2147483647 w 64"/>
              <a:gd name="T21" fmla="*/ 2147483647 h 104"/>
              <a:gd name="T22" fmla="*/ 2147483647 w 64"/>
              <a:gd name="T23" fmla="*/ 2147483647 h 104"/>
              <a:gd name="T24" fmla="*/ 2147483647 w 64"/>
              <a:gd name="T25" fmla="*/ 2147483647 h 104"/>
              <a:gd name="T26" fmla="*/ 2147483647 w 64"/>
              <a:gd name="T27" fmla="*/ 2147483647 h 104"/>
              <a:gd name="T28" fmla="*/ 2147483647 w 64"/>
              <a:gd name="T29" fmla="*/ 2147483647 h 104"/>
              <a:gd name="T30" fmla="*/ 2147483647 w 64"/>
              <a:gd name="T31" fmla="*/ 2147483647 h 104"/>
              <a:gd name="T32" fmla="*/ 2147483647 w 64"/>
              <a:gd name="T33" fmla="*/ 2147483647 h 104"/>
              <a:gd name="T34" fmla="*/ 0 w 64"/>
              <a:gd name="T35" fmla="*/ 2147483647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4"/>
              <a:gd name="T55" fmla="*/ 0 h 104"/>
              <a:gd name="T56" fmla="*/ 64 w 64"/>
              <a:gd name="T57" fmla="*/ 104 h 10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4" h="104">
                <a:moveTo>
                  <a:pt x="0" y="72"/>
                </a:moveTo>
                <a:lnTo>
                  <a:pt x="16" y="48"/>
                </a:lnTo>
                <a:lnTo>
                  <a:pt x="16" y="32"/>
                </a:lnTo>
                <a:lnTo>
                  <a:pt x="0" y="0"/>
                </a:lnTo>
                <a:lnTo>
                  <a:pt x="16" y="8"/>
                </a:lnTo>
                <a:lnTo>
                  <a:pt x="16" y="24"/>
                </a:lnTo>
                <a:lnTo>
                  <a:pt x="24" y="40"/>
                </a:lnTo>
                <a:lnTo>
                  <a:pt x="40" y="48"/>
                </a:lnTo>
                <a:lnTo>
                  <a:pt x="56" y="40"/>
                </a:lnTo>
                <a:lnTo>
                  <a:pt x="64" y="48"/>
                </a:lnTo>
                <a:lnTo>
                  <a:pt x="56" y="56"/>
                </a:lnTo>
                <a:lnTo>
                  <a:pt x="48" y="64"/>
                </a:lnTo>
                <a:lnTo>
                  <a:pt x="40" y="72"/>
                </a:lnTo>
                <a:lnTo>
                  <a:pt x="40" y="88"/>
                </a:lnTo>
                <a:lnTo>
                  <a:pt x="24" y="104"/>
                </a:lnTo>
                <a:lnTo>
                  <a:pt x="16" y="96"/>
                </a:lnTo>
                <a:lnTo>
                  <a:pt x="16" y="80"/>
                </a:lnTo>
                <a:lnTo>
                  <a:pt x="0" y="7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6" name="Freeform 581">
            <a:extLst>
              <a:ext uri="{FF2B5EF4-FFF2-40B4-BE49-F238E27FC236}">
                <a16:creationId xmlns:a16="http://schemas.microsoft.com/office/drawing/2014/main" id="{64935FF0-CD6E-45DF-9472-91713478E941}"/>
              </a:ext>
            </a:extLst>
          </p:cNvPr>
          <p:cNvSpPr>
            <a:spLocks/>
          </p:cNvSpPr>
          <p:nvPr/>
        </p:nvSpPr>
        <p:spPr bwMode="auto">
          <a:xfrm>
            <a:off x="8477713" y="4724367"/>
            <a:ext cx="1031528" cy="785767"/>
          </a:xfrm>
          <a:custGeom>
            <a:avLst/>
            <a:gdLst>
              <a:gd name="T0" fmla="*/ 2147483647 w 504"/>
              <a:gd name="T1" fmla="*/ 2147483647 h 384"/>
              <a:gd name="T2" fmla="*/ 2147483647 w 504"/>
              <a:gd name="T3" fmla="*/ 2147483647 h 384"/>
              <a:gd name="T4" fmla="*/ 0 w 504"/>
              <a:gd name="T5" fmla="*/ 2147483647 h 384"/>
              <a:gd name="T6" fmla="*/ 2147483647 w 504"/>
              <a:gd name="T7" fmla="*/ 2147483647 h 384"/>
              <a:gd name="T8" fmla="*/ 2147483647 w 504"/>
              <a:gd name="T9" fmla="*/ 2147483647 h 384"/>
              <a:gd name="T10" fmla="*/ 2147483647 w 504"/>
              <a:gd name="T11" fmla="*/ 2147483647 h 384"/>
              <a:gd name="T12" fmla="*/ 2147483647 w 504"/>
              <a:gd name="T13" fmla="*/ 2147483647 h 384"/>
              <a:gd name="T14" fmla="*/ 2147483647 w 504"/>
              <a:gd name="T15" fmla="*/ 2147483647 h 384"/>
              <a:gd name="T16" fmla="*/ 2147483647 w 504"/>
              <a:gd name="T17" fmla="*/ 2147483647 h 384"/>
              <a:gd name="T18" fmla="*/ 2147483647 w 504"/>
              <a:gd name="T19" fmla="*/ 2147483647 h 384"/>
              <a:gd name="T20" fmla="*/ 2147483647 w 504"/>
              <a:gd name="T21" fmla="*/ 0 h 384"/>
              <a:gd name="T22" fmla="*/ 2147483647 w 504"/>
              <a:gd name="T23" fmla="*/ 2147483647 h 384"/>
              <a:gd name="T24" fmla="*/ 2147483647 w 504"/>
              <a:gd name="T25" fmla="*/ 2147483647 h 384"/>
              <a:gd name="T26" fmla="*/ 2147483647 w 504"/>
              <a:gd name="T27" fmla="*/ 2147483647 h 384"/>
              <a:gd name="T28" fmla="*/ 2147483647 w 504"/>
              <a:gd name="T29" fmla="*/ 2147483647 h 384"/>
              <a:gd name="T30" fmla="*/ 2147483647 w 504"/>
              <a:gd name="T31" fmla="*/ 2147483647 h 384"/>
              <a:gd name="T32" fmla="*/ 2147483647 w 504"/>
              <a:gd name="T33" fmla="*/ 2147483647 h 384"/>
              <a:gd name="T34" fmla="*/ 2147483647 w 504"/>
              <a:gd name="T35" fmla="*/ 2147483647 h 384"/>
              <a:gd name="T36" fmla="*/ 2147483647 w 504"/>
              <a:gd name="T37" fmla="*/ 2147483647 h 384"/>
              <a:gd name="T38" fmla="*/ 2147483647 w 504"/>
              <a:gd name="T39" fmla="*/ 2147483647 h 384"/>
              <a:gd name="T40" fmla="*/ 2147483647 w 504"/>
              <a:gd name="T41" fmla="*/ 2147483647 h 384"/>
              <a:gd name="T42" fmla="*/ 2147483647 w 504"/>
              <a:gd name="T43" fmla="*/ 2147483647 h 384"/>
              <a:gd name="T44" fmla="*/ 2147483647 w 504"/>
              <a:gd name="T45" fmla="*/ 2147483647 h 384"/>
              <a:gd name="T46" fmla="*/ 2147483647 w 504"/>
              <a:gd name="T47" fmla="*/ 2147483647 h 384"/>
              <a:gd name="T48" fmla="*/ 2147483647 w 504"/>
              <a:gd name="T49" fmla="*/ 2147483647 h 384"/>
              <a:gd name="T50" fmla="*/ 2147483647 w 504"/>
              <a:gd name="T51" fmla="*/ 2147483647 h 384"/>
              <a:gd name="T52" fmla="*/ 2147483647 w 504"/>
              <a:gd name="T53" fmla="*/ 2147483647 h 384"/>
              <a:gd name="T54" fmla="*/ 2147483647 w 504"/>
              <a:gd name="T55" fmla="*/ 2147483647 h 384"/>
              <a:gd name="T56" fmla="*/ 2147483647 w 504"/>
              <a:gd name="T57" fmla="*/ 2147483647 h 384"/>
              <a:gd name="T58" fmla="*/ 2147483647 w 504"/>
              <a:gd name="T59" fmla="*/ 2147483647 h 384"/>
              <a:gd name="T60" fmla="*/ 2147483647 w 504"/>
              <a:gd name="T61" fmla="*/ 2147483647 h 384"/>
              <a:gd name="T62" fmla="*/ 2147483647 w 504"/>
              <a:gd name="T63" fmla="*/ 2147483647 h 384"/>
              <a:gd name="T64" fmla="*/ 2147483647 w 504"/>
              <a:gd name="T65" fmla="*/ 2147483647 h 384"/>
              <a:gd name="T66" fmla="*/ 2147483647 w 504"/>
              <a:gd name="T67" fmla="*/ 2147483647 h 384"/>
              <a:gd name="T68" fmla="*/ 2147483647 w 504"/>
              <a:gd name="T69" fmla="*/ 2147483647 h 384"/>
              <a:gd name="T70" fmla="*/ 2147483647 w 504"/>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04"/>
              <a:gd name="T109" fmla="*/ 0 h 384"/>
              <a:gd name="T110" fmla="*/ 504 w 504"/>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04" h="384">
                <a:moveTo>
                  <a:pt x="24" y="304"/>
                </a:moveTo>
                <a:lnTo>
                  <a:pt x="24" y="272"/>
                </a:lnTo>
                <a:lnTo>
                  <a:pt x="24" y="256"/>
                </a:lnTo>
                <a:lnTo>
                  <a:pt x="8" y="200"/>
                </a:lnTo>
                <a:lnTo>
                  <a:pt x="8" y="184"/>
                </a:lnTo>
                <a:lnTo>
                  <a:pt x="0" y="160"/>
                </a:lnTo>
                <a:lnTo>
                  <a:pt x="8" y="144"/>
                </a:lnTo>
                <a:lnTo>
                  <a:pt x="24" y="128"/>
                </a:lnTo>
                <a:lnTo>
                  <a:pt x="56" y="112"/>
                </a:lnTo>
                <a:lnTo>
                  <a:pt x="80" y="96"/>
                </a:lnTo>
                <a:lnTo>
                  <a:pt x="96" y="96"/>
                </a:lnTo>
                <a:lnTo>
                  <a:pt x="104" y="72"/>
                </a:lnTo>
                <a:lnTo>
                  <a:pt x="120" y="64"/>
                </a:lnTo>
                <a:lnTo>
                  <a:pt x="136" y="56"/>
                </a:lnTo>
                <a:lnTo>
                  <a:pt x="160" y="40"/>
                </a:lnTo>
                <a:lnTo>
                  <a:pt x="176" y="32"/>
                </a:lnTo>
                <a:lnTo>
                  <a:pt x="192" y="40"/>
                </a:lnTo>
                <a:lnTo>
                  <a:pt x="200" y="40"/>
                </a:lnTo>
                <a:lnTo>
                  <a:pt x="208" y="24"/>
                </a:lnTo>
                <a:lnTo>
                  <a:pt x="224" y="16"/>
                </a:lnTo>
                <a:lnTo>
                  <a:pt x="240" y="8"/>
                </a:lnTo>
                <a:lnTo>
                  <a:pt x="248" y="0"/>
                </a:lnTo>
                <a:lnTo>
                  <a:pt x="264" y="0"/>
                </a:lnTo>
                <a:lnTo>
                  <a:pt x="296" y="8"/>
                </a:lnTo>
                <a:lnTo>
                  <a:pt x="288" y="24"/>
                </a:lnTo>
                <a:lnTo>
                  <a:pt x="280" y="40"/>
                </a:lnTo>
                <a:lnTo>
                  <a:pt x="296" y="48"/>
                </a:lnTo>
                <a:lnTo>
                  <a:pt x="312" y="48"/>
                </a:lnTo>
                <a:lnTo>
                  <a:pt x="328" y="72"/>
                </a:lnTo>
                <a:lnTo>
                  <a:pt x="344" y="72"/>
                </a:lnTo>
                <a:lnTo>
                  <a:pt x="360" y="56"/>
                </a:lnTo>
                <a:lnTo>
                  <a:pt x="360" y="16"/>
                </a:lnTo>
                <a:lnTo>
                  <a:pt x="376" y="0"/>
                </a:lnTo>
                <a:lnTo>
                  <a:pt x="384" y="24"/>
                </a:lnTo>
                <a:lnTo>
                  <a:pt x="392" y="32"/>
                </a:lnTo>
                <a:lnTo>
                  <a:pt x="400" y="40"/>
                </a:lnTo>
                <a:lnTo>
                  <a:pt x="408" y="80"/>
                </a:lnTo>
                <a:lnTo>
                  <a:pt x="432" y="96"/>
                </a:lnTo>
                <a:lnTo>
                  <a:pt x="456" y="104"/>
                </a:lnTo>
                <a:lnTo>
                  <a:pt x="464" y="128"/>
                </a:lnTo>
                <a:lnTo>
                  <a:pt x="472" y="136"/>
                </a:lnTo>
                <a:lnTo>
                  <a:pt x="480" y="160"/>
                </a:lnTo>
                <a:lnTo>
                  <a:pt x="504" y="176"/>
                </a:lnTo>
                <a:lnTo>
                  <a:pt x="504" y="192"/>
                </a:lnTo>
                <a:lnTo>
                  <a:pt x="504" y="216"/>
                </a:lnTo>
                <a:lnTo>
                  <a:pt x="504" y="248"/>
                </a:lnTo>
                <a:lnTo>
                  <a:pt x="480" y="312"/>
                </a:lnTo>
                <a:lnTo>
                  <a:pt x="464" y="344"/>
                </a:lnTo>
                <a:lnTo>
                  <a:pt x="464" y="360"/>
                </a:lnTo>
                <a:lnTo>
                  <a:pt x="456" y="360"/>
                </a:lnTo>
                <a:lnTo>
                  <a:pt x="440" y="368"/>
                </a:lnTo>
                <a:lnTo>
                  <a:pt x="424" y="384"/>
                </a:lnTo>
                <a:lnTo>
                  <a:pt x="416" y="384"/>
                </a:lnTo>
                <a:lnTo>
                  <a:pt x="400" y="368"/>
                </a:lnTo>
                <a:lnTo>
                  <a:pt x="384" y="376"/>
                </a:lnTo>
                <a:lnTo>
                  <a:pt x="360" y="368"/>
                </a:lnTo>
                <a:lnTo>
                  <a:pt x="336" y="352"/>
                </a:lnTo>
                <a:lnTo>
                  <a:pt x="320" y="336"/>
                </a:lnTo>
                <a:lnTo>
                  <a:pt x="312" y="320"/>
                </a:lnTo>
                <a:lnTo>
                  <a:pt x="296" y="320"/>
                </a:lnTo>
                <a:lnTo>
                  <a:pt x="280" y="304"/>
                </a:lnTo>
                <a:lnTo>
                  <a:pt x="256" y="280"/>
                </a:lnTo>
                <a:lnTo>
                  <a:pt x="208" y="272"/>
                </a:lnTo>
                <a:lnTo>
                  <a:pt x="176" y="272"/>
                </a:lnTo>
                <a:lnTo>
                  <a:pt x="136" y="288"/>
                </a:lnTo>
                <a:lnTo>
                  <a:pt x="136" y="296"/>
                </a:lnTo>
                <a:lnTo>
                  <a:pt x="112" y="304"/>
                </a:lnTo>
                <a:lnTo>
                  <a:pt x="96" y="304"/>
                </a:lnTo>
                <a:lnTo>
                  <a:pt x="80" y="312"/>
                </a:lnTo>
                <a:lnTo>
                  <a:pt x="56" y="320"/>
                </a:lnTo>
                <a:lnTo>
                  <a:pt x="40" y="320"/>
                </a:lnTo>
                <a:lnTo>
                  <a:pt x="24" y="304"/>
                </a:lnTo>
                <a:close/>
              </a:path>
            </a:pathLst>
          </a:custGeom>
          <a:solidFill>
            <a:schemeClr val="accent1"/>
          </a:solidFill>
          <a:ln w="6350" cmpd="sng">
            <a:solidFill>
              <a:schemeClr val="bg1">
                <a:lumMod val="85000"/>
              </a:schemeClr>
            </a:solidFill>
            <a:miter lim="800000"/>
            <a:headEnd/>
            <a:tailEnd/>
          </a:ln>
        </p:spPr>
        <p:txBody>
          <a:bodyPr/>
          <a:lstStyle/>
          <a:p>
            <a:pPr defTabSz="914400"/>
            <a:endParaRPr lang="zh-CN" altLang="en-US" dirty="0">
              <a:solidFill>
                <a:prstClr val="black"/>
              </a:solidFill>
              <a:cs typeface="+mn-ea"/>
              <a:sym typeface="+mn-lt"/>
            </a:endParaRPr>
          </a:p>
        </p:txBody>
      </p:sp>
      <p:sp>
        <p:nvSpPr>
          <p:cNvPr id="117" name="Freeform 582">
            <a:extLst>
              <a:ext uri="{FF2B5EF4-FFF2-40B4-BE49-F238E27FC236}">
                <a16:creationId xmlns:a16="http://schemas.microsoft.com/office/drawing/2014/main" id="{BB12AA99-F865-43E4-873F-C60FD40DDAD4}"/>
              </a:ext>
            </a:extLst>
          </p:cNvPr>
          <p:cNvSpPr>
            <a:spLocks/>
          </p:cNvSpPr>
          <p:nvPr/>
        </p:nvSpPr>
        <p:spPr bwMode="auto">
          <a:xfrm>
            <a:off x="9296917" y="5560289"/>
            <a:ext cx="81922" cy="113685"/>
          </a:xfrm>
          <a:custGeom>
            <a:avLst/>
            <a:gdLst>
              <a:gd name="T0" fmla="*/ 0 w 40"/>
              <a:gd name="T1" fmla="*/ 2147483647 h 56"/>
              <a:gd name="T2" fmla="*/ 2147483647 w 40"/>
              <a:gd name="T3" fmla="*/ 2147483647 h 56"/>
              <a:gd name="T4" fmla="*/ 2147483647 w 40"/>
              <a:gd name="T5" fmla="*/ 2147483647 h 56"/>
              <a:gd name="T6" fmla="*/ 2147483647 w 40"/>
              <a:gd name="T7" fmla="*/ 2147483647 h 56"/>
              <a:gd name="T8" fmla="*/ 2147483647 w 40"/>
              <a:gd name="T9" fmla="*/ 2147483647 h 56"/>
              <a:gd name="T10" fmla="*/ 2147483647 w 40"/>
              <a:gd name="T11" fmla="*/ 2147483647 h 56"/>
              <a:gd name="T12" fmla="*/ 2147483647 w 40"/>
              <a:gd name="T13" fmla="*/ 0 h 56"/>
              <a:gd name="T14" fmla="*/ 2147483647 w 40"/>
              <a:gd name="T15" fmla="*/ 2147483647 h 56"/>
              <a:gd name="T16" fmla="*/ 0 w 40"/>
              <a:gd name="T17" fmla="*/ 2147483647 h 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56"/>
              <a:gd name="T29" fmla="*/ 40 w 40"/>
              <a:gd name="T30" fmla="*/ 56 h 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56">
                <a:moveTo>
                  <a:pt x="0" y="8"/>
                </a:moveTo>
                <a:lnTo>
                  <a:pt x="8" y="32"/>
                </a:lnTo>
                <a:lnTo>
                  <a:pt x="8" y="48"/>
                </a:lnTo>
                <a:lnTo>
                  <a:pt x="24" y="56"/>
                </a:lnTo>
                <a:lnTo>
                  <a:pt x="32" y="40"/>
                </a:lnTo>
                <a:lnTo>
                  <a:pt x="40" y="16"/>
                </a:lnTo>
                <a:lnTo>
                  <a:pt x="40" y="0"/>
                </a:lnTo>
                <a:lnTo>
                  <a:pt x="24" y="8"/>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8" name="Freeform 583">
            <a:extLst>
              <a:ext uri="{FF2B5EF4-FFF2-40B4-BE49-F238E27FC236}">
                <a16:creationId xmlns:a16="http://schemas.microsoft.com/office/drawing/2014/main" id="{A32BCC7D-3552-41C5-A902-168B103B2438}"/>
              </a:ext>
            </a:extLst>
          </p:cNvPr>
          <p:cNvSpPr>
            <a:spLocks/>
          </p:cNvSpPr>
          <p:nvPr/>
        </p:nvSpPr>
        <p:spPr bwMode="auto">
          <a:xfrm>
            <a:off x="8036346" y="4283000"/>
            <a:ext cx="262480" cy="279198"/>
          </a:xfrm>
          <a:custGeom>
            <a:avLst/>
            <a:gdLst>
              <a:gd name="T0" fmla="*/ 0 w 128"/>
              <a:gd name="T1" fmla="*/ 0 h 136"/>
              <a:gd name="T2" fmla="*/ 2147483647 w 128"/>
              <a:gd name="T3" fmla="*/ 0 h 136"/>
              <a:gd name="T4" fmla="*/ 2147483647 w 128"/>
              <a:gd name="T5" fmla="*/ 2147483647 h 136"/>
              <a:gd name="T6" fmla="*/ 2147483647 w 128"/>
              <a:gd name="T7" fmla="*/ 2147483647 h 136"/>
              <a:gd name="T8" fmla="*/ 2147483647 w 128"/>
              <a:gd name="T9" fmla="*/ 2147483647 h 136"/>
              <a:gd name="T10" fmla="*/ 2147483647 w 128"/>
              <a:gd name="T11" fmla="*/ 2147483647 h 136"/>
              <a:gd name="T12" fmla="*/ 2147483647 w 128"/>
              <a:gd name="T13" fmla="*/ 2147483647 h 136"/>
              <a:gd name="T14" fmla="*/ 2147483647 w 128"/>
              <a:gd name="T15" fmla="*/ 2147483647 h 136"/>
              <a:gd name="T16" fmla="*/ 2147483647 w 128"/>
              <a:gd name="T17" fmla="*/ 2147483647 h 136"/>
              <a:gd name="T18" fmla="*/ 2147483647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0 w 128"/>
              <a:gd name="T33" fmla="*/ 0 h 1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28"/>
              <a:gd name="T52" fmla="*/ 0 h 136"/>
              <a:gd name="T53" fmla="*/ 128 w 128"/>
              <a:gd name="T54" fmla="*/ 136 h 1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28" h="136">
                <a:moveTo>
                  <a:pt x="0" y="0"/>
                </a:moveTo>
                <a:lnTo>
                  <a:pt x="16" y="0"/>
                </a:lnTo>
                <a:lnTo>
                  <a:pt x="32" y="24"/>
                </a:lnTo>
                <a:lnTo>
                  <a:pt x="48" y="32"/>
                </a:lnTo>
                <a:lnTo>
                  <a:pt x="64" y="40"/>
                </a:lnTo>
                <a:lnTo>
                  <a:pt x="96" y="72"/>
                </a:lnTo>
                <a:lnTo>
                  <a:pt x="104" y="80"/>
                </a:lnTo>
                <a:lnTo>
                  <a:pt x="120" y="104"/>
                </a:lnTo>
                <a:lnTo>
                  <a:pt x="128" y="128"/>
                </a:lnTo>
                <a:lnTo>
                  <a:pt x="112" y="136"/>
                </a:lnTo>
                <a:lnTo>
                  <a:pt x="88" y="120"/>
                </a:lnTo>
                <a:lnTo>
                  <a:pt x="64" y="104"/>
                </a:lnTo>
                <a:lnTo>
                  <a:pt x="48" y="72"/>
                </a:lnTo>
                <a:lnTo>
                  <a:pt x="40" y="64"/>
                </a:lnTo>
                <a:lnTo>
                  <a:pt x="24" y="48"/>
                </a:lnTo>
                <a:lnTo>
                  <a:pt x="8" y="32"/>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19" name="Freeform 584">
            <a:extLst>
              <a:ext uri="{FF2B5EF4-FFF2-40B4-BE49-F238E27FC236}">
                <a16:creationId xmlns:a16="http://schemas.microsoft.com/office/drawing/2014/main" id="{619D0BDA-C200-41B9-BA4C-539366206E3C}"/>
              </a:ext>
            </a:extLst>
          </p:cNvPr>
          <p:cNvSpPr>
            <a:spLocks/>
          </p:cNvSpPr>
          <p:nvPr/>
        </p:nvSpPr>
        <p:spPr bwMode="auto">
          <a:xfrm>
            <a:off x="8380746" y="4234518"/>
            <a:ext cx="244089" cy="277525"/>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0" name="Freeform 585">
            <a:extLst>
              <a:ext uri="{FF2B5EF4-FFF2-40B4-BE49-F238E27FC236}">
                <a16:creationId xmlns:a16="http://schemas.microsoft.com/office/drawing/2014/main" id="{F2622E1A-E0F3-4715-AF94-D6AADBF79228}"/>
              </a:ext>
            </a:extLst>
          </p:cNvPr>
          <p:cNvSpPr>
            <a:spLocks/>
          </p:cNvSpPr>
          <p:nvPr/>
        </p:nvSpPr>
        <p:spPr bwMode="auto">
          <a:xfrm>
            <a:off x="8935799" y="4430122"/>
            <a:ext cx="474803" cy="262480"/>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1" name="Freeform 586">
            <a:extLst>
              <a:ext uri="{FF2B5EF4-FFF2-40B4-BE49-F238E27FC236}">
                <a16:creationId xmlns:a16="http://schemas.microsoft.com/office/drawing/2014/main" id="{5F653EB4-9E5C-4347-985F-CA3935FB3137}"/>
              </a:ext>
            </a:extLst>
          </p:cNvPr>
          <p:cNvSpPr>
            <a:spLocks/>
          </p:cNvSpPr>
          <p:nvPr/>
        </p:nvSpPr>
        <p:spPr bwMode="auto">
          <a:xfrm>
            <a:off x="8380746" y="4234518"/>
            <a:ext cx="244089" cy="277525"/>
          </a:xfrm>
          <a:custGeom>
            <a:avLst/>
            <a:gdLst>
              <a:gd name="T0" fmla="*/ 2147483647 w 120"/>
              <a:gd name="T1" fmla="*/ 2147483647 h 136"/>
              <a:gd name="T2" fmla="*/ 0 w 120"/>
              <a:gd name="T3" fmla="*/ 2147483647 h 136"/>
              <a:gd name="T4" fmla="*/ 0 w 120"/>
              <a:gd name="T5" fmla="*/ 2147483647 h 136"/>
              <a:gd name="T6" fmla="*/ 2147483647 w 120"/>
              <a:gd name="T7" fmla="*/ 2147483647 h 136"/>
              <a:gd name="T8" fmla="*/ 2147483647 w 120"/>
              <a:gd name="T9" fmla="*/ 2147483647 h 136"/>
              <a:gd name="T10" fmla="*/ 2147483647 w 120"/>
              <a:gd name="T11" fmla="*/ 2147483647 h 136"/>
              <a:gd name="T12" fmla="*/ 2147483647 w 120"/>
              <a:gd name="T13" fmla="*/ 2147483647 h 136"/>
              <a:gd name="T14" fmla="*/ 2147483647 w 120"/>
              <a:gd name="T15" fmla="*/ 0 h 136"/>
              <a:gd name="T16" fmla="*/ 2147483647 w 120"/>
              <a:gd name="T17" fmla="*/ 2147483647 h 136"/>
              <a:gd name="T18" fmla="*/ 2147483647 w 120"/>
              <a:gd name="T19" fmla="*/ 2147483647 h 136"/>
              <a:gd name="T20" fmla="*/ 2147483647 w 120"/>
              <a:gd name="T21" fmla="*/ 2147483647 h 136"/>
              <a:gd name="T22" fmla="*/ 2147483647 w 120"/>
              <a:gd name="T23" fmla="*/ 2147483647 h 136"/>
              <a:gd name="T24" fmla="*/ 2147483647 w 120"/>
              <a:gd name="T25" fmla="*/ 2147483647 h 136"/>
              <a:gd name="T26" fmla="*/ 2147483647 w 120"/>
              <a:gd name="T27" fmla="*/ 2147483647 h 136"/>
              <a:gd name="T28" fmla="*/ 2147483647 w 120"/>
              <a:gd name="T29" fmla="*/ 2147483647 h 136"/>
              <a:gd name="T30" fmla="*/ 2147483647 w 120"/>
              <a:gd name="T31" fmla="*/ 2147483647 h 136"/>
              <a:gd name="T32" fmla="*/ 2147483647 w 120"/>
              <a:gd name="T33" fmla="*/ 2147483647 h 136"/>
              <a:gd name="T34" fmla="*/ 2147483647 w 120"/>
              <a:gd name="T35" fmla="*/ 2147483647 h 136"/>
              <a:gd name="T36" fmla="*/ 2147483647 w 120"/>
              <a:gd name="T37" fmla="*/ 2147483647 h 136"/>
              <a:gd name="T38" fmla="*/ 2147483647 w 120"/>
              <a:gd name="T39" fmla="*/ 2147483647 h 136"/>
              <a:gd name="T40" fmla="*/ 2147483647 w 120"/>
              <a:gd name="T41" fmla="*/ 2147483647 h 136"/>
              <a:gd name="T42" fmla="*/ 2147483647 w 120"/>
              <a:gd name="T43" fmla="*/ 2147483647 h 136"/>
              <a:gd name="T44" fmla="*/ 2147483647 w 120"/>
              <a:gd name="T45" fmla="*/ 2147483647 h 136"/>
              <a:gd name="T46" fmla="*/ 2147483647 w 120"/>
              <a:gd name="T47" fmla="*/ 2147483647 h 1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20"/>
              <a:gd name="T73" fmla="*/ 0 h 136"/>
              <a:gd name="T74" fmla="*/ 120 w 120"/>
              <a:gd name="T75" fmla="*/ 136 h 1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20" h="136">
                <a:moveTo>
                  <a:pt x="8" y="112"/>
                </a:moveTo>
                <a:lnTo>
                  <a:pt x="0" y="96"/>
                </a:lnTo>
                <a:lnTo>
                  <a:pt x="0" y="72"/>
                </a:lnTo>
                <a:lnTo>
                  <a:pt x="8" y="64"/>
                </a:lnTo>
                <a:lnTo>
                  <a:pt x="24" y="56"/>
                </a:lnTo>
                <a:lnTo>
                  <a:pt x="40" y="48"/>
                </a:lnTo>
                <a:lnTo>
                  <a:pt x="64" y="16"/>
                </a:lnTo>
                <a:lnTo>
                  <a:pt x="96" y="0"/>
                </a:lnTo>
                <a:lnTo>
                  <a:pt x="112" y="8"/>
                </a:lnTo>
                <a:lnTo>
                  <a:pt x="120" y="24"/>
                </a:lnTo>
                <a:lnTo>
                  <a:pt x="104" y="32"/>
                </a:lnTo>
                <a:lnTo>
                  <a:pt x="104" y="48"/>
                </a:lnTo>
                <a:lnTo>
                  <a:pt x="104" y="64"/>
                </a:lnTo>
                <a:lnTo>
                  <a:pt x="120" y="72"/>
                </a:lnTo>
                <a:lnTo>
                  <a:pt x="104" y="80"/>
                </a:lnTo>
                <a:lnTo>
                  <a:pt x="104" y="88"/>
                </a:lnTo>
                <a:lnTo>
                  <a:pt x="96" y="104"/>
                </a:lnTo>
                <a:lnTo>
                  <a:pt x="88" y="112"/>
                </a:lnTo>
                <a:lnTo>
                  <a:pt x="80" y="136"/>
                </a:lnTo>
                <a:lnTo>
                  <a:pt x="64" y="136"/>
                </a:lnTo>
                <a:lnTo>
                  <a:pt x="48" y="128"/>
                </a:lnTo>
                <a:lnTo>
                  <a:pt x="32" y="128"/>
                </a:lnTo>
                <a:lnTo>
                  <a:pt x="16" y="128"/>
                </a:lnTo>
                <a:lnTo>
                  <a:pt x="8" y="11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2" name="Freeform 587">
            <a:extLst>
              <a:ext uri="{FF2B5EF4-FFF2-40B4-BE49-F238E27FC236}">
                <a16:creationId xmlns:a16="http://schemas.microsoft.com/office/drawing/2014/main" id="{F8C1DF88-EBB7-47D2-9D0E-6ACA7D7FE9A0}"/>
              </a:ext>
            </a:extLst>
          </p:cNvPr>
          <p:cNvSpPr>
            <a:spLocks/>
          </p:cNvSpPr>
          <p:nvPr/>
        </p:nvSpPr>
        <p:spPr bwMode="auto">
          <a:xfrm>
            <a:off x="8935799" y="4430122"/>
            <a:ext cx="474803" cy="262480"/>
          </a:xfrm>
          <a:custGeom>
            <a:avLst/>
            <a:gdLst>
              <a:gd name="T0" fmla="*/ 0 w 232"/>
              <a:gd name="T1" fmla="*/ 2147483647 h 128"/>
              <a:gd name="T2" fmla="*/ 2147483647 w 232"/>
              <a:gd name="T3" fmla="*/ 2147483647 h 128"/>
              <a:gd name="T4" fmla="*/ 2147483647 w 232"/>
              <a:gd name="T5" fmla="*/ 2147483647 h 128"/>
              <a:gd name="T6" fmla="*/ 2147483647 w 232"/>
              <a:gd name="T7" fmla="*/ 2147483647 h 128"/>
              <a:gd name="T8" fmla="*/ 2147483647 w 232"/>
              <a:gd name="T9" fmla="*/ 2147483647 h 128"/>
              <a:gd name="T10" fmla="*/ 2147483647 w 232"/>
              <a:gd name="T11" fmla="*/ 2147483647 h 128"/>
              <a:gd name="T12" fmla="*/ 2147483647 w 232"/>
              <a:gd name="T13" fmla="*/ 2147483647 h 128"/>
              <a:gd name="T14" fmla="*/ 2147483647 w 232"/>
              <a:gd name="T15" fmla="*/ 2147483647 h 128"/>
              <a:gd name="T16" fmla="*/ 2147483647 w 232"/>
              <a:gd name="T17" fmla="*/ 2147483647 h 128"/>
              <a:gd name="T18" fmla="*/ 2147483647 w 232"/>
              <a:gd name="T19" fmla="*/ 2147483647 h 128"/>
              <a:gd name="T20" fmla="*/ 2147483647 w 232"/>
              <a:gd name="T21" fmla="*/ 2147483647 h 128"/>
              <a:gd name="T22" fmla="*/ 2147483647 w 232"/>
              <a:gd name="T23" fmla="*/ 2147483647 h 128"/>
              <a:gd name="T24" fmla="*/ 2147483647 w 232"/>
              <a:gd name="T25" fmla="*/ 2147483647 h 128"/>
              <a:gd name="T26" fmla="*/ 2147483647 w 232"/>
              <a:gd name="T27" fmla="*/ 2147483647 h 128"/>
              <a:gd name="T28" fmla="*/ 2147483647 w 232"/>
              <a:gd name="T29" fmla="*/ 2147483647 h 128"/>
              <a:gd name="T30" fmla="*/ 2147483647 w 232"/>
              <a:gd name="T31" fmla="*/ 2147483647 h 128"/>
              <a:gd name="T32" fmla="*/ 2147483647 w 232"/>
              <a:gd name="T33" fmla="*/ 2147483647 h 128"/>
              <a:gd name="T34" fmla="*/ 2147483647 w 232"/>
              <a:gd name="T35" fmla="*/ 2147483647 h 128"/>
              <a:gd name="T36" fmla="*/ 2147483647 w 232"/>
              <a:gd name="T37" fmla="*/ 2147483647 h 128"/>
              <a:gd name="T38" fmla="*/ 2147483647 w 232"/>
              <a:gd name="T39" fmla="*/ 2147483647 h 128"/>
              <a:gd name="T40" fmla="*/ 2147483647 w 232"/>
              <a:gd name="T41" fmla="*/ 2147483647 h 128"/>
              <a:gd name="T42" fmla="*/ 2147483647 w 232"/>
              <a:gd name="T43" fmla="*/ 2147483647 h 128"/>
              <a:gd name="T44" fmla="*/ 2147483647 w 232"/>
              <a:gd name="T45" fmla="*/ 2147483647 h 128"/>
              <a:gd name="T46" fmla="*/ 2147483647 w 232"/>
              <a:gd name="T47" fmla="*/ 2147483647 h 128"/>
              <a:gd name="T48" fmla="*/ 2147483647 w 232"/>
              <a:gd name="T49" fmla="*/ 2147483647 h 128"/>
              <a:gd name="T50" fmla="*/ 2147483647 w 232"/>
              <a:gd name="T51" fmla="*/ 2147483647 h 128"/>
              <a:gd name="T52" fmla="*/ 2147483647 w 232"/>
              <a:gd name="T53" fmla="*/ 2147483647 h 128"/>
              <a:gd name="T54" fmla="*/ 2147483647 w 232"/>
              <a:gd name="T55" fmla="*/ 2147483647 h 128"/>
              <a:gd name="T56" fmla="*/ 2147483647 w 232"/>
              <a:gd name="T57" fmla="*/ 2147483647 h 128"/>
              <a:gd name="T58" fmla="*/ 2147483647 w 232"/>
              <a:gd name="T59" fmla="*/ 2147483647 h 128"/>
              <a:gd name="T60" fmla="*/ 2147483647 w 232"/>
              <a:gd name="T61" fmla="*/ 0 h 128"/>
              <a:gd name="T62" fmla="*/ 2147483647 w 232"/>
              <a:gd name="T63" fmla="*/ 0 h 128"/>
              <a:gd name="T64" fmla="*/ 0 w 232"/>
              <a:gd name="T65" fmla="*/ 2147483647 h 1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2"/>
              <a:gd name="T100" fmla="*/ 0 h 128"/>
              <a:gd name="T101" fmla="*/ 232 w 232"/>
              <a:gd name="T102" fmla="*/ 128 h 12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2" h="128">
                <a:moveTo>
                  <a:pt x="0" y="16"/>
                </a:moveTo>
                <a:lnTo>
                  <a:pt x="16" y="24"/>
                </a:lnTo>
                <a:lnTo>
                  <a:pt x="24" y="32"/>
                </a:lnTo>
                <a:lnTo>
                  <a:pt x="24" y="48"/>
                </a:lnTo>
                <a:lnTo>
                  <a:pt x="40" y="48"/>
                </a:lnTo>
                <a:lnTo>
                  <a:pt x="48" y="48"/>
                </a:lnTo>
                <a:lnTo>
                  <a:pt x="72" y="64"/>
                </a:lnTo>
                <a:lnTo>
                  <a:pt x="104" y="80"/>
                </a:lnTo>
                <a:lnTo>
                  <a:pt x="104" y="88"/>
                </a:lnTo>
                <a:lnTo>
                  <a:pt x="88" y="96"/>
                </a:lnTo>
                <a:lnTo>
                  <a:pt x="104" y="96"/>
                </a:lnTo>
                <a:lnTo>
                  <a:pt x="120" y="104"/>
                </a:lnTo>
                <a:lnTo>
                  <a:pt x="136" y="112"/>
                </a:lnTo>
                <a:lnTo>
                  <a:pt x="144" y="112"/>
                </a:lnTo>
                <a:lnTo>
                  <a:pt x="160" y="96"/>
                </a:lnTo>
                <a:lnTo>
                  <a:pt x="176" y="88"/>
                </a:lnTo>
                <a:lnTo>
                  <a:pt x="192" y="96"/>
                </a:lnTo>
                <a:lnTo>
                  <a:pt x="216" y="120"/>
                </a:lnTo>
                <a:lnTo>
                  <a:pt x="232" y="128"/>
                </a:lnTo>
                <a:lnTo>
                  <a:pt x="232" y="104"/>
                </a:lnTo>
                <a:lnTo>
                  <a:pt x="208" y="96"/>
                </a:lnTo>
                <a:lnTo>
                  <a:pt x="208" y="80"/>
                </a:lnTo>
                <a:lnTo>
                  <a:pt x="216" y="72"/>
                </a:lnTo>
                <a:lnTo>
                  <a:pt x="192" y="64"/>
                </a:lnTo>
                <a:lnTo>
                  <a:pt x="184" y="48"/>
                </a:lnTo>
                <a:lnTo>
                  <a:pt x="160" y="32"/>
                </a:lnTo>
                <a:lnTo>
                  <a:pt x="96" y="16"/>
                </a:lnTo>
                <a:lnTo>
                  <a:pt x="72" y="32"/>
                </a:lnTo>
                <a:lnTo>
                  <a:pt x="56" y="32"/>
                </a:lnTo>
                <a:lnTo>
                  <a:pt x="40" y="16"/>
                </a:lnTo>
                <a:lnTo>
                  <a:pt x="24" y="0"/>
                </a:lnTo>
                <a:lnTo>
                  <a:pt x="8" y="0"/>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3" name="Freeform 588">
            <a:extLst>
              <a:ext uri="{FF2B5EF4-FFF2-40B4-BE49-F238E27FC236}">
                <a16:creationId xmlns:a16="http://schemas.microsoft.com/office/drawing/2014/main" id="{2FFC7273-60A3-452F-A856-666A4F9CE8C7}"/>
              </a:ext>
            </a:extLst>
          </p:cNvPr>
          <p:cNvSpPr>
            <a:spLocks/>
          </p:cNvSpPr>
          <p:nvPr/>
        </p:nvSpPr>
        <p:spPr bwMode="auto">
          <a:xfrm>
            <a:off x="8641555" y="3940273"/>
            <a:ext cx="147122" cy="195605"/>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4" name="Freeform 589">
            <a:extLst>
              <a:ext uri="{FF2B5EF4-FFF2-40B4-BE49-F238E27FC236}">
                <a16:creationId xmlns:a16="http://schemas.microsoft.com/office/drawing/2014/main" id="{D2F40B4E-2501-4FE4-9A1F-CD97A1CE3FAB}"/>
              </a:ext>
            </a:extLst>
          </p:cNvPr>
          <p:cNvSpPr>
            <a:spLocks/>
          </p:cNvSpPr>
          <p:nvPr/>
        </p:nvSpPr>
        <p:spPr bwMode="auto">
          <a:xfrm>
            <a:off x="8706757" y="4169315"/>
            <a:ext cx="115356" cy="96967"/>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5" name="Freeform 590">
            <a:extLst>
              <a:ext uri="{FF2B5EF4-FFF2-40B4-BE49-F238E27FC236}">
                <a16:creationId xmlns:a16="http://schemas.microsoft.com/office/drawing/2014/main" id="{70031742-A248-4177-A05B-B91EFCD213A1}"/>
              </a:ext>
            </a:extLst>
          </p:cNvPr>
          <p:cNvSpPr>
            <a:spLocks/>
          </p:cNvSpPr>
          <p:nvPr/>
        </p:nvSpPr>
        <p:spPr bwMode="auto">
          <a:xfrm>
            <a:off x="8648242" y="3940273"/>
            <a:ext cx="147122" cy="195605"/>
          </a:xfrm>
          <a:custGeom>
            <a:avLst/>
            <a:gdLst>
              <a:gd name="T0" fmla="*/ 2147483647 w 72"/>
              <a:gd name="T1" fmla="*/ 2147483647 h 96"/>
              <a:gd name="T2" fmla="*/ 0 w 72"/>
              <a:gd name="T3" fmla="*/ 2147483647 h 96"/>
              <a:gd name="T4" fmla="*/ 2147483647 w 72"/>
              <a:gd name="T5" fmla="*/ 2147483647 h 96"/>
              <a:gd name="T6" fmla="*/ 2147483647 w 72"/>
              <a:gd name="T7" fmla="*/ 2147483647 h 96"/>
              <a:gd name="T8" fmla="*/ 2147483647 w 72"/>
              <a:gd name="T9" fmla="*/ 2147483647 h 96"/>
              <a:gd name="T10" fmla="*/ 2147483647 w 72"/>
              <a:gd name="T11" fmla="*/ 2147483647 h 96"/>
              <a:gd name="T12" fmla="*/ 2147483647 w 72"/>
              <a:gd name="T13" fmla="*/ 2147483647 h 96"/>
              <a:gd name="T14" fmla="*/ 2147483647 w 72"/>
              <a:gd name="T15" fmla="*/ 2147483647 h 96"/>
              <a:gd name="T16" fmla="*/ 2147483647 w 72"/>
              <a:gd name="T17" fmla="*/ 2147483647 h 96"/>
              <a:gd name="T18" fmla="*/ 2147483647 w 72"/>
              <a:gd name="T19" fmla="*/ 2147483647 h 96"/>
              <a:gd name="T20" fmla="*/ 2147483647 w 72"/>
              <a:gd name="T21" fmla="*/ 2147483647 h 96"/>
              <a:gd name="T22" fmla="*/ 2147483647 w 72"/>
              <a:gd name="T23" fmla="*/ 2147483647 h 96"/>
              <a:gd name="T24" fmla="*/ 2147483647 w 72"/>
              <a:gd name="T25" fmla="*/ 2147483647 h 96"/>
              <a:gd name="T26" fmla="*/ 2147483647 w 72"/>
              <a:gd name="T27" fmla="*/ 0 h 96"/>
              <a:gd name="T28" fmla="*/ 2147483647 w 72"/>
              <a:gd name="T29" fmla="*/ 2147483647 h 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2"/>
              <a:gd name="T46" fmla="*/ 0 h 96"/>
              <a:gd name="T47" fmla="*/ 72 w 72"/>
              <a:gd name="T48" fmla="*/ 96 h 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2" h="96">
                <a:moveTo>
                  <a:pt x="8" y="8"/>
                </a:moveTo>
                <a:lnTo>
                  <a:pt x="0" y="24"/>
                </a:lnTo>
                <a:lnTo>
                  <a:pt x="8" y="48"/>
                </a:lnTo>
                <a:lnTo>
                  <a:pt x="16" y="56"/>
                </a:lnTo>
                <a:lnTo>
                  <a:pt x="24" y="56"/>
                </a:lnTo>
                <a:lnTo>
                  <a:pt x="48" y="72"/>
                </a:lnTo>
                <a:lnTo>
                  <a:pt x="56" y="88"/>
                </a:lnTo>
                <a:lnTo>
                  <a:pt x="72" y="96"/>
                </a:lnTo>
                <a:lnTo>
                  <a:pt x="72" y="80"/>
                </a:lnTo>
                <a:lnTo>
                  <a:pt x="56" y="56"/>
                </a:lnTo>
                <a:lnTo>
                  <a:pt x="32" y="40"/>
                </a:lnTo>
                <a:lnTo>
                  <a:pt x="32" y="32"/>
                </a:lnTo>
                <a:lnTo>
                  <a:pt x="40" y="8"/>
                </a:lnTo>
                <a:lnTo>
                  <a:pt x="24" y="0"/>
                </a:lnTo>
                <a:lnTo>
                  <a:pt x="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6" name="Freeform 591">
            <a:extLst>
              <a:ext uri="{FF2B5EF4-FFF2-40B4-BE49-F238E27FC236}">
                <a16:creationId xmlns:a16="http://schemas.microsoft.com/office/drawing/2014/main" id="{D81FECF1-E632-41C9-BEDF-A379CE12D92E}"/>
              </a:ext>
            </a:extLst>
          </p:cNvPr>
          <p:cNvSpPr>
            <a:spLocks/>
          </p:cNvSpPr>
          <p:nvPr/>
        </p:nvSpPr>
        <p:spPr bwMode="auto">
          <a:xfrm>
            <a:off x="8706757" y="4169315"/>
            <a:ext cx="115356" cy="96967"/>
          </a:xfrm>
          <a:custGeom>
            <a:avLst/>
            <a:gdLst>
              <a:gd name="T0" fmla="*/ 0 w 56"/>
              <a:gd name="T1" fmla="*/ 2147483647 h 48"/>
              <a:gd name="T2" fmla="*/ 2147483647 w 56"/>
              <a:gd name="T3" fmla="*/ 2147483647 h 48"/>
              <a:gd name="T4" fmla="*/ 2147483647 w 56"/>
              <a:gd name="T5" fmla="*/ 2147483647 h 48"/>
              <a:gd name="T6" fmla="*/ 2147483647 w 56"/>
              <a:gd name="T7" fmla="*/ 0 h 48"/>
              <a:gd name="T8" fmla="*/ 2147483647 w 56"/>
              <a:gd name="T9" fmla="*/ 2147483647 h 48"/>
              <a:gd name="T10" fmla="*/ 2147483647 w 56"/>
              <a:gd name="T11" fmla="*/ 2147483647 h 48"/>
              <a:gd name="T12" fmla="*/ 2147483647 w 56"/>
              <a:gd name="T13" fmla="*/ 2147483647 h 48"/>
              <a:gd name="T14" fmla="*/ 2147483647 w 56"/>
              <a:gd name="T15" fmla="*/ 2147483647 h 48"/>
              <a:gd name="T16" fmla="*/ 2147483647 w 56"/>
              <a:gd name="T17" fmla="*/ 2147483647 h 48"/>
              <a:gd name="T18" fmla="*/ 0 w 56"/>
              <a:gd name="T19" fmla="*/ 2147483647 h 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
              <a:gd name="T31" fmla="*/ 0 h 48"/>
              <a:gd name="T32" fmla="*/ 56 w 56"/>
              <a:gd name="T33" fmla="*/ 48 h 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 h="48">
                <a:moveTo>
                  <a:pt x="0" y="40"/>
                </a:moveTo>
                <a:lnTo>
                  <a:pt x="8" y="16"/>
                </a:lnTo>
                <a:lnTo>
                  <a:pt x="24" y="16"/>
                </a:lnTo>
                <a:lnTo>
                  <a:pt x="40" y="0"/>
                </a:lnTo>
                <a:lnTo>
                  <a:pt x="56" y="16"/>
                </a:lnTo>
                <a:lnTo>
                  <a:pt x="56" y="48"/>
                </a:lnTo>
                <a:lnTo>
                  <a:pt x="40" y="40"/>
                </a:lnTo>
                <a:lnTo>
                  <a:pt x="24" y="40"/>
                </a:lnTo>
                <a:lnTo>
                  <a:pt x="16" y="32"/>
                </a:lnTo>
                <a:lnTo>
                  <a:pt x="0"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7" name="Freeform 592">
            <a:extLst>
              <a:ext uri="{FF2B5EF4-FFF2-40B4-BE49-F238E27FC236}">
                <a16:creationId xmlns:a16="http://schemas.microsoft.com/office/drawing/2014/main" id="{C0D2919F-B2C4-4D53-9721-28012A74510E}"/>
              </a:ext>
            </a:extLst>
          </p:cNvPr>
          <p:cNvSpPr>
            <a:spLocks/>
          </p:cNvSpPr>
          <p:nvPr/>
        </p:nvSpPr>
        <p:spPr bwMode="auto">
          <a:xfrm>
            <a:off x="8624835" y="4381640"/>
            <a:ext cx="148794" cy="180560"/>
          </a:xfrm>
          <a:custGeom>
            <a:avLst/>
            <a:gdLst>
              <a:gd name="T0" fmla="*/ 2147483647 w 72"/>
              <a:gd name="T1" fmla="*/ 2147483647 h 88"/>
              <a:gd name="T2" fmla="*/ 2147483647 w 72"/>
              <a:gd name="T3" fmla="*/ 2147483647 h 88"/>
              <a:gd name="T4" fmla="*/ 0 w 72"/>
              <a:gd name="T5" fmla="*/ 2147483647 h 88"/>
              <a:gd name="T6" fmla="*/ 0 w 72"/>
              <a:gd name="T7" fmla="*/ 2147483647 h 88"/>
              <a:gd name="T8" fmla="*/ 2147483647 w 72"/>
              <a:gd name="T9" fmla="*/ 2147483647 h 88"/>
              <a:gd name="T10" fmla="*/ 2147483647 w 72"/>
              <a:gd name="T11" fmla="*/ 2147483647 h 88"/>
              <a:gd name="T12" fmla="*/ 2147483647 w 72"/>
              <a:gd name="T13" fmla="*/ 2147483647 h 88"/>
              <a:gd name="T14" fmla="*/ 2147483647 w 72"/>
              <a:gd name="T15" fmla="*/ 0 h 88"/>
              <a:gd name="T16" fmla="*/ 2147483647 w 72"/>
              <a:gd name="T17" fmla="*/ 2147483647 h 88"/>
              <a:gd name="T18" fmla="*/ 2147483647 w 72"/>
              <a:gd name="T19" fmla="*/ 2147483647 h 88"/>
              <a:gd name="T20" fmla="*/ 2147483647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2147483647 w 72"/>
              <a:gd name="T35" fmla="*/ 2147483647 h 88"/>
              <a:gd name="T36" fmla="*/ 2147483647 w 72"/>
              <a:gd name="T37" fmla="*/ 2147483647 h 88"/>
              <a:gd name="T38" fmla="*/ 2147483647 w 72"/>
              <a:gd name="T39" fmla="*/ 2147483647 h 88"/>
              <a:gd name="T40" fmla="*/ 2147483647 w 72"/>
              <a:gd name="T41" fmla="*/ 2147483647 h 88"/>
              <a:gd name="T42" fmla="*/ 2147483647 w 72"/>
              <a:gd name="T43" fmla="*/ 2147483647 h 88"/>
              <a:gd name="T44" fmla="*/ 2147483647 w 72"/>
              <a:gd name="T45" fmla="*/ 2147483647 h 88"/>
              <a:gd name="T46" fmla="*/ 2147483647 w 72"/>
              <a:gd name="T47" fmla="*/ 2147483647 h 8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88"/>
              <a:gd name="T74" fmla="*/ 72 w 72"/>
              <a:gd name="T75" fmla="*/ 88 h 8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88">
                <a:moveTo>
                  <a:pt x="8" y="88"/>
                </a:moveTo>
                <a:lnTo>
                  <a:pt x="8" y="72"/>
                </a:lnTo>
                <a:lnTo>
                  <a:pt x="0" y="56"/>
                </a:lnTo>
                <a:lnTo>
                  <a:pt x="0" y="48"/>
                </a:lnTo>
                <a:lnTo>
                  <a:pt x="16" y="16"/>
                </a:lnTo>
                <a:lnTo>
                  <a:pt x="24" y="8"/>
                </a:lnTo>
                <a:lnTo>
                  <a:pt x="40" y="8"/>
                </a:lnTo>
                <a:lnTo>
                  <a:pt x="72" y="0"/>
                </a:lnTo>
                <a:lnTo>
                  <a:pt x="72" y="8"/>
                </a:lnTo>
                <a:lnTo>
                  <a:pt x="56" y="8"/>
                </a:lnTo>
                <a:lnTo>
                  <a:pt x="32" y="16"/>
                </a:lnTo>
                <a:lnTo>
                  <a:pt x="24" y="32"/>
                </a:lnTo>
                <a:lnTo>
                  <a:pt x="56" y="32"/>
                </a:lnTo>
                <a:lnTo>
                  <a:pt x="56" y="40"/>
                </a:lnTo>
                <a:lnTo>
                  <a:pt x="48" y="48"/>
                </a:lnTo>
                <a:lnTo>
                  <a:pt x="40" y="56"/>
                </a:lnTo>
                <a:lnTo>
                  <a:pt x="56" y="72"/>
                </a:lnTo>
                <a:lnTo>
                  <a:pt x="64" y="88"/>
                </a:lnTo>
                <a:lnTo>
                  <a:pt x="48" y="88"/>
                </a:lnTo>
                <a:lnTo>
                  <a:pt x="32" y="72"/>
                </a:lnTo>
                <a:lnTo>
                  <a:pt x="24" y="56"/>
                </a:lnTo>
                <a:lnTo>
                  <a:pt x="24" y="80"/>
                </a:lnTo>
                <a:lnTo>
                  <a:pt x="24" y="88"/>
                </a:lnTo>
                <a:lnTo>
                  <a:pt x="8"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8" name="Freeform 593">
            <a:extLst>
              <a:ext uri="{FF2B5EF4-FFF2-40B4-BE49-F238E27FC236}">
                <a16:creationId xmlns:a16="http://schemas.microsoft.com/office/drawing/2014/main" id="{1E52A1D5-AA0C-41A3-9E1F-92B9E9978952}"/>
              </a:ext>
            </a:extLst>
          </p:cNvPr>
          <p:cNvSpPr>
            <a:spLocks/>
          </p:cNvSpPr>
          <p:nvPr/>
        </p:nvSpPr>
        <p:spPr bwMode="auto">
          <a:xfrm>
            <a:off x="8282108" y="4593964"/>
            <a:ext cx="277525" cy="65202"/>
          </a:xfrm>
          <a:custGeom>
            <a:avLst/>
            <a:gdLst>
              <a:gd name="T0" fmla="*/ 0 w 136"/>
              <a:gd name="T1" fmla="*/ 0 h 32"/>
              <a:gd name="T2" fmla="*/ 2147483647 w 136"/>
              <a:gd name="T3" fmla="*/ 0 h 32"/>
              <a:gd name="T4" fmla="*/ 2147483647 w 136"/>
              <a:gd name="T5" fmla="*/ 0 h 32"/>
              <a:gd name="T6" fmla="*/ 2147483647 w 136"/>
              <a:gd name="T7" fmla="*/ 0 h 32"/>
              <a:gd name="T8" fmla="*/ 2147483647 w 136"/>
              <a:gd name="T9" fmla="*/ 2147483647 h 32"/>
              <a:gd name="T10" fmla="*/ 2147483647 w 136"/>
              <a:gd name="T11" fmla="*/ 2147483647 h 32"/>
              <a:gd name="T12" fmla="*/ 2147483647 w 136"/>
              <a:gd name="T13" fmla="*/ 2147483647 h 32"/>
              <a:gd name="T14" fmla="*/ 2147483647 w 136"/>
              <a:gd name="T15" fmla="*/ 2147483647 h 32"/>
              <a:gd name="T16" fmla="*/ 2147483647 w 136"/>
              <a:gd name="T17" fmla="*/ 2147483647 h 32"/>
              <a:gd name="T18" fmla="*/ 2147483647 w 136"/>
              <a:gd name="T19" fmla="*/ 2147483647 h 32"/>
              <a:gd name="T20" fmla="*/ 0 w 136"/>
              <a:gd name="T21" fmla="*/ 0 h 3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6"/>
              <a:gd name="T34" fmla="*/ 0 h 32"/>
              <a:gd name="T35" fmla="*/ 136 w 136"/>
              <a:gd name="T36" fmla="*/ 32 h 3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6" h="32">
                <a:moveTo>
                  <a:pt x="0" y="0"/>
                </a:moveTo>
                <a:lnTo>
                  <a:pt x="40" y="0"/>
                </a:lnTo>
                <a:lnTo>
                  <a:pt x="64" y="0"/>
                </a:lnTo>
                <a:lnTo>
                  <a:pt x="80" y="0"/>
                </a:lnTo>
                <a:lnTo>
                  <a:pt x="96" y="8"/>
                </a:lnTo>
                <a:lnTo>
                  <a:pt x="128" y="16"/>
                </a:lnTo>
                <a:lnTo>
                  <a:pt x="136" y="32"/>
                </a:lnTo>
                <a:lnTo>
                  <a:pt x="104" y="24"/>
                </a:lnTo>
                <a:lnTo>
                  <a:pt x="80" y="24"/>
                </a:lnTo>
                <a:lnTo>
                  <a:pt x="32" y="16"/>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29" name="Freeform 594">
            <a:extLst>
              <a:ext uri="{FF2B5EF4-FFF2-40B4-BE49-F238E27FC236}">
                <a16:creationId xmlns:a16="http://schemas.microsoft.com/office/drawing/2014/main" id="{6CB5FB3F-F249-4263-918F-C7B520D5549C}"/>
              </a:ext>
            </a:extLst>
          </p:cNvPr>
          <p:cNvSpPr>
            <a:spLocks/>
          </p:cNvSpPr>
          <p:nvPr/>
        </p:nvSpPr>
        <p:spPr bwMode="auto">
          <a:xfrm>
            <a:off x="4008878" y="2858590"/>
            <a:ext cx="163840" cy="197278"/>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0" name="Freeform 595">
            <a:extLst>
              <a:ext uri="{FF2B5EF4-FFF2-40B4-BE49-F238E27FC236}">
                <a16:creationId xmlns:a16="http://schemas.microsoft.com/office/drawing/2014/main" id="{013FC3A4-61DE-49BB-99FB-0CA0A38C5D69}"/>
              </a:ext>
            </a:extLst>
          </p:cNvPr>
          <p:cNvSpPr>
            <a:spLocks/>
          </p:cNvSpPr>
          <p:nvPr/>
        </p:nvSpPr>
        <p:spPr bwMode="auto">
          <a:xfrm>
            <a:off x="3321749" y="3808197"/>
            <a:ext cx="294244" cy="81922"/>
          </a:xfrm>
          <a:custGeom>
            <a:avLst/>
            <a:gdLst>
              <a:gd name="T0" fmla="*/ 2147483647 w 144"/>
              <a:gd name="T1" fmla="*/ 2147483647 h 40"/>
              <a:gd name="T2" fmla="*/ 2147483647 w 144"/>
              <a:gd name="T3" fmla="*/ 0 h 40"/>
              <a:gd name="T4" fmla="*/ 2147483647 w 144"/>
              <a:gd name="T5" fmla="*/ 0 h 40"/>
              <a:gd name="T6" fmla="*/ 2147483647 w 144"/>
              <a:gd name="T7" fmla="*/ 2147483647 h 40"/>
              <a:gd name="T8" fmla="*/ 2147483647 w 144"/>
              <a:gd name="T9" fmla="*/ 2147483647 h 40"/>
              <a:gd name="T10" fmla="*/ 2147483647 w 144"/>
              <a:gd name="T11" fmla="*/ 2147483647 h 40"/>
              <a:gd name="T12" fmla="*/ 2147483647 w 144"/>
              <a:gd name="T13" fmla="*/ 2147483647 h 40"/>
              <a:gd name="T14" fmla="*/ 2147483647 w 144"/>
              <a:gd name="T15" fmla="*/ 2147483647 h 40"/>
              <a:gd name="T16" fmla="*/ 2147483647 w 144"/>
              <a:gd name="T17" fmla="*/ 2147483647 h 40"/>
              <a:gd name="T18" fmla="*/ 2147483647 w 144"/>
              <a:gd name="T19" fmla="*/ 2147483647 h 40"/>
              <a:gd name="T20" fmla="*/ 2147483647 w 144"/>
              <a:gd name="T21" fmla="*/ 2147483647 h 40"/>
              <a:gd name="T22" fmla="*/ 2147483647 w 144"/>
              <a:gd name="T23" fmla="*/ 2147483647 h 40"/>
              <a:gd name="T24" fmla="*/ 2147483647 w 144"/>
              <a:gd name="T25" fmla="*/ 2147483647 h 40"/>
              <a:gd name="T26" fmla="*/ 2147483647 w 144"/>
              <a:gd name="T27" fmla="*/ 2147483647 h 40"/>
              <a:gd name="T28" fmla="*/ 0 w 144"/>
              <a:gd name="T29" fmla="*/ 2147483647 h 40"/>
              <a:gd name="T30" fmla="*/ 2147483647 w 144"/>
              <a:gd name="T31" fmla="*/ 2147483647 h 4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4"/>
              <a:gd name="T49" fmla="*/ 0 h 40"/>
              <a:gd name="T50" fmla="*/ 144 w 144"/>
              <a:gd name="T51" fmla="*/ 40 h 4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4" h="40">
                <a:moveTo>
                  <a:pt x="8" y="8"/>
                </a:moveTo>
                <a:lnTo>
                  <a:pt x="32" y="0"/>
                </a:lnTo>
                <a:lnTo>
                  <a:pt x="80" y="0"/>
                </a:lnTo>
                <a:lnTo>
                  <a:pt x="104" y="16"/>
                </a:lnTo>
                <a:lnTo>
                  <a:pt x="112" y="24"/>
                </a:lnTo>
                <a:lnTo>
                  <a:pt x="136" y="32"/>
                </a:lnTo>
                <a:lnTo>
                  <a:pt x="144" y="40"/>
                </a:lnTo>
                <a:lnTo>
                  <a:pt x="136" y="40"/>
                </a:lnTo>
                <a:lnTo>
                  <a:pt x="104" y="40"/>
                </a:lnTo>
                <a:lnTo>
                  <a:pt x="96" y="32"/>
                </a:lnTo>
                <a:lnTo>
                  <a:pt x="88" y="24"/>
                </a:lnTo>
                <a:lnTo>
                  <a:pt x="64" y="16"/>
                </a:lnTo>
                <a:lnTo>
                  <a:pt x="40" y="16"/>
                </a:lnTo>
                <a:lnTo>
                  <a:pt x="24" y="16"/>
                </a:lnTo>
                <a:lnTo>
                  <a:pt x="0" y="16"/>
                </a:lnTo>
                <a:lnTo>
                  <a:pt x="8" y="8"/>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1" name="Freeform 596">
            <a:extLst>
              <a:ext uri="{FF2B5EF4-FFF2-40B4-BE49-F238E27FC236}">
                <a16:creationId xmlns:a16="http://schemas.microsoft.com/office/drawing/2014/main" id="{360BB4EA-7E63-4C23-929E-FCDB93A34204}"/>
              </a:ext>
            </a:extLst>
          </p:cNvPr>
          <p:cNvSpPr>
            <a:spLocks/>
          </p:cNvSpPr>
          <p:nvPr/>
        </p:nvSpPr>
        <p:spPr bwMode="auto">
          <a:xfrm>
            <a:off x="3615994" y="3906837"/>
            <a:ext cx="178887" cy="48484"/>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2" name="Freeform 597">
            <a:extLst>
              <a:ext uri="{FF2B5EF4-FFF2-40B4-BE49-F238E27FC236}">
                <a16:creationId xmlns:a16="http://schemas.microsoft.com/office/drawing/2014/main" id="{7EA0174D-D74F-4A92-A586-89CBD94D6CF1}"/>
              </a:ext>
            </a:extLst>
          </p:cNvPr>
          <p:cNvSpPr>
            <a:spLocks/>
          </p:cNvSpPr>
          <p:nvPr/>
        </p:nvSpPr>
        <p:spPr bwMode="auto">
          <a:xfrm>
            <a:off x="4008878" y="2858590"/>
            <a:ext cx="163840" cy="197278"/>
          </a:xfrm>
          <a:custGeom>
            <a:avLst/>
            <a:gdLst>
              <a:gd name="T0" fmla="*/ 0 w 80"/>
              <a:gd name="T1" fmla="*/ 2147483647 h 96"/>
              <a:gd name="T2" fmla="*/ 0 w 80"/>
              <a:gd name="T3" fmla="*/ 2147483647 h 96"/>
              <a:gd name="T4" fmla="*/ 0 w 80"/>
              <a:gd name="T5" fmla="*/ 2147483647 h 96"/>
              <a:gd name="T6" fmla="*/ 2147483647 w 80"/>
              <a:gd name="T7" fmla="*/ 2147483647 h 96"/>
              <a:gd name="T8" fmla="*/ 2147483647 w 80"/>
              <a:gd name="T9" fmla="*/ 0 h 96"/>
              <a:gd name="T10" fmla="*/ 2147483647 w 80"/>
              <a:gd name="T11" fmla="*/ 2147483647 h 96"/>
              <a:gd name="T12" fmla="*/ 2147483647 w 80"/>
              <a:gd name="T13" fmla="*/ 2147483647 h 96"/>
              <a:gd name="T14" fmla="*/ 2147483647 w 80"/>
              <a:gd name="T15" fmla="*/ 2147483647 h 96"/>
              <a:gd name="T16" fmla="*/ 2147483647 w 80"/>
              <a:gd name="T17" fmla="*/ 2147483647 h 96"/>
              <a:gd name="T18" fmla="*/ 2147483647 w 80"/>
              <a:gd name="T19" fmla="*/ 2147483647 h 96"/>
              <a:gd name="T20" fmla="*/ 2147483647 w 80"/>
              <a:gd name="T21" fmla="*/ 2147483647 h 96"/>
              <a:gd name="T22" fmla="*/ 2147483647 w 80"/>
              <a:gd name="T23" fmla="*/ 2147483647 h 96"/>
              <a:gd name="T24" fmla="*/ 2147483647 w 80"/>
              <a:gd name="T25" fmla="*/ 2147483647 h 96"/>
              <a:gd name="T26" fmla="*/ 2147483647 w 80"/>
              <a:gd name="T27" fmla="*/ 2147483647 h 96"/>
              <a:gd name="T28" fmla="*/ 2147483647 w 80"/>
              <a:gd name="T29" fmla="*/ 2147483647 h 96"/>
              <a:gd name="T30" fmla="*/ 2147483647 w 80"/>
              <a:gd name="T31" fmla="*/ 2147483647 h 96"/>
              <a:gd name="T32" fmla="*/ 0 w 80"/>
              <a:gd name="T33" fmla="*/ 2147483647 h 9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96"/>
              <a:gd name="T53" fmla="*/ 80 w 80"/>
              <a:gd name="T54" fmla="*/ 96 h 9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96">
                <a:moveTo>
                  <a:pt x="0" y="80"/>
                </a:moveTo>
                <a:lnTo>
                  <a:pt x="0" y="64"/>
                </a:lnTo>
                <a:lnTo>
                  <a:pt x="0" y="48"/>
                </a:lnTo>
                <a:lnTo>
                  <a:pt x="24" y="16"/>
                </a:lnTo>
                <a:lnTo>
                  <a:pt x="40" y="0"/>
                </a:lnTo>
                <a:lnTo>
                  <a:pt x="40" y="16"/>
                </a:lnTo>
                <a:lnTo>
                  <a:pt x="32" y="32"/>
                </a:lnTo>
                <a:lnTo>
                  <a:pt x="40" y="40"/>
                </a:lnTo>
                <a:lnTo>
                  <a:pt x="72" y="56"/>
                </a:lnTo>
                <a:lnTo>
                  <a:pt x="80" y="72"/>
                </a:lnTo>
                <a:lnTo>
                  <a:pt x="80" y="88"/>
                </a:lnTo>
                <a:lnTo>
                  <a:pt x="64" y="96"/>
                </a:lnTo>
                <a:lnTo>
                  <a:pt x="56" y="80"/>
                </a:lnTo>
                <a:lnTo>
                  <a:pt x="40" y="88"/>
                </a:lnTo>
                <a:lnTo>
                  <a:pt x="32" y="80"/>
                </a:lnTo>
                <a:lnTo>
                  <a:pt x="8" y="72"/>
                </a:lnTo>
                <a:lnTo>
                  <a:pt x="0" y="8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3" name="Freeform 598">
            <a:extLst>
              <a:ext uri="{FF2B5EF4-FFF2-40B4-BE49-F238E27FC236}">
                <a16:creationId xmlns:a16="http://schemas.microsoft.com/office/drawing/2014/main" id="{CF54CA56-03B2-4A2A-8D01-F5E2934FF6BC}"/>
              </a:ext>
            </a:extLst>
          </p:cNvPr>
          <p:cNvSpPr>
            <a:spLocks/>
          </p:cNvSpPr>
          <p:nvPr/>
        </p:nvSpPr>
        <p:spPr bwMode="auto">
          <a:xfrm>
            <a:off x="3615994" y="3906837"/>
            <a:ext cx="178887" cy="48484"/>
          </a:xfrm>
          <a:custGeom>
            <a:avLst/>
            <a:gdLst>
              <a:gd name="T0" fmla="*/ 2147483647 w 88"/>
              <a:gd name="T1" fmla="*/ 0 h 24"/>
              <a:gd name="T2" fmla="*/ 2147483647 w 88"/>
              <a:gd name="T3" fmla="*/ 2147483647 h 24"/>
              <a:gd name="T4" fmla="*/ 0 w 88"/>
              <a:gd name="T5" fmla="*/ 2147483647 h 24"/>
              <a:gd name="T6" fmla="*/ 2147483647 w 88"/>
              <a:gd name="T7" fmla="*/ 2147483647 h 24"/>
              <a:gd name="T8" fmla="*/ 2147483647 w 88"/>
              <a:gd name="T9" fmla="*/ 2147483647 h 24"/>
              <a:gd name="T10" fmla="*/ 2147483647 w 88"/>
              <a:gd name="T11" fmla="*/ 2147483647 h 24"/>
              <a:gd name="T12" fmla="*/ 2147483647 w 88"/>
              <a:gd name="T13" fmla="*/ 2147483647 h 24"/>
              <a:gd name="T14" fmla="*/ 2147483647 w 88"/>
              <a:gd name="T15" fmla="*/ 2147483647 h 24"/>
              <a:gd name="T16" fmla="*/ 2147483647 w 88"/>
              <a:gd name="T17" fmla="*/ 2147483647 h 24"/>
              <a:gd name="T18" fmla="*/ 2147483647 w 88"/>
              <a:gd name="T19" fmla="*/ 0 h 24"/>
              <a:gd name="T20" fmla="*/ 2147483647 w 88"/>
              <a:gd name="T21" fmla="*/ 0 h 2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8"/>
              <a:gd name="T34" fmla="*/ 0 h 24"/>
              <a:gd name="T35" fmla="*/ 88 w 88"/>
              <a:gd name="T36" fmla="*/ 24 h 2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8" h="24">
                <a:moveTo>
                  <a:pt x="16" y="0"/>
                </a:moveTo>
                <a:lnTo>
                  <a:pt x="16" y="8"/>
                </a:lnTo>
                <a:lnTo>
                  <a:pt x="0" y="8"/>
                </a:lnTo>
                <a:lnTo>
                  <a:pt x="16" y="16"/>
                </a:lnTo>
                <a:lnTo>
                  <a:pt x="24" y="24"/>
                </a:lnTo>
                <a:lnTo>
                  <a:pt x="40" y="24"/>
                </a:lnTo>
                <a:lnTo>
                  <a:pt x="56" y="16"/>
                </a:lnTo>
                <a:lnTo>
                  <a:pt x="88" y="16"/>
                </a:lnTo>
                <a:lnTo>
                  <a:pt x="72" y="8"/>
                </a:lnTo>
                <a:lnTo>
                  <a:pt x="48" y="0"/>
                </a:lnTo>
                <a:lnTo>
                  <a:pt x="16" y="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4" name="Freeform 599">
            <a:extLst>
              <a:ext uri="{FF2B5EF4-FFF2-40B4-BE49-F238E27FC236}">
                <a16:creationId xmlns:a16="http://schemas.microsoft.com/office/drawing/2014/main" id="{3B880B53-0F69-4AD3-B8FC-60A5FA03F0F2}"/>
              </a:ext>
            </a:extLst>
          </p:cNvPr>
          <p:cNvSpPr>
            <a:spLocks/>
          </p:cNvSpPr>
          <p:nvPr/>
        </p:nvSpPr>
        <p:spPr bwMode="auto">
          <a:xfrm>
            <a:off x="5842889" y="3350112"/>
            <a:ext cx="81922" cy="50155"/>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5" name="Freeform 600">
            <a:extLst>
              <a:ext uri="{FF2B5EF4-FFF2-40B4-BE49-F238E27FC236}">
                <a16:creationId xmlns:a16="http://schemas.microsoft.com/office/drawing/2014/main" id="{AC52E9DB-86D8-4984-8B25-6E9FFFF881A7}"/>
              </a:ext>
            </a:extLst>
          </p:cNvPr>
          <p:cNvSpPr>
            <a:spLocks/>
          </p:cNvSpPr>
          <p:nvPr/>
        </p:nvSpPr>
        <p:spPr bwMode="auto">
          <a:xfrm>
            <a:off x="5760969" y="3251474"/>
            <a:ext cx="33436" cy="66874"/>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6" name="Freeform 601">
            <a:extLst>
              <a:ext uri="{FF2B5EF4-FFF2-40B4-BE49-F238E27FC236}">
                <a16:creationId xmlns:a16="http://schemas.microsoft.com/office/drawing/2014/main" id="{59123636-5365-40AE-9BD6-029D41C185D6}"/>
              </a:ext>
            </a:extLst>
          </p:cNvPr>
          <p:cNvSpPr>
            <a:spLocks/>
          </p:cNvSpPr>
          <p:nvPr/>
        </p:nvSpPr>
        <p:spPr bwMode="auto">
          <a:xfrm>
            <a:off x="5842889" y="3350112"/>
            <a:ext cx="81922" cy="50155"/>
          </a:xfrm>
          <a:custGeom>
            <a:avLst/>
            <a:gdLst>
              <a:gd name="T0" fmla="*/ 0 w 40"/>
              <a:gd name="T1" fmla="*/ 2147483647 h 24"/>
              <a:gd name="T2" fmla="*/ 2147483647 w 40"/>
              <a:gd name="T3" fmla="*/ 0 h 24"/>
              <a:gd name="T4" fmla="*/ 2147483647 w 40"/>
              <a:gd name="T5" fmla="*/ 0 h 24"/>
              <a:gd name="T6" fmla="*/ 2147483647 w 40"/>
              <a:gd name="T7" fmla="*/ 2147483647 h 24"/>
              <a:gd name="T8" fmla="*/ 2147483647 w 40"/>
              <a:gd name="T9" fmla="*/ 2147483647 h 24"/>
              <a:gd name="T10" fmla="*/ 2147483647 w 40"/>
              <a:gd name="T11" fmla="*/ 2147483647 h 24"/>
              <a:gd name="T12" fmla="*/ 0 w 40"/>
              <a:gd name="T13" fmla="*/ 2147483647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0" y="8"/>
                </a:moveTo>
                <a:lnTo>
                  <a:pt x="24" y="0"/>
                </a:lnTo>
                <a:lnTo>
                  <a:pt x="40" y="0"/>
                </a:lnTo>
                <a:lnTo>
                  <a:pt x="40" y="8"/>
                </a:lnTo>
                <a:lnTo>
                  <a:pt x="40" y="24"/>
                </a:lnTo>
                <a:lnTo>
                  <a:pt x="24" y="16"/>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7" name="Freeform 602">
            <a:extLst>
              <a:ext uri="{FF2B5EF4-FFF2-40B4-BE49-F238E27FC236}">
                <a16:creationId xmlns:a16="http://schemas.microsoft.com/office/drawing/2014/main" id="{5F0FD4F3-E9D4-42EB-88AC-D0D1A0E5692C}"/>
              </a:ext>
            </a:extLst>
          </p:cNvPr>
          <p:cNvSpPr>
            <a:spLocks/>
          </p:cNvSpPr>
          <p:nvPr/>
        </p:nvSpPr>
        <p:spPr bwMode="auto">
          <a:xfrm>
            <a:off x="5760969" y="3251474"/>
            <a:ext cx="33436" cy="66874"/>
          </a:xfrm>
          <a:custGeom>
            <a:avLst/>
            <a:gdLst>
              <a:gd name="T0" fmla="*/ 0 w 16"/>
              <a:gd name="T1" fmla="*/ 2147483647 h 32"/>
              <a:gd name="T2" fmla="*/ 0 w 16"/>
              <a:gd name="T3" fmla="*/ 2147483647 h 32"/>
              <a:gd name="T4" fmla="*/ 2147483647 w 16"/>
              <a:gd name="T5" fmla="*/ 0 h 32"/>
              <a:gd name="T6" fmla="*/ 2147483647 w 16"/>
              <a:gd name="T7" fmla="*/ 2147483647 h 32"/>
              <a:gd name="T8" fmla="*/ 2147483647 w 16"/>
              <a:gd name="T9" fmla="*/ 2147483647 h 32"/>
              <a:gd name="T10" fmla="*/ 0 w 16"/>
              <a:gd name="T11" fmla="*/ 2147483647 h 32"/>
              <a:gd name="T12" fmla="*/ 0 60000 65536"/>
              <a:gd name="T13" fmla="*/ 0 60000 65536"/>
              <a:gd name="T14" fmla="*/ 0 60000 65536"/>
              <a:gd name="T15" fmla="*/ 0 60000 65536"/>
              <a:gd name="T16" fmla="*/ 0 60000 65536"/>
              <a:gd name="T17" fmla="*/ 0 60000 65536"/>
              <a:gd name="T18" fmla="*/ 0 w 16"/>
              <a:gd name="T19" fmla="*/ 0 h 32"/>
              <a:gd name="T20" fmla="*/ 16 w 16"/>
              <a:gd name="T21" fmla="*/ 32 h 32"/>
            </a:gdLst>
            <a:ahLst/>
            <a:cxnLst>
              <a:cxn ang="T12">
                <a:pos x="T0" y="T1"/>
              </a:cxn>
              <a:cxn ang="T13">
                <a:pos x="T2" y="T3"/>
              </a:cxn>
              <a:cxn ang="T14">
                <a:pos x="T4" y="T5"/>
              </a:cxn>
              <a:cxn ang="T15">
                <a:pos x="T6" y="T7"/>
              </a:cxn>
              <a:cxn ang="T16">
                <a:pos x="T8" y="T9"/>
              </a:cxn>
              <a:cxn ang="T17">
                <a:pos x="T10" y="T11"/>
              </a:cxn>
            </a:cxnLst>
            <a:rect l="T18" t="T19" r="T20" b="T21"/>
            <a:pathLst>
              <a:path w="16" h="32">
                <a:moveTo>
                  <a:pt x="0" y="32"/>
                </a:moveTo>
                <a:lnTo>
                  <a:pt x="0" y="8"/>
                </a:lnTo>
                <a:lnTo>
                  <a:pt x="8" y="0"/>
                </a:lnTo>
                <a:lnTo>
                  <a:pt x="16" y="16"/>
                </a:lnTo>
                <a:lnTo>
                  <a:pt x="16" y="32"/>
                </a:lnTo>
                <a:lnTo>
                  <a:pt x="0"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8" name="Freeform 603">
            <a:extLst>
              <a:ext uri="{FF2B5EF4-FFF2-40B4-BE49-F238E27FC236}">
                <a16:creationId xmlns:a16="http://schemas.microsoft.com/office/drawing/2014/main" id="{ABABEC76-980B-456E-804E-7F768E878578}"/>
              </a:ext>
            </a:extLst>
          </p:cNvPr>
          <p:cNvSpPr>
            <a:spLocks/>
          </p:cNvSpPr>
          <p:nvPr/>
        </p:nvSpPr>
        <p:spPr bwMode="auto">
          <a:xfrm>
            <a:off x="5745922" y="3186272"/>
            <a:ext cx="48484" cy="50155"/>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39" name="Freeform 604">
            <a:extLst>
              <a:ext uri="{FF2B5EF4-FFF2-40B4-BE49-F238E27FC236}">
                <a16:creationId xmlns:a16="http://schemas.microsoft.com/office/drawing/2014/main" id="{9D1C531D-CCAD-4F6F-9735-5E5E255DF7FB}"/>
              </a:ext>
            </a:extLst>
          </p:cNvPr>
          <p:cNvSpPr>
            <a:spLocks/>
          </p:cNvSpPr>
          <p:nvPr/>
        </p:nvSpPr>
        <p:spPr bwMode="auto">
          <a:xfrm>
            <a:off x="6596891" y="3383550"/>
            <a:ext cx="48484" cy="16718"/>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0" name="Freeform 605">
            <a:extLst>
              <a:ext uri="{FF2B5EF4-FFF2-40B4-BE49-F238E27FC236}">
                <a16:creationId xmlns:a16="http://schemas.microsoft.com/office/drawing/2014/main" id="{E50A6AE0-A650-4FA1-9BC4-ACA54D7B636E}"/>
              </a:ext>
            </a:extLst>
          </p:cNvPr>
          <p:cNvSpPr>
            <a:spLocks/>
          </p:cNvSpPr>
          <p:nvPr/>
        </p:nvSpPr>
        <p:spPr bwMode="auto">
          <a:xfrm>
            <a:off x="5745922" y="3186272"/>
            <a:ext cx="48484" cy="50155"/>
          </a:xfrm>
          <a:custGeom>
            <a:avLst/>
            <a:gdLst>
              <a:gd name="T0" fmla="*/ 0 w 24"/>
              <a:gd name="T1" fmla="*/ 2147483647 h 24"/>
              <a:gd name="T2" fmla="*/ 2147483647 w 24"/>
              <a:gd name="T3" fmla="*/ 0 h 24"/>
              <a:gd name="T4" fmla="*/ 2147483647 w 24"/>
              <a:gd name="T5" fmla="*/ 2147483647 h 24"/>
              <a:gd name="T6" fmla="*/ 2147483647 w 24"/>
              <a:gd name="T7" fmla="*/ 2147483647 h 24"/>
              <a:gd name="T8" fmla="*/ 0 w 24"/>
              <a:gd name="T9" fmla="*/ 2147483647 h 24"/>
              <a:gd name="T10" fmla="*/ 0 60000 65536"/>
              <a:gd name="T11" fmla="*/ 0 60000 65536"/>
              <a:gd name="T12" fmla="*/ 0 60000 65536"/>
              <a:gd name="T13" fmla="*/ 0 60000 65536"/>
              <a:gd name="T14" fmla="*/ 0 60000 65536"/>
              <a:gd name="T15" fmla="*/ 0 w 24"/>
              <a:gd name="T16" fmla="*/ 0 h 24"/>
              <a:gd name="T17" fmla="*/ 24 w 24"/>
              <a:gd name="T18" fmla="*/ 24 h 24"/>
            </a:gdLst>
            <a:ahLst/>
            <a:cxnLst>
              <a:cxn ang="T10">
                <a:pos x="T0" y="T1"/>
              </a:cxn>
              <a:cxn ang="T11">
                <a:pos x="T2" y="T3"/>
              </a:cxn>
              <a:cxn ang="T12">
                <a:pos x="T4" y="T5"/>
              </a:cxn>
              <a:cxn ang="T13">
                <a:pos x="T6" y="T7"/>
              </a:cxn>
              <a:cxn ang="T14">
                <a:pos x="T8" y="T9"/>
              </a:cxn>
            </a:cxnLst>
            <a:rect l="T15" t="T16" r="T17" b="T18"/>
            <a:pathLst>
              <a:path w="24" h="24">
                <a:moveTo>
                  <a:pt x="0" y="8"/>
                </a:moveTo>
                <a:lnTo>
                  <a:pt x="16" y="0"/>
                </a:lnTo>
                <a:lnTo>
                  <a:pt x="24" y="16"/>
                </a:lnTo>
                <a:lnTo>
                  <a:pt x="16" y="24"/>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1" name="Freeform 606">
            <a:extLst>
              <a:ext uri="{FF2B5EF4-FFF2-40B4-BE49-F238E27FC236}">
                <a16:creationId xmlns:a16="http://schemas.microsoft.com/office/drawing/2014/main" id="{795B904F-00FE-4A7E-A859-DA49C5476260}"/>
              </a:ext>
            </a:extLst>
          </p:cNvPr>
          <p:cNvSpPr>
            <a:spLocks/>
          </p:cNvSpPr>
          <p:nvPr/>
        </p:nvSpPr>
        <p:spPr bwMode="auto">
          <a:xfrm>
            <a:off x="6596891" y="3383550"/>
            <a:ext cx="48484" cy="16718"/>
          </a:xfrm>
          <a:custGeom>
            <a:avLst/>
            <a:gdLst>
              <a:gd name="T0" fmla="*/ 2147483647 w 24"/>
              <a:gd name="T1" fmla="*/ 0 h 8"/>
              <a:gd name="T2" fmla="*/ 2147483647 w 24"/>
              <a:gd name="T3" fmla="*/ 0 h 8"/>
              <a:gd name="T4" fmla="*/ 0 w 24"/>
              <a:gd name="T5" fmla="*/ 2147483647 h 8"/>
              <a:gd name="T6" fmla="*/ 2147483647 w 24"/>
              <a:gd name="T7" fmla="*/ 0 h 8"/>
              <a:gd name="T8" fmla="*/ 0 60000 65536"/>
              <a:gd name="T9" fmla="*/ 0 60000 65536"/>
              <a:gd name="T10" fmla="*/ 0 60000 65536"/>
              <a:gd name="T11" fmla="*/ 0 60000 65536"/>
              <a:gd name="T12" fmla="*/ 0 w 24"/>
              <a:gd name="T13" fmla="*/ 0 h 8"/>
              <a:gd name="T14" fmla="*/ 24 w 24"/>
              <a:gd name="T15" fmla="*/ 8 h 8"/>
            </a:gdLst>
            <a:ahLst/>
            <a:cxnLst>
              <a:cxn ang="T8">
                <a:pos x="T0" y="T1"/>
              </a:cxn>
              <a:cxn ang="T9">
                <a:pos x="T2" y="T3"/>
              </a:cxn>
              <a:cxn ang="T10">
                <a:pos x="T4" y="T5"/>
              </a:cxn>
              <a:cxn ang="T11">
                <a:pos x="T6" y="T7"/>
              </a:cxn>
            </a:cxnLst>
            <a:rect l="T12" t="T13" r="T14" b="T15"/>
            <a:pathLst>
              <a:path w="24" h="8">
                <a:moveTo>
                  <a:pt x="16" y="0"/>
                </a:moveTo>
                <a:lnTo>
                  <a:pt x="24" y="0"/>
                </a:lnTo>
                <a:lnTo>
                  <a:pt x="0" y="8"/>
                </a:lnTo>
                <a:lnTo>
                  <a:pt x="16"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2" name="Rectangle 607">
            <a:extLst>
              <a:ext uri="{FF2B5EF4-FFF2-40B4-BE49-F238E27FC236}">
                <a16:creationId xmlns:a16="http://schemas.microsoft.com/office/drawing/2014/main" id="{25819C77-7AF3-41E0-BF9E-D3C0A561DDA9}"/>
              </a:ext>
            </a:extLst>
          </p:cNvPr>
          <p:cNvSpPr>
            <a:spLocks noChangeArrowheads="1"/>
          </p:cNvSpPr>
          <p:nvPr/>
        </p:nvSpPr>
        <p:spPr bwMode="auto">
          <a:xfrm>
            <a:off x="6448096" y="3629311"/>
            <a:ext cx="0" cy="0"/>
          </a:xfrm>
          <a:prstGeom prst="rect">
            <a:avLst/>
          </a:prstGeom>
          <a:solidFill>
            <a:schemeClr val="bg1">
              <a:lumMod val="65000"/>
            </a:schemeClr>
          </a:solidFill>
          <a:ln w="6350">
            <a:solidFill>
              <a:schemeClr val="bg1">
                <a:lumMod val="85000"/>
              </a:schemeClr>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1" hangingPunct="1">
              <a:spcBef>
                <a:spcPct val="50000"/>
              </a:spcBef>
            </a:pPr>
            <a:endParaRPr lang="en-US">
              <a:solidFill>
                <a:srgbClr val="4D4D4D"/>
              </a:solidFill>
              <a:latin typeface="+mn-lt"/>
              <a:ea typeface="+mn-ea"/>
              <a:cs typeface="+mn-ea"/>
              <a:sym typeface="+mn-lt"/>
            </a:endParaRPr>
          </a:p>
        </p:txBody>
      </p:sp>
      <p:sp>
        <p:nvSpPr>
          <p:cNvPr id="143" name="Freeform 608">
            <a:extLst>
              <a:ext uri="{FF2B5EF4-FFF2-40B4-BE49-F238E27FC236}">
                <a16:creationId xmlns:a16="http://schemas.microsoft.com/office/drawing/2014/main" id="{7A99C531-195D-41B5-85B2-DBFB0AEF57EE}"/>
              </a:ext>
            </a:extLst>
          </p:cNvPr>
          <p:cNvSpPr>
            <a:spLocks/>
          </p:cNvSpPr>
          <p:nvPr/>
        </p:nvSpPr>
        <p:spPr bwMode="auto">
          <a:xfrm>
            <a:off x="6219054" y="3236426"/>
            <a:ext cx="474803" cy="178887"/>
          </a:xfrm>
          <a:custGeom>
            <a:avLst/>
            <a:gdLst>
              <a:gd name="T0" fmla="*/ 2147483647 w 232"/>
              <a:gd name="T1" fmla="*/ 2147483647 h 88"/>
              <a:gd name="T2" fmla="*/ 2147483647 w 232"/>
              <a:gd name="T3" fmla="*/ 2147483647 h 88"/>
              <a:gd name="T4" fmla="*/ 2147483647 w 232"/>
              <a:gd name="T5" fmla="*/ 2147483647 h 88"/>
              <a:gd name="T6" fmla="*/ 2147483647 w 232"/>
              <a:gd name="T7" fmla="*/ 2147483647 h 88"/>
              <a:gd name="T8" fmla="*/ 2147483647 w 232"/>
              <a:gd name="T9" fmla="*/ 2147483647 h 88"/>
              <a:gd name="T10" fmla="*/ 2147483647 w 232"/>
              <a:gd name="T11" fmla="*/ 2147483647 h 88"/>
              <a:gd name="T12" fmla="*/ 2147483647 w 232"/>
              <a:gd name="T13" fmla="*/ 2147483647 h 88"/>
              <a:gd name="T14" fmla="*/ 2147483647 w 232"/>
              <a:gd name="T15" fmla="*/ 2147483647 h 88"/>
              <a:gd name="T16" fmla="*/ 2147483647 w 232"/>
              <a:gd name="T17" fmla="*/ 2147483647 h 88"/>
              <a:gd name="T18" fmla="*/ 2147483647 w 232"/>
              <a:gd name="T19" fmla="*/ 0 h 88"/>
              <a:gd name="T20" fmla="*/ 2147483647 w 232"/>
              <a:gd name="T21" fmla="*/ 0 h 88"/>
              <a:gd name="T22" fmla="*/ 2147483647 w 232"/>
              <a:gd name="T23" fmla="*/ 0 h 88"/>
              <a:gd name="T24" fmla="*/ 2147483647 w 232"/>
              <a:gd name="T25" fmla="*/ 2147483647 h 88"/>
              <a:gd name="T26" fmla="*/ 2147483647 w 232"/>
              <a:gd name="T27" fmla="*/ 2147483647 h 88"/>
              <a:gd name="T28" fmla="*/ 2147483647 w 232"/>
              <a:gd name="T29" fmla="*/ 2147483647 h 88"/>
              <a:gd name="T30" fmla="*/ 2147483647 w 232"/>
              <a:gd name="T31" fmla="*/ 0 h 88"/>
              <a:gd name="T32" fmla="*/ 2147483647 w 232"/>
              <a:gd name="T33" fmla="*/ 0 h 88"/>
              <a:gd name="T34" fmla="*/ 2147483647 w 232"/>
              <a:gd name="T35" fmla="*/ 0 h 88"/>
              <a:gd name="T36" fmla="*/ 2147483647 w 232"/>
              <a:gd name="T37" fmla="*/ 0 h 88"/>
              <a:gd name="T38" fmla="*/ 2147483647 w 232"/>
              <a:gd name="T39" fmla="*/ 0 h 88"/>
              <a:gd name="T40" fmla="*/ 2147483647 w 232"/>
              <a:gd name="T41" fmla="*/ 2147483647 h 88"/>
              <a:gd name="T42" fmla="*/ 2147483647 w 232"/>
              <a:gd name="T43" fmla="*/ 2147483647 h 88"/>
              <a:gd name="T44" fmla="*/ 2147483647 w 232"/>
              <a:gd name="T45" fmla="*/ 2147483647 h 88"/>
              <a:gd name="T46" fmla="*/ 2147483647 w 232"/>
              <a:gd name="T47" fmla="*/ 2147483647 h 88"/>
              <a:gd name="T48" fmla="*/ 2147483647 w 232"/>
              <a:gd name="T49" fmla="*/ 2147483647 h 88"/>
              <a:gd name="T50" fmla="*/ 0 w 232"/>
              <a:gd name="T51" fmla="*/ 2147483647 h 88"/>
              <a:gd name="T52" fmla="*/ 2147483647 w 232"/>
              <a:gd name="T53" fmla="*/ 2147483647 h 88"/>
              <a:gd name="T54" fmla="*/ 2147483647 w 232"/>
              <a:gd name="T55" fmla="*/ 2147483647 h 88"/>
              <a:gd name="T56" fmla="*/ 2147483647 w 232"/>
              <a:gd name="T57" fmla="*/ 2147483647 h 88"/>
              <a:gd name="T58" fmla="*/ 2147483647 w 232"/>
              <a:gd name="T59" fmla="*/ 2147483647 h 88"/>
              <a:gd name="T60" fmla="*/ 2147483647 w 232"/>
              <a:gd name="T61" fmla="*/ 2147483647 h 88"/>
              <a:gd name="T62" fmla="*/ 2147483647 w 232"/>
              <a:gd name="T63" fmla="*/ 2147483647 h 88"/>
              <a:gd name="T64" fmla="*/ 2147483647 w 232"/>
              <a:gd name="T65" fmla="*/ 2147483647 h 88"/>
              <a:gd name="T66" fmla="*/ 2147483647 w 232"/>
              <a:gd name="T67" fmla="*/ 2147483647 h 88"/>
              <a:gd name="T68" fmla="*/ 2147483647 w 232"/>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32"/>
              <a:gd name="T106" fmla="*/ 0 h 88"/>
              <a:gd name="T107" fmla="*/ 232 w 232"/>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32" h="88">
                <a:moveTo>
                  <a:pt x="136" y="80"/>
                </a:moveTo>
                <a:lnTo>
                  <a:pt x="144" y="80"/>
                </a:lnTo>
                <a:lnTo>
                  <a:pt x="184" y="80"/>
                </a:lnTo>
                <a:lnTo>
                  <a:pt x="208" y="72"/>
                </a:lnTo>
                <a:lnTo>
                  <a:pt x="224" y="72"/>
                </a:lnTo>
                <a:lnTo>
                  <a:pt x="232" y="72"/>
                </a:lnTo>
                <a:lnTo>
                  <a:pt x="232" y="64"/>
                </a:lnTo>
                <a:lnTo>
                  <a:pt x="232" y="32"/>
                </a:lnTo>
                <a:lnTo>
                  <a:pt x="216" y="8"/>
                </a:lnTo>
                <a:lnTo>
                  <a:pt x="208" y="0"/>
                </a:lnTo>
                <a:lnTo>
                  <a:pt x="200" y="0"/>
                </a:lnTo>
                <a:lnTo>
                  <a:pt x="192" y="0"/>
                </a:lnTo>
                <a:lnTo>
                  <a:pt x="176" y="8"/>
                </a:lnTo>
                <a:lnTo>
                  <a:pt x="160" y="8"/>
                </a:lnTo>
                <a:lnTo>
                  <a:pt x="152" y="8"/>
                </a:lnTo>
                <a:lnTo>
                  <a:pt x="136" y="0"/>
                </a:lnTo>
                <a:lnTo>
                  <a:pt x="128" y="0"/>
                </a:lnTo>
                <a:lnTo>
                  <a:pt x="96" y="0"/>
                </a:lnTo>
                <a:lnTo>
                  <a:pt x="88" y="0"/>
                </a:lnTo>
                <a:lnTo>
                  <a:pt x="72" y="0"/>
                </a:lnTo>
                <a:lnTo>
                  <a:pt x="64" y="8"/>
                </a:lnTo>
                <a:lnTo>
                  <a:pt x="48" y="16"/>
                </a:lnTo>
                <a:lnTo>
                  <a:pt x="40" y="8"/>
                </a:lnTo>
                <a:lnTo>
                  <a:pt x="32" y="24"/>
                </a:lnTo>
                <a:lnTo>
                  <a:pt x="16" y="24"/>
                </a:lnTo>
                <a:lnTo>
                  <a:pt x="0" y="32"/>
                </a:lnTo>
                <a:lnTo>
                  <a:pt x="8" y="48"/>
                </a:lnTo>
                <a:lnTo>
                  <a:pt x="16" y="64"/>
                </a:lnTo>
                <a:lnTo>
                  <a:pt x="24" y="80"/>
                </a:lnTo>
                <a:lnTo>
                  <a:pt x="56" y="80"/>
                </a:lnTo>
                <a:lnTo>
                  <a:pt x="64" y="80"/>
                </a:lnTo>
                <a:lnTo>
                  <a:pt x="88" y="88"/>
                </a:lnTo>
                <a:lnTo>
                  <a:pt x="104" y="80"/>
                </a:lnTo>
                <a:lnTo>
                  <a:pt x="120" y="88"/>
                </a:lnTo>
                <a:lnTo>
                  <a:pt x="136"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4" name="Freeform 609">
            <a:extLst>
              <a:ext uri="{FF2B5EF4-FFF2-40B4-BE49-F238E27FC236}">
                <a16:creationId xmlns:a16="http://schemas.microsoft.com/office/drawing/2014/main" id="{2C77F83A-4198-4200-8681-9FD4E08766A5}"/>
              </a:ext>
            </a:extLst>
          </p:cNvPr>
          <p:cNvSpPr>
            <a:spLocks/>
          </p:cNvSpPr>
          <p:nvPr/>
        </p:nvSpPr>
        <p:spPr bwMode="auto">
          <a:xfrm>
            <a:off x="6448096" y="3383550"/>
            <a:ext cx="180560" cy="163840"/>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0 w 88"/>
              <a:gd name="T25" fmla="*/ 2147483647 h 80"/>
              <a:gd name="T26" fmla="*/ 2147483647 w 88"/>
              <a:gd name="T27" fmla="*/ 2147483647 h 80"/>
              <a:gd name="T28" fmla="*/ 2147483647 w 88"/>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88"/>
              <a:gd name="T46" fmla="*/ 0 h 80"/>
              <a:gd name="T47" fmla="*/ 88 w 88"/>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5" name="Freeform 610">
            <a:extLst>
              <a:ext uri="{FF2B5EF4-FFF2-40B4-BE49-F238E27FC236}">
                <a16:creationId xmlns:a16="http://schemas.microsoft.com/office/drawing/2014/main" id="{AC471279-B37F-40FF-ADA1-BE283E8518AF}"/>
              </a:ext>
            </a:extLst>
          </p:cNvPr>
          <p:cNvSpPr>
            <a:spLocks/>
          </p:cNvSpPr>
          <p:nvPr/>
        </p:nvSpPr>
        <p:spPr bwMode="auto">
          <a:xfrm>
            <a:off x="6416331" y="3513953"/>
            <a:ext cx="130404" cy="115358"/>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
              <a:gd name="T49" fmla="*/ 0 h 56"/>
              <a:gd name="T50" fmla="*/ 64 w 64"/>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6" name="Freeform 611">
            <a:extLst>
              <a:ext uri="{FF2B5EF4-FFF2-40B4-BE49-F238E27FC236}">
                <a16:creationId xmlns:a16="http://schemas.microsoft.com/office/drawing/2014/main" id="{F373DD2C-88CB-4F5C-9883-AED5DDF95BB8}"/>
              </a:ext>
            </a:extLst>
          </p:cNvPr>
          <p:cNvSpPr>
            <a:spLocks/>
          </p:cNvSpPr>
          <p:nvPr/>
        </p:nvSpPr>
        <p:spPr bwMode="auto">
          <a:xfrm>
            <a:off x="6448096" y="3383550"/>
            <a:ext cx="180560" cy="163840"/>
          </a:xfrm>
          <a:custGeom>
            <a:avLst/>
            <a:gdLst>
              <a:gd name="T0" fmla="*/ 2147483647 w 88"/>
              <a:gd name="T1" fmla="*/ 2147483647 h 80"/>
              <a:gd name="T2" fmla="*/ 2147483647 w 88"/>
              <a:gd name="T3" fmla="*/ 2147483647 h 80"/>
              <a:gd name="T4" fmla="*/ 2147483647 w 88"/>
              <a:gd name="T5" fmla="*/ 2147483647 h 80"/>
              <a:gd name="T6" fmla="*/ 2147483647 w 88"/>
              <a:gd name="T7" fmla="*/ 2147483647 h 80"/>
              <a:gd name="T8" fmla="*/ 2147483647 w 88"/>
              <a:gd name="T9" fmla="*/ 2147483647 h 80"/>
              <a:gd name="T10" fmla="*/ 2147483647 w 88"/>
              <a:gd name="T11" fmla="*/ 2147483647 h 80"/>
              <a:gd name="T12" fmla="*/ 2147483647 w 88"/>
              <a:gd name="T13" fmla="*/ 0 h 80"/>
              <a:gd name="T14" fmla="*/ 2147483647 w 88"/>
              <a:gd name="T15" fmla="*/ 2147483647 h 80"/>
              <a:gd name="T16" fmla="*/ 2147483647 w 88"/>
              <a:gd name="T17" fmla="*/ 2147483647 h 80"/>
              <a:gd name="T18" fmla="*/ 2147483647 w 88"/>
              <a:gd name="T19" fmla="*/ 2147483647 h 80"/>
              <a:gd name="T20" fmla="*/ 2147483647 w 88"/>
              <a:gd name="T21" fmla="*/ 2147483647 h 80"/>
              <a:gd name="T22" fmla="*/ 2147483647 w 88"/>
              <a:gd name="T23" fmla="*/ 2147483647 h 80"/>
              <a:gd name="T24" fmla="*/ 2147483647 w 88"/>
              <a:gd name="T25" fmla="*/ 2147483647 h 80"/>
              <a:gd name="T26" fmla="*/ 0 w 88"/>
              <a:gd name="T27" fmla="*/ 2147483647 h 80"/>
              <a:gd name="T28" fmla="*/ 2147483647 w 88"/>
              <a:gd name="T29" fmla="*/ 2147483647 h 80"/>
              <a:gd name="T30" fmla="*/ 2147483647 w 88"/>
              <a:gd name="T31" fmla="*/ 2147483647 h 8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80"/>
              <a:gd name="T50" fmla="*/ 88 w 88"/>
              <a:gd name="T51" fmla="*/ 80 h 8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80">
                <a:moveTo>
                  <a:pt x="16" y="80"/>
                </a:moveTo>
                <a:lnTo>
                  <a:pt x="40" y="64"/>
                </a:lnTo>
                <a:lnTo>
                  <a:pt x="48" y="64"/>
                </a:lnTo>
                <a:lnTo>
                  <a:pt x="72" y="48"/>
                </a:lnTo>
                <a:lnTo>
                  <a:pt x="80" y="16"/>
                </a:lnTo>
                <a:lnTo>
                  <a:pt x="88" y="8"/>
                </a:lnTo>
                <a:lnTo>
                  <a:pt x="88" y="0"/>
                </a:lnTo>
                <a:lnTo>
                  <a:pt x="72" y="8"/>
                </a:lnTo>
                <a:lnTo>
                  <a:pt x="32" y="8"/>
                </a:lnTo>
                <a:lnTo>
                  <a:pt x="24" y="8"/>
                </a:lnTo>
                <a:lnTo>
                  <a:pt x="8" y="16"/>
                </a:lnTo>
                <a:lnTo>
                  <a:pt x="16" y="32"/>
                </a:lnTo>
                <a:lnTo>
                  <a:pt x="0" y="72"/>
                </a:lnTo>
                <a:lnTo>
                  <a:pt x="8" y="72"/>
                </a:lnTo>
                <a:lnTo>
                  <a:pt x="16"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7" name="Freeform 612">
            <a:extLst>
              <a:ext uri="{FF2B5EF4-FFF2-40B4-BE49-F238E27FC236}">
                <a16:creationId xmlns:a16="http://schemas.microsoft.com/office/drawing/2014/main" id="{EAF36A4D-27C1-4F27-9B58-F90F826CE535}"/>
              </a:ext>
            </a:extLst>
          </p:cNvPr>
          <p:cNvSpPr>
            <a:spLocks/>
          </p:cNvSpPr>
          <p:nvPr/>
        </p:nvSpPr>
        <p:spPr bwMode="auto">
          <a:xfrm>
            <a:off x="6416331" y="3513953"/>
            <a:ext cx="130404" cy="115358"/>
          </a:xfrm>
          <a:custGeom>
            <a:avLst/>
            <a:gdLst>
              <a:gd name="T0" fmla="*/ 2147483647 w 64"/>
              <a:gd name="T1" fmla="*/ 2147483647 h 56"/>
              <a:gd name="T2" fmla="*/ 2147483647 w 64"/>
              <a:gd name="T3" fmla="*/ 0 h 56"/>
              <a:gd name="T4" fmla="*/ 2147483647 w 64"/>
              <a:gd name="T5" fmla="*/ 0 h 56"/>
              <a:gd name="T6" fmla="*/ 2147483647 w 64"/>
              <a:gd name="T7" fmla="*/ 2147483647 h 56"/>
              <a:gd name="T8" fmla="*/ 2147483647 w 64"/>
              <a:gd name="T9" fmla="*/ 2147483647 h 56"/>
              <a:gd name="T10" fmla="*/ 2147483647 w 64"/>
              <a:gd name="T11" fmla="*/ 2147483647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2147483647 w 64"/>
              <a:gd name="T31" fmla="*/ 2147483647 h 56"/>
              <a:gd name="T32" fmla="*/ 2147483647 w 64"/>
              <a:gd name="T33" fmla="*/ 2147483647 h 56"/>
              <a:gd name="T34" fmla="*/ 2147483647 w 64"/>
              <a:gd name="T35" fmla="*/ 2147483647 h 56"/>
              <a:gd name="T36" fmla="*/ 2147483647 w 64"/>
              <a:gd name="T37" fmla="*/ 2147483647 h 56"/>
              <a:gd name="T38" fmla="*/ 2147483647 w 64"/>
              <a:gd name="T39" fmla="*/ 2147483647 h 56"/>
              <a:gd name="T40" fmla="*/ 2147483647 w 64"/>
              <a:gd name="T41" fmla="*/ 0 h 56"/>
              <a:gd name="T42" fmla="*/ 2147483647 w 64"/>
              <a:gd name="T43" fmla="*/ 0 h 56"/>
              <a:gd name="T44" fmla="*/ 2147483647 w 64"/>
              <a:gd name="T45" fmla="*/ 2147483647 h 56"/>
              <a:gd name="T46" fmla="*/ 2147483647 w 64"/>
              <a:gd name="T47" fmla="*/ 2147483647 h 56"/>
              <a:gd name="T48" fmla="*/ 2147483647 w 64"/>
              <a:gd name="T49" fmla="*/ 2147483647 h 56"/>
              <a:gd name="T50" fmla="*/ 2147483647 w 64"/>
              <a:gd name="T51" fmla="*/ 2147483647 h 56"/>
              <a:gd name="T52" fmla="*/ 0 w 64"/>
              <a:gd name="T53" fmla="*/ 2147483647 h 56"/>
              <a:gd name="T54" fmla="*/ 2147483647 w 64"/>
              <a:gd name="T55" fmla="*/ 2147483647 h 56"/>
              <a:gd name="T56" fmla="*/ 2147483647 w 64"/>
              <a:gd name="T57" fmla="*/ 2147483647 h 56"/>
              <a:gd name="T58" fmla="*/ 2147483647 w 64"/>
              <a:gd name="T59" fmla="*/ 2147483647 h 56"/>
              <a:gd name="T60" fmla="*/ 2147483647 w 64"/>
              <a:gd name="T61" fmla="*/ 2147483647 h 56"/>
              <a:gd name="T62" fmla="*/ 2147483647 w 64"/>
              <a:gd name="T63" fmla="*/ 2147483647 h 56"/>
              <a:gd name="T64" fmla="*/ 2147483647 w 64"/>
              <a:gd name="T65" fmla="*/ 2147483647 h 56"/>
              <a:gd name="T66" fmla="*/ 2147483647 w 64"/>
              <a:gd name="T67" fmla="*/ 2147483647 h 56"/>
              <a:gd name="T68" fmla="*/ 2147483647 w 64"/>
              <a:gd name="T69" fmla="*/ 2147483647 h 56"/>
              <a:gd name="T70" fmla="*/ 2147483647 w 64"/>
              <a:gd name="T71" fmla="*/ 2147483647 h 56"/>
              <a:gd name="T72" fmla="*/ 2147483647 w 64"/>
              <a:gd name="T73" fmla="*/ 2147483647 h 56"/>
              <a:gd name="T74" fmla="*/ 2147483647 w 64"/>
              <a:gd name="T75" fmla="*/ 2147483647 h 56"/>
              <a:gd name="T76" fmla="*/ 2147483647 w 64"/>
              <a:gd name="T77" fmla="*/ 2147483647 h 5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4"/>
              <a:gd name="T118" fmla="*/ 0 h 56"/>
              <a:gd name="T119" fmla="*/ 64 w 64"/>
              <a:gd name="T120" fmla="*/ 56 h 5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4" h="56">
                <a:moveTo>
                  <a:pt x="64" y="16"/>
                </a:move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lnTo>
                  <a:pt x="64" y="0"/>
                </a:lnTo>
                <a:lnTo>
                  <a:pt x="56" y="0"/>
                </a:lnTo>
                <a:lnTo>
                  <a:pt x="32" y="16"/>
                </a:lnTo>
                <a:lnTo>
                  <a:pt x="24" y="8"/>
                </a:lnTo>
                <a:lnTo>
                  <a:pt x="16" y="8"/>
                </a:lnTo>
                <a:lnTo>
                  <a:pt x="8" y="8"/>
                </a:lnTo>
                <a:lnTo>
                  <a:pt x="0" y="24"/>
                </a:lnTo>
                <a:lnTo>
                  <a:pt x="16" y="56"/>
                </a:lnTo>
                <a:lnTo>
                  <a:pt x="24" y="56"/>
                </a:lnTo>
                <a:lnTo>
                  <a:pt x="32" y="48"/>
                </a:lnTo>
                <a:lnTo>
                  <a:pt x="48" y="48"/>
                </a:lnTo>
                <a:lnTo>
                  <a:pt x="48" y="40"/>
                </a:lnTo>
                <a:lnTo>
                  <a:pt x="40" y="24"/>
                </a:lnTo>
                <a:lnTo>
                  <a:pt x="56" y="16"/>
                </a:lnTo>
                <a:lnTo>
                  <a:pt x="64"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8" name="Freeform 613">
            <a:extLst>
              <a:ext uri="{FF2B5EF4-FFF2-40B4-BE49-F238E27FC236}">
                <a16:creationId xmlns:a16="http://schemas.microsoft.com/office/drawing/2014/main" id="{07AC4728-2668-4B5F-A253-060C324AF062}"/>
              </a:ext>
            </a:extLst>
          </p:cNvPr>
          <p:cNvSpPr>
            <a:spLocks/>
          </p:cNvSpPr>
          <p:nvPr/>
        </p:nvSpPr>
        <p:spPr bwMode="auto">
          <a:xfrm>
            <a:off x="6874416" y="3742997"/>
            <a:ext cx="130404" cy="81920"/>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49" name="Freeform 614">
            <a:extLst>
              <a:ext uri="{FF2B5EF4-FFF2-40B4-BE49-F238E27FC236}">
                <a16:creationId xmlns:a16="http://schemas.microsoft.com/office/drawing/2014/main" id="{1017764F-C7C6-4CCF-9F5F-CC46293AADE3}"/>
              </a:ext>
            </a:extLst>
          </p:cNvPr>
          <p:cNvSpPr>
            <a:spLocks/>
          </p:cNvSpPr>
          <p:nvPr/>
        </p:nvSpPr>
        <p:spPr bwMode="auto">
          <a:xfrm>
            <a:off x="6891136" y="3776433"/>
            <a:ext cx="195605" cy="229042"/>
          </a:xfrm>
          <a:custGeom>
            <a:avLst/>
            <a:gdLst>
              <a:gd name="T0" fmla="*/ 2147483647 w 96"/>
              <a:gd name="T1" fmla="*/ 2147483647 h 112"/>
              <a:gd name="T2" fmla="*/ 2147483647 w 96"/>
              <a:gd name="T3" fmla="*/ 2147483647 h 112"/>
              <a:gd name="T4" fmla="*/ 2147483647 w 96"/>
              <a:gd name="T5" fmla="*/ 2147483647 h 112"/>
              <a:gd name="T6" fmla="*/ 0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2147483647 h 112"/>
              <a:gd name="T16" fmla="*/ 2147483647 w 96"/>
              <a:gd name="T17" fmla="*/ 2147483647 h 112"/>
              <a:gd name="T18" fmla="*/ 2147483647 w 96"/>
              <a:gd name="T19" fmla="*/ 2147483647 h 112"/>
              <a:gd name="T20" fmla="*/ 2147483647 w 96"/>
              <a:gd name="T21" fmla="*/ 0 h 112"/>
              <a:gd name="T22" fmla="*/ 2147483647 w 96"/>
              <a:gd name="T23" fmla="*/ 0 h 112"/>
              <a:gd name="T24" fmla="*/ 2147483647 w 96"/>
              <a:gd name="T25" fmla="*/ 0 h 112"/>
              <a:gd name="T26" fmla="*/ 2147483647 w 96"/>
              <a:gd name="T27" fmla="*/ 2147483647 h 11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6"/>
              <a:gd name="T43" fmla="*/ 0 h 112"/>
              <a:gd name="T44" fmla="*/ 96 w 96"/>
              <a:gd name="T45" fmla="*/ 112 h 11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6" h="112">
                <a:moveTo>
                  <a:pt x="40" y="24"/>
                </a:moveTo>
                <a:lnTo>
                  <a:pt x="40" y="48"/>
                </a:lnTo>
                <a:lnTo>
                  <a:pt x="16" y="64"/>
                </a:lnTo>
                <a:lnTo>
                  <a:pt x="0" y="72"/>
                </a:lnTo>
                <a:lnTo>
                  <a:pt x="8" y="80"/>
                </a:lnTo>
                <a:lnTo>
                  <a:pt x="16" y="112"/>
                </a:lnTo>
                <a:lnTo>
                  <a:pt x="48" y="88"/>
                </a:lnTo>
                <a:lnTo>
                  <a:pt x="72" y="56"/>
                </a:lnTo>
                <a:lnTo>
                  <a:pt x="80" y="40"/>
                </a:lnTo>
                <a:lnTo>
                  <a:pt x="96" y="24"/>
                </a:lnTo>
                <a:lnTo>
                  <a:pt x="64" y="0"/>
                </a:lnTo>
                <a:lnTo>
                  <a:pt x="56" y="0"/>
                </a:lnTo>
                <a:lnTo>
                  <a:pt x="48" y="0"/>
                </a:lnTo>
                <a:lnTo>
                  <a:pt x="40"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0" name="Freeform 615">
            <a:extLst>
              <a:ext uri="{FF2B5EF4-FFF2-40B4-BE49-F238E27FC236}">
                <a16:creationId xmlns:a16="http://schemas.microsoft.com/office/drawing/2014/main" id="{40C893F4-5DC6-4F20-9B8F-3EA2CDDB162F}"/>
              </a:ext>
            </a:extLst>
          </p:cNvPr>
          <p:cNvSpPr>
            <a:spLocks/>
          </p:cNvSpPr>
          <p:nvPr/>
        </p:nvSpPr>
        <p:spPr bwMode="auto">
          <a:xfrm>
            <a:off x="6645374" y="3923555"/>
            <a:ext cx="277525" cy="163840"/>
          </a:xfrm>
          <a:custGeom>
            <a:avLst/>
            <a:gdLst>
              <a:gd name="T0" fmla="*/ 2147483647 w 136"/>
              <a:gd name="T1" fmla="*/ 0 h 80"/>
              <a:gd name="T2" fmla="*/ 2147483647 w 136"/>
              <a:gd name="T3" fmla="*/ 2147483647 h 80"/>
              <a:gd name="T4" fmla="*/ 2147483647 w 136"/>
              <a:gd name="T5" fmla="*/ 2147483647 h 80"/>
              <a:gd name="T6" fmla="*/ 2147483647 w 136"/>
              <a:gd name="T7" fmla="*/ 2147483647 h 80"/>
              <a:gd name="T8" fmla="*/ 0 w 136"/>
              <a:gd name="T9" fmla="*/ 2147483647 h 80"/>
              <a:gd name="T10" fmla="*/ 2147483647 w 136"/>
              <a:gd name="T11" fmla="*/ 2147483647 h 80"/>
              <a:gd name="T12" fmla="*/ 2147483647 w 136"/>
              <a:gd name="T13" fmla="*/ 2147483647 h 80"/>
              <a:gd name="T14" fmla="*/ 2147483647 w 136"/>
              <a:gd name="T15" fmla="*/ 2147483647 h 80"/>
              <a:gd name="T16" fmla="*/ 2147483647 w 136"/>
              <a:gd name="T17" fmla="*/ 2147483647 h 80"/>
              <a:gd name="T18" fmla="*/ 2147483647 w 136"/>
              <a:gd name="T19" fmla="*/ 2147483647 h 80"/>
              <a:gd name="T20" fmla="*/ 2147483647 w 136"/>
              <a:gd name="T21" fmla="*/ 2147483647 h 80"/>
              <a:gd name="T22" fmla="*/ 2147483647 w 136"/>
              <a:gd name="T23" fmla="*/ 2147483647 h 80"/>
              <a:gd name="T24" fmla="*/ 2147483647 w 136"/>
              <a:gd name="T25" fmla="*/ 2147483647 h 80"/>
              <a:gd name="T26" fmla="*/ 2147483647 w 136"/>
              <a:gd name="T27" fmla="*/ 0 h 8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80"/>
              <a:gd name="T44" fmla="*/ 136 w 136"/>
              <a:gd name="T45" fmla="*/ 80 h 8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80">
                <a:moveTo>
                  <a:pt x="120" y="0"/>
                </a:moveTo>
                <a:lnTo>
                  <a:pt x="72" y="16"/>
                </a:lnTo>
                <a:lnTo>
                  <a:pt x="56" y="24"/>
                </a:lnTo>
                <a:lnTo>
                  <a:pt x="16" y="24"/>
                </a:lnTo>
                <a:lnTo>
                  <a:pt x="0" y="32"/>
                </a:lnTo>
                <a:lnTo>
                  <a:pt x="8" y="48"/>
                </a:lnTo>
                <a:lnTo>
                  <a:pt x="24" y="80"/>
                </a:lnTo>
                <a:lnTo>
                  <a:pt x="48" y="72"/>
                </a:lnTo>
                <a:lnTo>
                  <a:pt x="64" y="72"/>
                </a:lnTo>
                <a:lnTo>
                  <a:pt x="80" y="56"/>
                </a:lnTo>
                <a:lnTo>
                  <a:pt x="104" y="48"/>
                </a:lnTo>
                <a:lnTo>
                  <a:pt x="136" y="40"/>
                </a:lnTo>
                <a:lnTo>
                  <a:pt x="128" y="8"/>
                </a:lnTo>
                <a:lnTo>
                  <a:pt x="12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1" name="Freeform 616">
            <a:extLst>
              <a:ext uri="{FF2B5EF4-FFF2-40B4-BE49-F238E27FC236}">
                <a16:creationId xmlns:a16="http://schemas.microsoft.com/office/drawing/2014/main" id="{BBDE6ED0-A8CB-4A91-A502-007E854E21E4}"/>
              </a:ext>
            </a:extLst>
          </p:cNvPr>
          <p:cNvSpPr>
            <a:spLocks/>
          </p:cNvSpPr>
          <p:nvPr/>
        </p:nvSpPr>
        <p:spPr bwMode="auto">
          <a:xfrm>
            <a:off x="6448096" y="3547390"/>
            <a:ext cx="524959" cy="441367"/>
          </a:xfrm>
          <a:custGeom>
            <a:avLst/>
            <a:gdLst>
              <a:gd name="T0" fmla="*/ 2147483647 w 256"/>
              <a:gd name="T1" fmla="*/ 2147483647 h 216"/>
              <a:gd name="T2" fmla="*/ 2147483647 w 256"/>
              <a:gd name="T3" fmla="*/ 2147483647 h 216"/>
              <a:gd name="T4" fmla="*/ 2147483647 w 256"/>
              <a:gd name="T5" fmla="*/ 2147483647 h 216"/>
              <a:gd name="T6" fmla="*/ 2147483647 w 256"/>
              <a:gd name="T7" fmla="*/ 2147483647 h 216"/>
              <a:gd name="T8" fmla="*/ 2147483647 w 256"/>
              <a:gd name="T9" fmla="*/ 2147483647 h 216"/>
              <a:gd name="T10" fmla="*/ 2147483647 w 256"/>
              <a:gd name="T11" fmla="*/ 2147483647 h 216"/>
              <a:gd name="T12" fmla="*/ 2147483647 w 256"/>
              <a:gd name="T13" fmla="*/ 2147483647 h 216"/>
              <a:gd name="T14" fmla="*/ 2147483647 w 256"/>
              <a:gd name="T15" fmla="*/ 2147483647 h 216"/>
              <a:gd name="T16" fmla="*/ 2147483647 w 256"/>
              <a:gd name="T17" fmla="*/ 2147483647 h 216"/>
              <a:gd name="T18" fmla="*/ 2147483647 w 256"/>
              <a:gd name="T19" fmla="*/ 2147483647 h 216"/>
              <a:gd name="T20" fmla="*/ 2147483647 w 256"/>
              <a:gd name="T21" fmla="*/ 2147483647 h 216"/>
              <a:gd name="T22" fmla="*/ 2147483647 w 256"/>
              <a:gd name="T23" fmla="*/ 2147483647 h 216"/>
              <a:gd name="T24" fmla="*/ 2147483647 w 256"/>
              <a:gd name="T25" fmla="*/ 0 h 216"/>
              <a:gd name="T26" fmla="*/ 2147483647 w 256"/>
              <a:gd name="T27" fmla="*/ 0 h 216"/>
              <a:gd name="T28" fmla="*/ 2147483647 w 256"/>
              <a:gd name="T29" fmla="*/ 0 h 216"/>
              <a:gd name="T30" fmla="*/ 2147483647 w 256"/>
              <a:gd name="T31" fmla="*/ 2147483647 h 216"/>
              <a:gd name="T32" fmla="*/ 2147483647 w 256"/>
              <a:gd name="T33" fmla="*/ 2147483647 h 216"/>
              <a:gd name="T34" fmla="*/ 2147483647 w 256"/>
              <a:gd name="T35" fmla="*/ 2147483647 h 216"/>
              <a:gd name="T36" fmla="*/ 2147483647 w 256"/>
              <a:gd name="T37" fmla="*/ 2147483647 h 216"/>
              <a:gd name="T38" fmla="*/ 2147483647 w 256"/>
              <a:gd name="T39" fmla="*/ 2147483647 h 216"/>
              <a:gd name="T40" fmla="*/ 0 w 256"/>
              <a:gd name="T41" fmla="*/ 2147483647 h 216"/>
              <a:gd name="T42" fmla="*/ 2147483647 w 256"/>
              <a:gd name="T43" fmla="*/ 2147483647 h 216"/>
              <a:gd name="T44" fmla="*/ 2147483647 w 256"/>
              <a:gd name="T45" fmla="*/ 2147483647 h 216"/>
              <a:gd name="T46" fmla="*/ 2147483647 w 256"/>
              <a:gd name="T47" fmla="*/ 2147483647 h 216"/>
              <a:gd name="T48" fmla="*/ 2147483647 w 256"/>
              <a:gd name="T49" fmla="*/ 2147483647 h 216"/>
              <a:gd name="T50" fmla="*/ 2147483647 w 256"/>
              <a:gd name="T51" fmla="*/ 2147483647 h 216"/>
              <a:gd name="T52" fmla="*/ 2147483647 w 256"/>
              <a:gd name="T53" fmla="*/ 2147483647 h 216"/>
              <a:gd name="T54" fmla="*/ 2147483647 w 256"/>
              <a:gd name="T55" fmla="*/ 2147483647 h 216"/>
              <a:gd name="T56" fmla="*/ 2147483647 w 256"/>
              <a:gd name="T57" fmla="*/ 2147483647 h 216"/>
              <a:gd name="T58" fmla="*/ 2147483647 w 256"/>
              <a:gd name="T59" fmla="*/ 2147483647 h 216"/>
              <a:gd name="T60" fmla="*/ 2147483647 w 256"/>
              <a:gd name="T61" fmla="*/ 2147483647 h 216"/>
              <a:gd name="T62" fmla="*/ 2147483647 w 256"/>
              <a:gd name="T63" fmla="*/ 2147483647 h 216"/>
              <a:gd name="T64" fmla="*/ 2147483647 w 256"/>
              <a:gd name="T65" fmla="*/ 2147483647 h 2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6"/>
              <a:gd name="T100" fmla="*/ 0 h 216"/>
              <a:gd name="T101" fmla="*/ 256 w 256"/>
              <a:gd name="T102" fmla="*/ 216 h 2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6" h="216">
                <a:moveTo>
                  <a:pt x="256" y="136"/>
                </a:moveTo>
                <a:lnTo>
                  <a:pt x="224" y="128"/>
                </a:lnTo>
                <a:lnTo>
                  <a:pt x="208" y="112"/>
                </a:lnTo>
                <a:lnTo>
                  <a:pt x="216" y="96"/>
                </a:lnTo>
                <a:lnTo>
                  <a:pt x="208" y="96"/>
                </a:lnTo>
                <a:lnTo>
                  <a:pt x="192" y="88"/>
                </a:lnTo>
                <a:lnTo>
                  <a:pt x="184" y="64"/>
                </a:lnTo>
                <a:lnTo>
                  <a:pt x="168" y="48"/>
                </a:lnTo>
                <a:lnTo>
                  <a:pt x="160" y="48"/>
                </a:lnTo>
                <a:lnTo>
                  <a:pt x="144" y="40"/>
                </a:lnTo>
                <a:lnTo>
                  <a:pt x="112" y="32"/>
                </a:lnTo>
                <a:lnTo>
                  <a:pt x="104" y="24"/>
                </a:lnTo>
                <a:lnTo>
                  <a:pt x="64" y="0"/>
                </a:lnTo>
                <a:lnTo>
                  <a:pt x="48" y="0"/>
                </a:lnTo>
                <a:lnTo>
                  <a:pt x="40" y="0"/>
                </a:lnTo>
                <a:lnTo>
                  <a:pt x="24" y="8"/>
                </a:lnTo>
                <a:lnTo>
                  <a:pt x="32" y="24"/>
                </a:lnTo>
                <a:lnTo>
                  <a:pt x="32" y="32"/>
                </a:lnTo>
                <a:lnTo>
                  <a:pt x="16" y="32"/>
                </a:lnTo>
                <a:lnTo>
                  <a:pt x="8" y="40"/>
                </a:lnTo>
                <a:lnTo>
                  <a:pt x="0" y="40"/>
                </a:lnTo>
                <a:lnTo>
                  <a:pt x="8" y="56"/>
                </a:lnTo>
                <a:lnTo>
                  <a:pt x="40" y="112"/>
                </a:lnTo>
                <a:lnTo>
                  <a:pt x="56" y="128"/>
                </a:lnTo>
                <a:lnTo>
                  <a:pt x="64" y="152"/>
                </a:lnTo>
                <a:lnTo>
                  <a:pt x="72" y="184"/>
                </a:lnTo>
                <a:lnTo>
                  <a:pt x="96" y="208"/>
                </a:lnTo>
                <a:lnTo>
                  <a:pt x="96" y="216"/>
                </a:lnTo>
                <a:lnTo>
                  <a:pt x="112" y="208"/>
                </a:lnTo>
                <a:lnTo>
                  <a:pt x="152" y="208"/>
                </a:lnTo>
                <a:lnTo>
                  <a:pt x="168" y="200"/>
                </a:lnTo>
                <a:lnTo>
                  <a:pt x="216" y="184"/>
                </a:lnTo>
                <a:lnTo>
                  <a:pt x="256" y="13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2" name="Freeform 617">
            <a:extLst>
              <a:ext uri="{FF2B5EF4-FFF2-40B4-BE49-F238E27FC236}">
                <a16:creationId xmlns:a16="http://schemas.microsoft.com/office/drawing/2014/main" id="{E0FA2686-15EF-4FFD-AE13-C72794A3DF50}"/>
              </a:ext>
            </a:extLst>
          </p:cNvPr>
          <p:cNvSpPr>
            <a:spLocks/>
          </p:cNvSpPr>
          <p:nvPr/>
        </p:nvSpPr>
        <p:spPr bwMode="auto">
          <a:xfrm>
            <a:off x="6891136" y="3824915"/>
            <a:ext cx="81920" cy="98640"/>
          </a:xfrm>
          <a:custGeom>
            <a:avLst/>
            <a:gdLst>
              <a:gd name="T0" fmla="*/ 0 w 40"/>
              <a:gd name="T1" fmla="*/ 2147483647 h 48"/>
              <a:gd name="T2" fmla="*/ 2147483647 w 40"/>
              <a:gd name="T3" fmla="*/ 2147483647 h 48"/>
              <a:gd name="T4" fmla="*/ 2147483647 w 40"/>
              <a:gd name="T5" fmla="*/ 2147483647 h 48"/>
              <a:gd name="T6" fmla="*/ 2147483647 w 40"/>
              <a:gd name="T7" fmla="*/ 0 h 48"/>
              <a:gd name="T8" fmla="*/ 0 w 40"/>
              <a:gd name="T9" fmla="*/ 2147483647 h 48"/>
              <a:gd name="T10" fmla="*/ 0 60000 65536"/>
              <a:gd name="T11" fmla="*/ 0 60000 65536"/>
              <a:gd name="T12" fmla="*/ 0 60000 65536"/>
              <a:gd name="T13" fmla="*/ 0 60000 65536"/>
              <a:gd name="T14" fmla="*/ 0 60000 65536"/>
              <a:gd name="T15" fmla="*/ 0 w 40"/>
              <a:gd name="T16" fmla="*/ 0 h 48"/>
              <a:gd name="T17" fmla="*/ 40 w 40"/>
              <a:gd name="T18" fmla="*/ 48 h 48"/>
            </a:gdLst>
            <a:ahLst/>
            <a:cxnLst>
              <a:cxn ang="T10">
                <a:pos x="T0" y="T1"/>
              </a:cxn>
              <a:cxn ang="T11">
                <a:pos x="T2" y="T3"/>
              </a:cxn>
              <a:cxn ang="T12">
                <a:pos x="T4" y="T5"/>
              </a:cxn>
              <a:cxn ang="T13">
                <a:pos x="T6" y="T7"/>
              </a:cxn>
              <a:cxn ang="T14">
                <a:pos x="T8" y="T9"/>
              </a:cxn>
            </a:cxnLst>
            <a:rect l="T15" t="T16" r="T17" b="T18"/>
            <a:pathLst>
              <a:path w="40" h="48">
                <a:moveTo>
                  <a:pt x="0" y="48"/>
                </a:moveTo>
                <a:lnTo>
                  <a:pt x="16" y="40"/>
                </a:lnTo>
                <a:lnTo>
                  <a:pt x="40" y="24"/>
                </a:lnTo>
                <a:lnTo>
                  <a:pt x="40" y="0"/>
                </a:lnTo>
                <a:lnTo>
                  <a:pt x="0" y="4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3" name="Freeform 618">
            <a:extLst>
              <a:ext uri="{FF2B5EF4-FFF2-40B4-BE49-F238E27FC236}">
                <a16:creationId xmlns:a16="http://schemas.microsoft.com/office/drawing/2014/main" id="{F5152F7F-61C2-42EA-A519-E12377179442}"/>
              </a:ext>
            </a:extLst>
          </p:cNvPr>
          <p:cNvSpPr>
            <a:spLocks/>
          </p:cNvSpPr>
          <p:nvPr/>
        </p:nvSpPr>
        <p:spPr bwMode="auto">
          <a:xfrm>
            <a:off x="6546736" y="3383550"/>
            <a:ext cx="262478" cy="260807"/>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4" name="Freeform 619">
            <a:extLst>
              <a:ext uri="{FF2B5EF4-FFF2-40B4-BE49-F238E27FC236}">
                <a16:creationId xmlns:a16="http://schemas.microsoft.com/office/drawing/2014/main" id="{D6D262CF-C43A-4287-A47F-A390E17853CB}"/>
              </a:ext>
            </a:extLst>
          </p:cNvPr>
          <p:cNvSpPr>
            <a:spLocks/>
          </p:cNvSpPr>
          <p:nvPr/>
        </p:nvSpPr>
        <p:spPr bwMode="auto">
          <a:xfrm>
            <a:off x="6874416" y="3742997"/>
            <a:ext cx="130404" cy="81920"/>
          </a:xfrm>
          <a:custGeom>
            <a:avLst/>
            <a:gdLst>
              <a:gd name="T0" fmla="*/ 2147483647 w 64"/>
              <a:gd name="T1" fmla="*/ 2147483647 h 40"/>
              <a:gd name="T2" fmla="*/ 2147483647 w 64"/>
              <a:gd name="T3" fmla="*/ 2147483647 h 40"/>
              <a:gd name="T4" fmla="*/ 2147483647 w 64"/>
              <a:gd name="T5" fmla="*/ 2147483647 h 40"/>
              <a:gd name="T6" fmla="*/ 2147483647 w 64"/>
              <a:gd name="T7" fmla="*/ 2147483647 h 40"/>
              <a:gd name="T8" fmla="*/ 2147483647 w 64"/>
              <a:gd name="T9" fmla="*/ 0 h 40"/>
              <a:gd name="T10" fmla="*/ 2147483647 w 64"/>
              <a:gd name="T11" fmla="*/ 2147483647 h 40"/>
              <a:gd name="T12" fmla="*/ 2147483647 w 64"/>
              <a:gd name="T13" fmla="*/ 0 h 40"/>
              <a:gd name="T14" fmla="*/ 0 w 64"/>
              <a:gd name="T15" fmla="*/ 2147483647 h 40"/>
              <a:gd name="T16" fmla="*/ 2147483647 w 64"/>
              <a:gd name="T17" fmla="*/ 2147483647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4"/>
              <a:gd name="T28" fmla="*/ 0 h 40"/>
              <a:gd name="T29" fmla="*/ 64 w 64"/>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4" h="40">
                <a:moveTo>
                  <a:pt x="16" y="32"/>
                </a:moveTo>
                <a:lnTo>
                  <a:pt x="48" y="40"/>
                </a:lnTo>
                <a:lnTo>
                  <a:pt x="56" y="16"/>
                </a:lnTo>
                <a:lnTo>
                  <a:pt x="64" y="16"/>
                </a:lnTo>
                <a:lnTo>
                  <a:pt x="56" y="0"/>
                </a:lnTo>
                <a:lnTo>
                  <a:pt x="24" y="8"/>
                </a:lnTo>
                <a:lnTo>
                  <a:pt x="8" y="0"/>
                </a:lnTo>
                <a:lnTo>
                  <a:pt x="0" y="16"/>
                </a:lnTo>
                <a:lnTo>
                  <a:pt x="16"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5" name="Freeform 620">
            <a:extLst>
              <a:ext uri="{FF2B5EF4-FFF2-40B4-BE49-F238E27FC236}">
                <a16:creationId xmlns:a16="http://schemas.microsoft.com/office/drawing/2014/main" id="{63DDC1F2-8EBA-4BD5-802E-BF98342D7634}"/>
              </a:ext>
            </a:extLst>
          </p:cNvPr>
          <p:cNvSpPr>
            <a:spLocks/>
          </p:cNvSpPr>
          <p:nvPr/>
        </p:nvSpPr>
        <p:spPr bwMode="auto">
          <a:xfrm>
            <a:off x="6546736" y="3383550"/>
            <a:ext cx="262478" cy="260807"/>
          </a:xfrm>
          <a:custGeom>
            <a:avLst/>
            <a:gdLst>
              <a:gd name="T0" fmla="*/ 2147483647 w 128"/>
              <a:gd name="T1" fmla="*/ 2147483647 h 128"/>
              <a:gd name="T2" fmla="*/ 2147483647 w 128"/>
              <a:gd name="T3" fmla="*/ 2147483647 h 128"/>
              <a:gd name="T4" fmla="*/ 2147483647 w 128"/>
              <a:gd name="T5" fmla="*/ 2147483647 h 128"/>
              <a:gd name="T6" fmla="*/ 2147483647 w 128"/>
              <a:gd name="T7" fmla="*/ 2147483647 h 128"/>
              <a:gd name="T8" fmla="*/ 2147483647 w 128"/>
              <a:gd name="T9" fmla="*/ 0 h 128"/>
              <a:gd name="T10" fmla="*/ 2147483647 w 128"/>
              <a:gd name="T11" fmla="*/ 0 h 128"/>
              <a:gd name="T12" fmla="*/ 2147483647 w 128"/>
              <a:gd name="T13" fmla="*/ 0 h 128"/>
              <a:gd name="T14" fmla="*/ 2147483647 w 128"/>
              <a:gd name="T15" fmla="*/ 0 h 128"/>
              <a:gd name="T16" fmla="*/ 2147483647 w 128"/>
              <a:gd name="T17" fmla="*/ 2147483647 h 128"/>
              <a:gd name="T18" fmla="*/ 2147483647 w 128"/>
              <a:gd name="T19" fmla="*/ 2147483647 h 128"/>
              <a:gd name="T20" fmla="*/ 2147483647 w 128"/>
              <a:gd name="T21" fmla="*/ 2147483647 h 128"/>
              <a:gd name="T22" fmla="*/ 0 w 128"/>
              <a:gd name="T23" fmla="*/ 2147483647 h 128"/>
              <a:gd name="T24" fmla="*/ 0 w 128"/>
              <a:gd name="T25" fmla="*/ 2147483647 h 128"/>
              <a:gd name="T26" fmla="*/ 2147483647 w 128"/>
              <a:gd name="T27" fmla="*/ 2147483647 h 128"/>
              <a:gd name="T28" fmla="*/ 2147483647 w 128"/>
              <a:gd name="T29" fmla="*/ 2147483647 h 128"/>
              <a:gd name="T30" fmla="*/ 2147483647 w 128"/>
              <a:gd name="T31" fmla="*/ 2147483647 h 128"/>
              <a:gd name="T32" fmla="*/ 2147483647 w 128"/>
              <a:gd name="T33" fmla="*/ 2147483647 h 128"/>
              <a:gd name="T34" fmla="*/ 2147483647 w 128"/>
              <a:gd name="T35" fmla="*/ 2147483647 h 128"/>
              <a:gd name="T36" fmla="*/ 2147483647 w 128"/>
              <a:gd name="T37" fmla="*/ 2147483647 h 128"/>
              <a:gd name="T38" fmla="*/ 2147483647 w 128"/>
              <a:gd name="T39" fmla="*/ 2147483647 h 128"/>
              <a:gd name="T40" fmla="*/ 2147483647 w 128"/>
              <a:gd name="T41" fmla="*/ 2147483647 h 128"/>
              <a:gd name="T42" fmla="*/ 2147483647 w 128"/>
              <a:gd name="T43" fmla="*/ 2147483647 h 128"/>
              <a:gd name="T44" fmla="*/ 2147483647 w 128"/>
              <a:gd name="T45" fmla="*/ 2147483647 h 12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128"/>
              <a:gd name="T71" fmla="*/ 128 w 128"/>
              <a:gd name="T72" fmla="*/ 128 h 12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128">
                <a:moveTo>
                  <a:pt x="112" y="80"/>
                </a:moveTo>
                <a:lnTo>
                  <a:pt x="88" y="56"/>
                </a:lnTo>
                <a:lnTo>
                  <a:pt x="88" y="40"/>
                </a:lnTo>
                <a:lnTo>
                  <a:pt x="88" y="24"/>
                </a:lnTo>
                <a:lnTo>
                  <a:pt x="72" y="0"/>
                </a:lnTo>
                <a:lnTo>
                  <a:pt x="64" y="0"/>
                </a:lnTo>
                <a:lnTo>
                  <a:pt x="48" y="0"/>
                </a:lnTo>
                <a:lnTo>
                  <a:pt x="40" y="0"/>
                </a:lnTo>
                <a:lnTo>
                  <a:pt x="40" y="8"/>
                </a:lnTo>
                <a:lnTo>
                  <a:pt x="32" y="16"/>
                </a:lnTo>
                <a:lnTo>
                  <a:pt x="24" y="48"/>
                </a:lnTo>
                <a:lnTo>
                  <a:pt x="0" y="64"/>
                </a:lnTo>
                <a:lnTo>
                  <a:pt x="0" y="80"/>
                </a:lnTo>
                <a:lnTo>
                  <a:pt x="16" y="80"/>
                </a:lnTo>
                <a:lnTo>
                  <a:pt x="56" y="104"/>
                </a:lnTo>
                <a:lnTo>
                  <a:pt x="64" y="112"/>
                </a:lnTo>
                <a:lnTo>
                  <a:pt x="96" y="120"/>
                </a:lnTo>
                <a:lnTo>
                  <a:pt x="112" y="128"/>
                </a:lnTo>
                <a:lnTo>
                  <a:pt x="120" y="128"/>
                </a:lnTo>
                <a:lnTo>
                  <a:pt x="120" y="120"/>
                </a:lnTo>
                <a:lnTo>
                  <a:pt x="128" y="112"/>
                </a:lnTo>
                <a:lnTo>
                  <a:pt x="120" y="96"/>
                </a:lnTo>
                <a:lnTo>
                  <a:pt x="112"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6" name="Freeform 621">
            <a:extLst>
              <a:ext uri="{FF2B5EF4-FFF2-40B4-BE49-F238E27FC236}">
                <a16:creationId xmlns:a16="http://schemas.microsoft.com/office/drawing/2014/main" id="{D0EF23EC-4BB5-4C25-BE89-55DE784318AE}"/>
              </a:ext>
            </a:extLst>
          </p:cNvPr>
          <p:cNvSpPr>
            <a:spLocks/>
          </p:cNvSpPr>
          <p:nvPr/>
        </p:nvSpPr>
        <p:spPr bwMode="auto">
          <a:xfrm>
            <a:off x="6693858" y="3301630"/>
            <a:ext cx="491522" cy="458085"/>
          </a:xfrm>
          <a:custGeom>
            <a:avLst/>
            <a:gdLst>
              <a:gd name="T0" fmla="*/ 2147483647 w 240"/>
              <a:gd name="T1" fmla="*/ 2147483647 h 224"/>
              <a:gd name="T2" fmla="*/ 2147483647 w 240"/>
              <a:gd name="T3" fmla="*/ 2147483647 h 224"/>
              <a:gd name="T4" fmla="*/ 2147483647 w 240"/>
              <a:gd name="T5" fmla="*/ 2147483647 h 224"/>
              <a:gd name="T6" fmla="*/ 2147483647 w 240"/>
              <a:gd name="T7" fmla="*/ 2147483647 h 224"/>
              <a:gd name="T8" fmla="*/ 2147483647 w 240"/>
              <a:gd name="T9" fmla="*/ 2147483647 h 224"/>
              <a:gd name="T10" fmla="*/ 2147483647 w 240"/>
              <a:gd name="T11" fmla="*/ 2147483647 h 224"/>
              <a:gd name="T12" fmla="*/ 2147483647 w 240"/>
              <a:gd name="T13" fmla="*/ 2147483647 h 224"/>
              <a:gd name="T14" fmla="*/ 2147483647 w 240"/>
              <a:gd name="T15" fmla="*/ 2147483647 h 224"/>
              <a:gd name="T16" fmla="*/ 2147483647 w 240"/>
              <a:gd name="T17" fmla="*/ 2147483647 h 224"/>
              <a:gd name="T18" fmla="*/ 2147483647 w 240"/>
              <a:gd name="T19" fmla="*/ 2147483647 h 224"/>
              <a:gd name="T20" fmla="*/ 2147483647 w 240"/>
              <a:gd name="T21" fmla="*/ 2147483647 h 224"/>
              <a:gd name="T22" fmla="*/ 2147483647 w 240"/>
              <a:gd name="T23" fmla="*/ 2147483647 h 224"/>
              <a:gd name="T24" fmla="*/ 2147483647 w 240"/>
              <a:gd name="T25" fmla="*/ 2147483647 h 224"/>
              <a:gd name="T26" fmla="*/ 2147483647 w 240"/>
              <a:gd name="T27" fmla="*/ 2147483647 h 224"/>
              <a:gd name="T28" fmla="*/ 2147483647 w 240"/>
              <a:gd name="T29" fmla="*/ 2147483647 h 224"/>
              <a:gd name="T30" fmla="*/ 2147483647 w 240"/>
              <a:gd name="T31" fmla="*/ 2147483647 h 224"/>
              <a:gd name="T32" fmla="*/ 2147483647 w 240"/>
              <a:gd name="T33" fmla="*/ 2147483647 h 224"/>
              <a:gd name="T34" fmla="*/ 2147483647 w 240"/>
              <a:gd name="T35" fmla="*/ 2147483647 h 224"/>
              <a:gd name="T36" fmla="*/ 2147483647 w 240"/>
              <a:gd name="T37" fmla="*/ 2147483647 h 224"/>
              <a:gd name="T38" fmla="*/ 2147483647 w 240"/>
              <a:gd name="T39" fmla="*/ 0 h 224"/>
              <a:gd name="T40" fmla="*/ 2147483647 w 240"/>
              <a:gd name="T41" fmla="*/ 2147483647 h 224"/>
              <a:gd name="T42" fmla="*/ 2147483647 w 240"/>
              <a:gd name="T43" fmla="*/ 2147483647 h 224"/>
              <a:gd name="T44" fmla="*/ 0 w 240"/>
              <a:gd name="T45" fmla="*/ 0 h 224"/>
              <a:gd name="T46" fmla="*/ 0 w 240"/>
              <a:gd name="T47" fmla="*/ 2147483647 h 224"/>
              <a:gd name="T48" fmla="*/ 0 w 240"/>
              <a:gd name="T49" fmla="*/ 2147483647 h 224"/>
              <a:gd name="T50" fmla="*/ 2147483647 w 240"/>
              <a:gd name="T51" fmla="*/ 2147483647 h 224"/>
              <a:gd name="T52" fmla="*/ 2147483647 w 240"/>
              <a:gd name="T53" fmla="*/ 2147483647 h 224"/>
              <a:gd name="T54" fmla="*/ 2147483647 w 240"/>
              <a:gd name="T55" fmla="*/ 2147483647 h 224"/>
              <a:gd name="T56" fmla="*/ 2147483647 w 240"/>
              <a:gd name="T57" fmla="*/ 2147483647 h 224"/>
              <a:gd name="T58" fmla="*/ 2147483647 w 240"/>
              <a:gd name="T59" fmla="*/ 2147483647 h 224"/>
              <a:gd name="T60" fmla="*/ 2147483647 w 240"/>
              <a:gd name="T61" fmla="*/ 2147483647 h 224"/>
              <a:gd name="T62" fmla="*/ 2147483647 w 240"/>
              <a:gd name="T63" fmla="*/ 2147483647 h 224"/>
              <a:gd name="T64" fmla="*/ 2147483647 w 240"/>
              <a:gd name="T65" fmla="*/ 2147483647 h 224"/>
              <a:gd name="T66" fmla="*/ 2147483647 w 240"/>
              <a:gd name="T67" fmla="*/ 2147483647 h 224"/>
              <a:gd name="T68" fmla="*/ 2147483647 w 240"/>
              <a:gd name="T69" fmla="*/ 2147483647 h 224"/>
              <a:gd name="T70" fmla="*/ 2147483647 w 240"/>
              <a:gd name="T71" fmla="*/ 2147483647 h 224"/>
              <a:gd name="T72" fmla="*/ 2147483647 w 240"/>
              <a:gd name="T73" fmla="*/ 2147483647 h 224"/>
              <a:gd name="T74" fmla="*/ 2147483647 w 240"/>
              <a:gd name="T75" fmla="*/ 2147483647 h 224"/>
              <a:gd name="T76" fmla="*/ 2147483647 w 240"/>
              <a:gd name="T77" fmla="*/ 2147483647 h 224"/>
              <a:gd name="T78" fmla="*/ 2147483647 w 240"/>
              <a:gd name="T79" fmla="*/ 2147483647 h 224"/>
              <a:gd name="T80" fmla="*/ 2147483647 w 240"/>
              <a:gd name="T81" fmla="*/ 2147483647 h 224"/>
              <a:gd name="T82" fmla="*/ 2147483647 w 240"/>
              <a:gd name="T83" fmla="*/ 2147483647 h 224"/>
              <a:gd name="T84" fmla="*/ 2147483647 w 240"/>
              <a:gd name="T85" fmla="*/ 2147483647 h 224"/>
              <a:gd name="T86" fmla="*/ 2147483647 w 240"/>
              <a:gd name="T87" fmla="*/ 2147483647 h 224"/>
              <a:gd name="T88" fmla="*/ 2147483647 w 240"/>
              <a:gd name="T89" fmla="*/ 2147483647 h 224"/>
              <a:gd name="T90" fmla="*/ 2147483647 w 240"/>
              <a:gd name="T91" fmla="*/ 2147483647 h 22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40"/>
              <a:gd name="T139" fmla="*/ 0 h 224"/>
              <a:gd name="T140" fmla="*/ 240 w 240"/>
              <a:gd name="T141" fmla="*/ 224 h 22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40" h="224">
                <a:moveTo>
                  <a:pt x="208" y="152"/>
                </a:moveTo>
                <a:lnTo>
                  <a:pt x="216" y="128"/>
                </a:lnTo>
                <a:lnTo>
                  <a:pt x="200" y="120"/>
                </a:lnTo>
                <a:lnTo>
                  <a:pt x="200" y="104"/>
                </a:lnTo>
                <a:lnTo>
                  <a:pt x="208" y="88"/>
                </a:lnTo>
                <a:lnTo>
                  <a:pt x="208" y="48"/>
                </a:lnTo>
                <a:lnTo>
                  <a:pt x="192" y="48"/>
                </a:lnTo>
                <a:lnTo>
                  <a:pt x="176" y="32"/>
                </a:lnTo>
                <a:lnTo>
                  <a:pt x="160" y="24"/>
                </a:lnTo>
                <a:lnTo>
                  <a:pt x="144" y="24"/>
                </a:lnTo>
                <a:lnTo>
                  <a:pt x="120" y="32"/>
                </a:lnTo>
                <a:lnTo>
                  <a:pt x="120" y="40"/>
                </a:lnTo>
                <a:lnTo>
                  <a:pt x="104" y="48"/>
                </a:lnTo>
                <a:lnTo>
                  <a:pt x="88" y="48"/>
                </a:lnTo>
                <a:lnTo>
                  <a:pt x="72" y="40"/>
                </a:lnTo>
                <a:lnTo>
                  <a:pt x="56" y="40"/>
                </a:lnTo>
                <a:lnTo>
                  <a:pt x="56" y="24"/>
                </a:lnTo>
                <a:lnTo>
                  <a:pt x="48" y="16"/>
                </a:lnTo>
                <a:lnTo>
                  <a:pt x="48" y="8"/>
                </a:lnTo>
                <a:lnTo>
                  <a:pt x="40" y="0"/>
                </a:lnTo>
                <a:lnTo>
                  <a:pt x="24" y="16"/>
                </a:lnTo>
                <a:lnTo>
                  <a:pt x="8" y="8"/>
                </a:lnTo>
                <a:lnTo>
                  <a:pt x="0" y="0"/>
                </a:lnTo>
                <a:lnTo>
                  <a:pt x="0" y="32"/>
                </a:lnTo>
                <a:lnTo>
                  <a:pt x="0" y="40"/>
                </a:lnTo>
                <a:lnTo>
                  <a:pt x="16" y="64"/>
                </a:lnTo>
                <a:lnTo>
                  <a:pt x="16" y="80"/>
                </a:lnTo>
                <a:lnTo>
                  <a:pt x="16" y="96"/>
                </a:lnTo>
                <a:lnTo>
                  <a:pt x="40" y="120"/>
                </a:lnTo>
                <a:lnTo>
                  <a:pt x="48" y="136"/>
                </a:lnTo>
                <a:lnTo>
                  <a:pt x="56" y="152"/>
                </a:lnTo>
                <a:lnTo>
                  <a:pt x="56" y="144"/>
                </a:lnTo>
                <a:lnTo>
                  <a:pt x="72" y="160"/>
                </a:lnTo>
                <a:lnTo>
                  <a:pt x="88" y="176"/>
                </a:lnTo>
                <a:lnTo>
                  <a:pt x="112" y="192"/>
                </a:lnTo>
                <a:lnTo>
                  <a:pt x="136" y="200"/>
                </a:lnTo>
                <a:lnTo>
                  <a:pt x="152" y="192"/>
                </a:lnTo>
                <a:lnTo>
                  <a:pt x="168" y="208"/>
                </a:lnTo>
                <a:lnTo>
                  <a:pt x="208" y="224"/>
                </a:lnTo>
                <a:lnTo>
                  <a:pt x="216" y="224"/>
                </a:lnTo>
                <a:lnTo>
                  <a:pt x="216" y="208"/>
                </a:lnTo>
                <a:lnTo>
                  <a:pt x="240" y="200"/>
                </a:lnTo>
                <a:lnTo>
                  <a:pt x="232" y="184"/>
                </a:lnTo>
                <a:lnTo>
                  <a:pt x="232" y="176"/>
                </a:lnTo>
                <a:lnTo>
                  <a:pt x="216" y="160"/>
                </a:lnTo>
                <a:lnTo>
                  <a:pt x="208" y="15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7" name="Freeform 622">
            <a:extLst>
              <a:ext uri="{FF2B5EF4-FFF2-40B4-BE49-F238E27FC236}">
                <a16:creationId xmlns:a16="http://schemas.microsoft.com/office/drawing/2014/main" id="{55C76655-4A0F-4A1B-82F1-6EF42C9CC714}"/>
              </a:ext>
            </a:extLst>
          </p:cNvPr>
          <p:cNvSpPr>
            <a:spLocks/>
          </p:cNvSpPr>
          <p:nvPr/>
        </p:nvSpPr>
        <p:spPr bwMode="auto">
          <a:xfrm>
            <a:off x="7120178" y="3400268"/>
            <a:ext cx="424649" cy="391211"/>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2147483647 h 192"/>
              <a:gd name="T24" fmla="*/ 2147483647 w 208"/>
              <a:gd name="T25" fmla="*/ 0 h 192"/>
              <a:gd name="T26" fmla="*/ 2147483647 w 208"/>
              <a:gd name="T27" fmla="*/ 0 h 192"/>
              <a:gd name="T28" fmla="*/ 2147483647 w 208"/>
              <a:gd name="T29" fmla="*/ 0 h 192"/>
              <a:gd name="T30" fmla="*/ 2147483647 w 208"/>
              <a:gd name="T31" fmla="*/ 2147483647 h 192"/>
              <a:gd name="T32" fmla="*/ 2147483647 w 208"/>
              <a:gd name="T33" fmla="*/ 2147483647 h 192"/>
              <a:gd name="T34" fmla="*/ 2147483647 w 208"/>
              <a:gd name="T35" fmla="*/ 2147483647 h 192"/>
              <a:gd name="T36" fmla="*/ 2147483647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0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2147483647 w 208"/>
              <a:gd name="T67" fmla="*/ 2147483647 h 192"/>
              <a:gd name="T68" fmla="*/ 2147483647 w 208"/>
              <a:gd name="T69" fmla="*/ 2147483647 h 192"/>
              <a:gd name="T70" fmla="*/ 2147483647 w 208"/>
              <a:gd name="T71" fmla="*/ 2147483647 h 192"/>
              <a:gd name="T72" fmla="*/ 2147483647 w 208"/>
              <a:gd name="T73" fmla="*/ 2147483647 h 192"/>
              <a:gd name="T74" fmla="*/ 2147483647 w 208"/>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192"/>
              <a:gd name="T116" fmla="*/ 208 w 208"/>
              <a:gd name="T117" fmla="*/ 192 h 19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192">
                <a:moveTo>
                  <a:pt x="112" y="184"/>
                </a:moveTo>
                <a:lnTo>
                  <a:pt x="128" y="176"/>
                </a:lnTo>
                <a:lnTo>
                  <a:pt x="120" y="160"/>
                </a:lnTo>
                <a:lnTo>
                  <a:pt x="112" y="144"/>
                </a:lnTo>
                <a:lnTo>
                  <a:pt x="120" y="136"/>
                </a:lnTo>
                <a:lnTo>
                  <a:pt x="136" y="136"/>
                </a:lnTo>
                <a:lnTo>
                  <a:pt x="160" y="96"/>
                </a:lnTo>
                <a:lnTo>
                  <a:pt x="168" y="80"/>
                </a:lnTo>
                <a:lnTo>
                  <a:pt x="176" y="64"/>
                </a:lnTo>
                <a:lnTo>
                  <a:pt x="168" y="56"/>
                </a:lnTo>
                <a:lnTo>
                  <a:pt x="168" y="32"/>
                </a:lnTo>
                <a:lnTo>
                  <a:pt x="208" y="24"/>
                </a:lnTo>
                <a:lnTo>
                  <a:pt x="192" y="0"/>
                </a:lnTo>
                <a:lnTo>
                  <a:pt x="176" y="0"/>
                </a:lnTo>
                <a:lnTo>
                  <a:pt x="152" y="0"/>
                </a:lnTo>
                <a:lnTo>
                  <a:pt x="128" y="8"/>
                </a:lnTo>
                <a:lnTo>
                  <a:pt x="128" y="24"/>
                </a:lnTo>
                <a:lnTo>
                  <a:pt x="120" y="40"/>
                </a:lnTo>
                <a:lnTo>
                  <a:pt x="112" y="48"/>
                </a:lnTo>
                <a:lnTo>
                  <a:pt x="112" y="56"/>
                </a:lnTo>
                <a:lnTo>
                  <a:pt x="104" y="72"/>
                </a:lnTo>
                <a:lnTo>
                  <a:pt x="80" y="80"/>
                </a:lnTo>
                <a:lnTo>
                  <a:pt x="72" y="88"/>
                </a:lnTo>
                <a:lnTo>
                  <a:pt x="56" y="112"/>
                </a:lnTo>
                <a:lnTo>
                  <a:pt x="32" y="112"/>
                </a:lnTo>
                <a:lnTo>
                  <a:pt x="16" y="104"/>
                </a:lnTo>
                <a:lnTo>
                  <a:pt x="0" y="104"/>
                </a:lnTo>
                <a:lnTo>
                  <a:pt x="8" y="112"/>
                </a:lnTo>
                <a:lnTo>
                  <a:pt x="24" y="128"/>
                </a:lnTo>
                <a:lnTo>
                  <a:pt x="24" y="136"/>
                </a:lnTo>
                <a:lnTo>
                  <a:pt x="32" y="152"/>
                </a:lnTo>
                <a:lnTo>
                  <a:pt x="8" y="160"/>
                </a:lnTo>
                <a:lnTo>
                  <a:pt x="8" y="176"/>
                </a:lnTo>
                <a:lnTo>
                  <a:pt x="32" y="168"/>
                </a:lnTo>
                <a:lnTo>
                  <a:pt x="72" y="168"/>
                </a:lnTo>
                <a:lnTo>
                  <a:pt x="88" y="192"/>
                </a:lnTo>
                <a:lnTo>
                  <a:pt x="96" y="192"/>
                </a:lnTo>
                <a:lnTo>
                  <a:pt x="112" y="18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8" name="Freeform 623">
            <a:extLst>
              <a:ext uri="{FF2B5EF4-FFF2-40B4-BE49-F238E27FC236}">
                <a16:creationId xmlns:a16="http://schemas.microsoft.com/office/drawing/2014/main" id="{257A3E57-3F84-4533-BFDC-35B6DE96DB40}"/>
              </a:ext>
            </a:extLst>
          </p:cNvPr>
          <p:cNvSpPr>
            <a:spLocks/>
          </p:cNvSpPr>
          <p:nvPr/>
        </p:nvSpPr>
        <p:spPr bwMode="auto">
          <a:xfrm>
            <a:off x="7300736" y="3432033"/>
            <a:ext cx="752329" cy="785767"/>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2147483647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2147483647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68"/>
              <a:gd name="T109" fmla="*/ 0 h 384"/>
              <a:gd name="T110" fmla="*/ 368 w 368"/>
              <a:gd name="T111" fmla="*/ 384 h 38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59" name="Freeform 624">
            <a:extLst>
              <a:ext uri="{FF2B5EF4-FFF2-40B4-BE49-F238E27FC236}">
                <a16:creationId xmlns:a16="http://schemas.microsoft.com/office/drawing/2014/main" id="{C323785F-1F4E-436E-8E20-80DD0837ED21}"/>
              </a:ext>
            </a:extLst>
          </p:cNvPr>
          <p:cNvSpPr>
            <a:spLocks/>
          </p:cNvSpPr>
          <p:nvPr/>
        </p:nvSpPr>
        <p:spPr bwMode="auto">
          <a:xfrm>
            <a:off x="7103458" y="3350112"/>
            <a:ext cx="376165" cy="279198"/>
          </a:xfrm>
          <a:custGeom>
            <a:avLst/>
            <a:gdLst>
              <a:gd name="T0" fmla="*/ 2147483647 w 184"/>
              <a:gd name="T1" fmla="*/ 2147483647 h 136"/>
              <a:gd name="T2" fmla="*/ 2147483647 w 184"/>
              <a:gd name="T3" fmla="*/ 2147483647 h 136"/>
              <a:gd name="T4" fmla="*/ 2147483647 w 184"/>
              <a:gd name="T5" fmla="*/ 2147483647 h 136"/>
              <a:gd name="T6" fmla="*/ 2147483647 w 184"/>
              <a:gd name="T7" fmla="*/ 0 h 136"/>
              <a:gd name="T8" fmla="*/ 2147483647 w 184"/>
              <a:gd name="T9" fmla="*/ 2147483647 h 136"/>
              <a:gd name="T10" fmla="*/ 2147483647 w 184"/>
              <a:gd name="T11" fmla="*/ 2147483647 h 136"/>
              <a:gd name="T12" fmla="*/ 2147483647 w 184"/>
              <a:gd name="T13" fmla="*/ 2147483647 h 136"/>
              <a:gd name="T14" fmla="*/ 2147483647 w 184"/>
              <a:gd name="T15" fmla="*/ 2147483647 h 136"/>
              <a:gd name="T16" fmla="*/ 2147483647 w 184"/>
              <a:gd name="T17" fmla="*/ 2147483647 h 136"/>
              <a:gd name="T18" fmla="*/ 2147483647 w 184"/>
              <a:gd name="T19" fmla="*/ 2147483647 h 136"/>
              <a:gd name="T20" fmla="*/ 2147483647 w 184"/>
              <a:gd name="T21" fmla="*/ 2147483647 h 136"/>
              <a:gd name="T22" fmla="*/ 2147483647 w 184"/>
              <a:gd name="T23" fmla="*/ 2147483647 h 136"/>
              <a:gd name="T24" fmla="*/ 2147483647 w 184"/>
              <a:gd name="T25" fmla="*/ 2147483647 h 136"/>
              <a:gd name="T26" fmla="*/ 2147483647 w 184"/>
              <a:gd name="T27" fmla="*/ 2147483647 h 136"/>
              <a:gd name="T28" fmla="*/ 2147483647 w 184"/>
              <a:gd name="T29" fmla="*/ 2147483647 h 136"/>
              <a:gd name="T30" fmla="*/ 2147483647 w 184"/>
              <a:gd name="T31" fmla="*/ 2147483647 h 136"/>
              <a:gd name="T32" fmla="*/ 0 w 184"/>
              <a:gd name="T33" fmla="*/ 2147483647 h 136"/>
              <a:gd name="T34" fmla="*/ 0 w 184"/>
              <a:gd name="T35" fmla="*/ 2147483647 h 136"/>
              <a:gd name="T36" fmla="*/ 2147483647 w 184"/>
              <a:gd name="T37" fmla="*/ 2147483647 h 136"/>
              <a:gd name="T38" fmla="*/ 2147483647 w 184"/>
              <a:gd name="T39" fmla="*/ 2147483647 h 136"/>
              <a:gd name="T40" fmla="*/ 2147483647 w 184"/>
              <a:gd name="T41" fmla="*/ 2147483647 h 136"/>
              <a:gd name="T42" fmla="*/ 2147483647 w 184"/>
              <a:gd name="T43" fmla="*/ 2147483647 h 136"/>
              <a:gd name="T44" fmla="*/ 2147483647 w 184"/>
              <a:gd name="T45" fmla="*/ 2147483647 h 136"/>
              <a:gd name="T46" fmla="*/ 2147483647 w 184"/>
              <a:gd name="T47" fmla="*/ 2147483647 h 136"/>
              <a:gd name="T48" fmla="*/ 2147483647 w 184"/>
              <a:gd name="T49" fmla="*/ 2147483647 h 136"/>
              <a:gd name="T50" fmla="*/ 2147483647 w 184"/>
              <a:gd name="T51" fmla="*/ 2147483647 h 136"/>
              <a:gd name="T52" fmla="*/ 2147483647 w 184"/>
              <a:gd name="T53" fmla="*/ 2147483647 h 136"/>
              <a:gd name="T54" fmla="*/ 2147483647 w 184"/>
              <a:gd name="T55" fmla="*/ 2147483647 h 136"/>
              <a:gd name="T56" fmla="*/ 2147483647 w 184"/>
              <a:gd name="T57" fmla="*/ 2147483647 h 136"/>
              <a:gd name="T58" fmla="*/ 2147483647 w 184"/>
              <a:gd name="T59" fmla="*/ 2147483647 h 136"/>
              <a:gd name="T60" fmla="*/ 2147483647 w 184"/>
              <a:gd name="T61" fmla="*/ 2147483647 h 136"/>
              <a:gd name="T62" fmla="*/ 2147483647 w 184"/>
              <a:gd name="T63" fmla="*/ 2147483647 h 136"/>
              <a:gd name="T64" fmla="*/ 2147483647 w 184"/>
              <a:gd name="T65" fmla="*/ 2147483647 h 136"/>
              <a:gd name="T66" fmla="*/ 2147483647 w 184"/>
              <a:gd name="T67" fmla="*/ 2147483647 h 136"/>
              <a:gd name="T68" fmla="*/ 2147483647 w 184"/>
              <a:gd name="T69" fmla="*/ 2147483647 h 1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84"/>
              <a:gd name="T106" fmla="*/ 0 h 136"/>
              <a:gd name="T107" fmla="*/ 184 w 184"/>
              <a:gd name="T108" fmla="*/ 136 h 1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84" h="136">
                <a:moveTo>
                  <a:pt x="168" y="8"/>
                </a:moveTo>
                <a:lnTo>
                  <a:pt x="152" y="16"/>
                </a:lnTo>
                <a:lnTo>
                  <a:pt x="144" y="16"/>
                </a:lnTo>
                <a:lnTo>
                  <a:pt x="136" y="0"/>
                </a:lnTo>
                <a:lnTo>
                  <a:pt x="120" y="8"/>
                </a:lnTo>
                <a:lnTo>
                  <a:pt x="112" y="16"/>
                </a:lnTo>
                <a:lnTo>
                  <a:pt x="96" y="24"/>
                </a:lnTo>
                <a:lnTo>
                  <a:pt x="88" y="16"/>
                </a:lnTo>
                <a:lnTo>
                  <a:pt x="80" y="16"/>
                </a:lnTo>
                <a:lnTo>
                  <a:pt x="64" y="8"/>
                </a:lnTo>
                <a:lnTo>
                  <a:pt x="56" y="32"/>
                </a:lnTo>
                <a:lnTo>
                  <a:pt x="40" y="40"/>
                </a:lnTo>
                <a:lnTo>
                  <a:pt x="32" y="48"/>
                </a:lnTo>
                <a:lnTo>
                  <a:pt x="16" y="40"/>
                </a:lnTo>
                <a:lnTo>
                  <a:pt x="8" y="40"/>
                </a:lnTo>
                <a:lnTo>
                  <a:pt x="8" y="64"/>
                </a:lnTo>
                <a:lnTo>
                  <a:pt x="0" y="80"/>
                </a:lnTo>
                <a:lnTo>
                  <a:pt x="0" y="96"/>
                </a:lnTo>
                <a:lnTo>
                  <a:pt x="16" y="104"/>
                </a:lnTo>
                <a:lnTo>
                  <a:pt x="8" y="128"/>
                </a:lnTo>
                <a:lnTo>
                  <a:pt x="24" y="128"/>
                </a:lnTo>
                <a:lnTo>
                  <a:pt x="40" y="136"/>
                </a:lnTo>
                <a:lnTo>
                  <a:pt x="64" y="136"/>
                </a:lnTo>
                <a:lnTo>
                  <a:pt x="80" y="112"/>
                </a:lnTo>
                <a:lnTo>
                  <a:pt x="88" y="104"/>
                </a:lnTo>
                <a:lnTo>
                  <a:pt x="112" y="96"/>
                </a:lnTo>
                <a:lnTo>
                  <a:pt x="120" y="80"/>
                </a:lnTo>
                <a:lnTo>
                  <a:pt x="120" y="72"/>
                </a:lnTo>
                <a:lnTo>
                  <a:pt x="128" y="64"/>
                </a:lnTo>
                <a:lnTo>
                  <a:pt x="136" y="48"/>
                </a:lnTo>
                <a:lnTo>
                  <a:pt x="136" y="32"/>
                </a:lnTo>
                <a:lnTo>
                  <a:pt x="160" y="24"/>
                </a:lnTo>
                <a:lnTo>
                  <a:pt x="184" y="24"/>
                </a:lnTo>
                <a:lnTo>
                  <a:pt x="176" y="8"/>
                </a:lnTo>
                <a:lnTo>
                  <a:pt x="16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0" name="Freeform 625">
            <a:extLst>
              <a:ext uri="{FF2B5EF4-FFF2-40B4-BE49-F238E27FC236}">
                <a16:creationId xmlns:a16="http://schemas.microsoft.com/office/drawing/2014/main" id="{0753E12F-F45A-4B9A-A8E9-374897581A4F}"/>
              </a:ext>
            </a:extLst>
          </p:cNvPr>
          <p:cNvSpPr>
            <a:spLocks/>
          </p:cNvSpPr>
          <p:nvPr/>
        </p:nvSpPr>
        <p:spPr bwMode="auto">
          <a:xfrm>
            <a:off x="7937708" y="3661075"/>
            <a:ext cx="310963" cy="720565"/>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2147483647 h 352"/>
              <a:gd name="T12" fmla="*/ 2147483647 w 152"/>
              <a:gd name="T13" fmla="*/ 2147483647 h 352"/>
              <a:gd name="T14" fmla="*/ 2147483647 w 152"/>
              <a:gd name="T15" fmla="*/ 2147483647 h 352"/>
              <a:gd name="T16" fmla="*/ 2147483647 w 152"/>
              <a:gd name="T17" fmla="*/ 2147483647 h 352"/>
              <a:gd name="T18" fmla="*/ 2147483647 w 152"/>
              <a:gd name="T19" fmla="*/ 0 h 352"/>
              <a:gd name="T20" fmla="*/ 2147483647 w 152"/>
              <a:gd name="T21" fmla="*/ 0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0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2147483647 h 352"/>
              <a:gd name="T58" fmla="*/ 2147483647 w 152"/>
              <a:gd name="T59" fmla="*/ 2147483647 h 352"/>
              <a:gd name="T60" fmla="*/ 2147483647 w 152"/>
              <a:gd name="T61" fmla="*/ 2147483647 h 352"/>
              <a:gd name="T62" fmla="*/ 2147483647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1" name="Freeform 626">
            <a:extLst>
              <a:ext uri="{FF2B5EF4-FFF2-40B4-BE49-F238E27FC236}">
                <a16:creationId xmlns:a16="http://schemas.microsoft.com/office/drawing/2014/main" id="{A0A408AF-FEE9-4C35-B987-8F458803F53B}"/>
              </a:ext>
            </a:extLst>
          </p:cNvPr>
          <p:cNvSpPr>
            <a:spLocks/>
          </p:cNvSpPr>
          <p:nvPr/>
        </p:nvSpPr>
        <p:spPr bwMode="auto">
          <a:xfrm>
            <a:off x="7300736" y="3432033"/>
            <a:ext cx="752329" cy="785767"/>
          </a:xfrm>
          <a:custGeom>
            <a:avLst/>
            <a:gdLst>
              <a:gd name="T0" fmla="*/ 2147483647 w 368"/>
              <a:gd name="T1" fmla="*/ 2147483647 h 384"/>
              <a:gd name="T2" fmla="*/ 2147483647 w 368"/>
              <a:gd name="T3" fmla="*/ 2147483647 h 384"/>
              <a:gd name="T4" fmla="*/ 2147483647 w 368"/>
              <a:gd name="T5" fmla="*/ 2147483647 h 384"/>
              <a:gd name="T6" fmla="*/ 2147483647 w 368"/>
              <a:gd name="T7" fmla="*/ 2147483647 h 384"/>
              <a:gd name="T8" fmla="*/ 2147483647 w 368"/>
              <a:gd name="T9" fmla="*/ 2147483647 h 384"/>
              <a:gd name="T10" fmla="*/ 2147483647 w 368"/>
              <a:gd name="T11" fmla="*/ 2147483647 h 384"/>
              <a:gd name="T12" fmla="*/ 2147483647 w 368"/>
              <a:gd name="T13" fmla="*/ 2147483647 h 384"/>
              <a:gd name="T14" fmla="*/ 2147483647 w 368"/>
              <a:gd name="T15" fmla="*/ 2147483647 h 384"/>
              <a:gd name="T16" fmla="*/ 2147483647 w 368"/>
              <a:gd name="T17" fmla="*/ 2147483647 h 384"/>
              <a:gd name="T18" fmla="*/ 2147483647 w 368"/>
              <a:gd name="T19" fmla="*/ 2147483647 h 384"/>
              <a:gd name="T20" fmla="*/ 2147483647 w 368"/>
              <a:gd name="T21" fmla="*/ 2147483647 h 384"/>
              <a:gd name="T22" fmla="*/ 2147483647 w 368"/>
              <a:gd name="T23" fmla="*/ 2147483647 h 384"/>
              <a:gd name="T24" fmla="*/ 2147483647 w 368"/>
              <a:gd name="T25" fmla="*/ 0 h 384"/>
              <a:gd name="T26" fmla="*/ 2147483647 w 368"/>
              <a:gd name="T27" fmla="*/ 0 h 384"/>
              <a:gd name="T28" fmla="*/ 2147483647 w 368"/>
              <a:gd name="T29" fmla="*/ 2147483647 h 384"/>
              <a:gd name="T30" fmla="*/ 2147483647 w 368"/>
              <a:gd name="T31" fmla="*/ 2147483647 h 384"/>
              <a:gd name="T32" fmla="*/ 2147483647 w 368"/>
              <a:gd name="T33" fmla="*/ 2147483647 h 384"/>
              <a:gd name="T34" fmla="*/ 2147483647 w 368"/>
              <a:gd name="T35" fmla="*/ 2147483647 h 384"/>
              <a:gd name="T36" fmla="*/ 2147483647 w 368"/>
              <a:gd name="T37" fmla="*/ 2147483647 h 384"/>
              <a:gd name="T38" fmla="*/ 2147483647 w 368"/>
              <a:gd name="T39" fmla="*/ 2147483647 h 384"/>
              <a:gd name="T40" fmla="*/ 2147483647 w 368"/>
              <a:gd name="T41" fmla="*/ 2147483647 h 384"/>
              <a:gd name="T42" fmla="*/ 0 w 368"/>
              <a:gd name="T43" fmla="*/ 2147483647 h 384"/>
              <a:gd name="T44" fmla="*/ 2147483647 w 368"/>
              <a:gd name="T45" fmla="*/ 2147483647 h 384"/>
              <a:gd name="T46" fmla="*/ 2147483647 w 368"/>
              <a:gd name="T47" fmla="*/ 2147483647 h 384"/>
              <a:gd name="T48" fmla="*/ 2147483647 w 368"/>
              <a:gd name="T49" fmla="*/ 2147483647 h 384"/>
              <a:gd name="T50" fmla="*/ 2147483647 w 368"/>
              <a:gd name="T51" fmla="*/ 2147483647 h 384"/>
              <a:gd name="T52" fmla="*/ 2147483647 w 368"/>
              <a:gd name="T53" fmla="*/ 2147483647 h 384"/>
              <a:gd name="T54" fmla="*/ 2147483647 w 368"/>
              <a:gd name="T55" fmla="*/ 2147483647 h 384"/>
              <a:gd name="T56" fmla="*/ 2147483647 w 368"/>
              <a:gd name="T57" fmla="*/ 2147483647 h 384"/>
              <a:gd name="T58" fmla="*/ 2147483647 w 368"/>
              <a:gd name="T59" fmla="*/ 2147483647 h 384"/>
              <a:gd name="T60" fmla="*/ 2147483647 w 368"/>
              <a:gd name="T61" fmla="*/ 2147483647 h 384"/>
              <a:gd name="T62" fmla="*/ 2147483647 w 368"/>
              <a:gd name="T63" fmla="*/ 2147483647 h 384"/>
              <a:gd name="T64" fmla="*/ 2147483647 w 368"/>
              <a:gd name="T65" fmla="*/ 2147483647 h 384"/>
              <a:gd name="T66" fmla="*/ 2147483647 w 368"/>
              <a:gd name="T67" fmla="*/ 2147483647 h 384"/>
              <a:gd name="T68" fmla="*/ 2147483647 w 368"/>
              <a:gd name="T69" fmla="*/ 2147483647 h 384"/>
              <a:gd name="T70" fmla="*/ 2147483647 w 368"/>
              <a:gd name="T71" fmla="*/ 2147483647 h 384"/>
              <a:gd name="T72" fmla="*/ 2147483647 w 368"/>
              <a:gd name="T73" fmla="*/ 2147483647 h 384"/>
              <a:gd name="T74" fmla="*/ 2147483647 w 368"/>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68"/>
              <a:gd name="T115" fmla="*/ 0 h 384"/>
              <a:gd name="T116" fmla="*/ 368 w 368"/>
              <a:gd name="T117" fmla="*/ 384 h 384"/>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68" h="384">
                <a:moveTo>
                  <a:pt x="328" y="168"/>
                </a:moveTo>
                <a:lnTo>
                  <a:pt x="344" y="160"/>
                </a:lnTo>
                <a:lnTo>
                  <a:pt x="352" y="136"/>
                </a:lnTo>
                <a:lnTo>
                  <a:pt x="368" y="120"/>
                </a:lnTo>
                <a:lnTo>
                  <a:pt x="368" y="112"/>
                </a:lnTo>
                <a:lnTo>
                  <a:pt x="352" y="104"/>
                </a:lnTo>
                <a:lnTo>
                  <a:pt x="336" y="104"/>
                </a:lnTo>
                <a:lnTo>
                  <a:pt x="320" y="112"/>
                </a:lnTo>
                <a:lnTo>
                  <a:pt x="304" y="128"/>
                </a:lnTo>
                <a:lnTo>
                  <a:pt x="288" y="128"/>
                </a:lnTo>
                <a:lnTo>
                  <a:pt x="272" y="128"/>
                </a:lnTo>
                <a:lnTo>
                  <a:pt x="264" y="120"/>
                </a:lnTo>
                <a:lnTo>
                  <a:pt x="256" y="120"/>
                </a:lnTo>
                <a:lnTo>
                  <a:pt x="248" y="136"/>
                </a:lnTo>
                <a:lnTo>
                  <a:pt x="240" y="136"/>
                </a:lnTo>
                <a:lnTo>
                  <a:pt x="224" y="128"/>
                </a:lnTo>
                <a:lnTo>
                  <a:pt x="192" y="128"/>
                </a:lnTo>
                <a:lnTo>
                  <a:pt x="152" y="104"/>
                </a:lnTo>
                <a:lnTo>
                  <a:pt x="168" y="80"/>
                </a:lnTo>
                <a:lnTo>
                  <a:pt x="144" y="72"/>
                </a:lnTo>
                <a:lnTo>
                  <a:pt x="136" y="56"/>
                </a:lnTo>
                <a:lnTo>
                  <a:pt x="144" y="48"/>
                </a:lnTo>
                <a:lnTo>
                  <a:pt x="144" y="32"/>
                </a:lnTo>
                <a:lnTo>
                  <a:pt x="160" y="8"/>
                </a:lnTo>
                <a:lnTo>
                  <a:pt x="152" y="0"/>
                </a:lnTo>
                <a:lnTo>
                  <a:pt x="128" y="0"/>
                </a:lnTo>
                <a:lnTo>
                  <a:pt x="112" y="0"/>
                </a:lnTo>
                <a:lnTo>
                  <a:pt x="120" y="8"/>
                </a:lnTo>
                <a:lnTo>
                  <a:pt x="80" y="16"/>
                </a:lnTo>
                <a:lnTo>
                  <a:pt x="80" y="40"/>
                </a:lnTo>
                <a:lnTo>
                  <a:pt x="88" y="48"/>
                </a:lnTo>
                <a:lnTo>
                  <a:pt x="80" y="64"/>
                </a:lnTo>
                <a:lnTo>
                  <a:pt x="72" y="80"/>
                </a:lnTo>
                <a:lnTo>
                  <a:pt x="48" y="120"/>
                </a:lnTo>
                <a:lnTo>
                  <a:pt x="32" y="120"/>
                </a:lnTo>
                <a:lnTo>
                  <a:pt x="24" y="128"/>
                </a:lnTo>
                <a:lnTo>
                  <a:pt x="32" y="144"/>
                </a:lnTo>
                <a:lnTo>
                  <a:pt x="40" y="160"/>
                </a:lnTo>
                <a:lnTo>
                  <a:pt x="24" y="168"/>
                </a:lnTo>
                <a:lnTo>
                  <a:pt x="8" y="176"/>
                </a:lnTo>
                <a:lnTo>
                  <a:pt x="0" y="176"/>
                </a:lnTo>
                <a:lnTo>
                  <a:pt x="16" y="200"/>
                </a:lnTo>
                <a:lnTo>
                  <a:pt x="32" y="216"/>
                </a:lnTo>
                <a:lnTo>
                  <a:pt x="56" y="200"/>
                </a:lnTo>
                <a:lnTo>
                  <a:pt x="64" y="272"/>
                </a:lnTo>
                <a:lnTo>
                  <a:pt x="72" y="304"/>
                </a:lnTo>
                <a:lnTo>
                  <a:pt x="96" y="344"/>
                </a:lnTo>
                <a:lnTo>
                  <a:pt x="104" y="360"/>
                </a:lnTo>
                <a:lnTo>
                  <a:pt x="120" y="384"/>
                </a:lnTo>
                <a:lnTo>
                  <a:pt x="128" y="368"/>
                </a:lnTo>
                <a:lnTo>
                  <a:pt x="144" y="352"/>
                </a:lnTo>
                <a:lnTo>
                  <a:pt x="152" y="336"/>
                </a:lnTo>
                <a:lnTo>
                  <a:pt x="152" y="304"/>
                </a:lnTo>
                <a:lnTo>
                  <a:pt x="160" y="280"/>
                </a:lnTo>
                <a:lnTo>
                  <a:pt x="184" y="256"/>
                </a:lnTo>
                <a:lnTo>
                  <a:pt x="216" y="240"/>
                </a:lnTo>
                <a:lnTo>
                  <a:pt x="232" y="224"/>
                </a:lnTo>
                <a:lnTo>
                  <a:pt x="240" y="200"/>
                </a:lnTo>
                <a:lnTo>
                  <a:pt x="264" y="200"/>
                </a:lnTo>
                <a:lnTo>
                  <a:pt x="256" y="168"/>
                </a:lnTo>
                <a:lnTo>
                  <a:pt x="248" y="160"/>
                </a:lnTo>
                <a:lnTo>
                  <a:pt x="256" y="152"/>
                </a:lnTo>
                <a:lnTo>
                  <a:pt x="256" y="144"/>
                </a:lnTo>
                <a:lnTo>
                  <a:pt x="272" y="144"/>
                </a:lnTo>
                <a:lnTo>
                  <a:pt x="280" y="152"/>
                </a:lnTo>
                <a:lnTo>
                  <a:pt x="304" y="160"/>
                </a:lnTo>
                <a:lnTo>
                  <a:pt x="304" y="168"/>
                </a:lnTo>
                <a:lnTo>
                  <a:pt x="296" y="176"/>
                </a:lnTo>
                <a:lnTo>
                  <a:pt x="312" y="176"/>
                </a:lnTo>
                <a:lnTo>
                  <a:pt x="304" y="192"/>
                </a:lnTo>
                <a:lnTo>
                  <a:pt x="312" y="208"/>
                </a:lnTo>
                <a:lnTo>
                  <a:pt x="320" y="192"/>
                </a:lnTo>
                <a:lnTo>
                  <a:pt x="328" y="16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2" name="Freeform 627">
            <a:extLst>
              <a:ext uri="{FF2B5EF4-FFF2-40B4-BE49-F238E27FC236}">
                <a16:creationId xmlns:a16="http://schemas.microsoft.com/office/drawing/2014/main" id="{E41596F2-EAD0-4C67-8E3A-2F58A3F6ACB8}"/>
              </a:ext>
            </a:extLst>
          </p:cNvPr>
          <p:cNvSpPr>
            <a:spLocks/>
          </p:cNvSpPr>
          <p:nvPr/>
        </p:nvSpPr>
        <p:spPr bwMode="auto">
          <a:xfrm>
            <a:off x="7937708" y="3661075"/>
            <a:ext cx="310963" cy="720565"/>
          </a:xfrm>
          <a:custGeom>
            <a:avLst/>
            <a:gdLst>
              <a:gd name="T0" fmla="*/ 2147483647 w 152"/>
              <a:gd name="T1" fmla="*/ 2147483647 h 352"/>
              <a:gd name="T2" fmla="*/ 2147483647 w 152"/>
              <a:gd name="T3" fmla="*/ 2147483647 h 352"/>
              <a:gd name="T4" fmla="*/ 2147483647 w 152"/>
              <a:gd name="T5" fmla="*/ 2147483647 h 352"/>
              <a:gd name="T6" fmla="*/ 2147483647 w 152"/>
              <a:gd name="T7" fmla="*/ 2147483647 h 352"/>
              <a:gd name="T8" fmla="*/ 2147483647 w 152"/>
              <a:gd name="T9" fmla="*/ 2147483647 h 352"/>
              <a:gd name="T10" fmla="*/ 2147483647 w 152"/>
              <a:gd name="T11" fmla="*/ 0 h 352"/>
              <a:gd name="T12" fmla="*/ 2147483647 w 152"/>
              <a:gd name="T13" fmla="*/ 2147483647 h 352"/>
              <a:gd name="T14" fmla="*/ 2147483647 w 152"/>
              <a:gd name="T15" fmla="*/ 2147483647 h 352"/>
              <a:gd name="T16" fmla="*/ 0 w 152"/>
              <a:gd name="T17" fmla="*/ 2147483647 h 352"/>
              <a:gd name="T18" fmla="*/ 2147483647 w 152"/>
              <a:gd name="T19" fmla="*/ 2147483647 h 352"/>
              <a:gd name="T20" fmla="*/ 2147483647 w 152"/>
              <a:gd name="T21" fmla="*/ 2147483647 h 352"/>
              <a:gd name="T22" fmla="*/ 2147483647 w 152"/>
              <a:gd name="T23" fmla="*/ 2147483647 h 352"/>
              <a:gd name="T24" fmla="*/ 2147483647 w 152"/>
              <a:gd name="T25" fmla="*/ 2147483647 h 352"/>
              <a:gd name="T26" fmla="*/ 2147483647 w 152"/>
              <a:gd name="T27" fmla="*/ 2147483647 h 352"/>
              <a:gd name="T28" fmla="*/ 2147483647 w 152"/>
              <a:gd name="T29" fmla="*/ 2147483647 h 352"/>
              <a:gd name="T30" fmla="*/ 2147483647 w 152"/>
              <a:gd name="T31" fmla="*/ 2147483647 h 352"/>
              <a:gd name="T32" fmla="*/ 2147483647 w 152"/>
              <a:gd name="T33" fmla="*/ 2147483647 h 352"/>
              <a:gd name="T34" fmla="*/ 2147483647 w 152"/>
              <a:gd name="T35" fmla="*/ 2147483647 h 352"/>
              <a:gd name="T36" fmla="*/ 2147483647 w 152"/>
              <a:gd name="T37" fmla="*/ 2147483647 h 352"/>
              <a:gd name="T38" fmla="*/ 2147483647 w 152"/>
              <a:gd name="T39" fmla="*/ 2147483647 h 352"/>
              <a:gd name="T40" fmla="*/ 2147483647 w 152"/>
              <a:gd name="T41" fmla="*/ 2147483647 h 352"/>
              <a:gd name="T42" fmla="*/ 2147483647 w 152"/>
              <a:gd name="T43" fmla="*/ 2147483647 h 352"/>
              <a:gd name="T44" fmla="*/ 2147483647 w 152"/>
              <a:gd name="T45" fmla="*/ 2147483647 h 352"/>
              <a:gd name="T46" fmla="*/ 2147483647 w 152"/>
              <a:gd name="T47" fmla="*/ 2147483647 h 352"/>
              <a:gd name="T48" fmla="*/ 2147483647 w 152"/>
              <a:gd name="T49" fmla="*/ 2147483647 h 352"/>
              <a:gd name="T50" fmla="*/ 2147483647 w 152"/>
              <a:gd name="T51" fmla="*/ 2147483647 h 352"/>
              <a:gd name="T52" fmla="*/ 2147483647 w 152"/>
              <a:gd name="T53" fmla="*/ 2147483647 h 352"/>
              <a:gd name="T54" fmla="*/ 2147483647 w 152"/>
              <a:gd name="T55" fmla="*/ 2147483647 h 352"/>
              <a:gd name="T56" fmla="*/ 2147483647 w 152"/>
              <a:gd name="T57" fmla="*/ 0 h 352"/>
              <a:gd name="T58" fmla="*/ 2147483647 w 152"/>
              <a:gd name="T59" fmla="*/ 2147483647 h 352"/>
              <a:gd name="T60" fmla="*/ 2147483647 w 152"/>
              <a:gd name="T61" fmla="*/ 2147483647 h 352"/>
              <a:gd name="T62" fmla="*/ 0 w 152"/>
              <a:gd name="T63" fmla="*/ 2147483647 h 352"/>
              <a:gd name="T64" fmla="*/ 2147483647 w 152"/>
              <a:gd name="T65" fmla="*/ 2147483647 h 352"/>
              <a:gd name="T66" fmla="*/ 2147483647 w 152"/>
              <a:gd name="T67" fmla="*/ 2147483647 h 352"/>
              <a:gd name="T68" fmla="*/ 2147483647 w 152"/>
              <a:gd name="T69" fmla="*/ 2147483647 h 352"/>
              <a:gd name="T70" fmla="*/ 2147483647 w 152"/>
              <a:gd name="T71" fmla="*/ 2147483647 h 352"/>
              <a:gd name="T72" fmla="*/ 2147483647 w 152"/>
              <a:gd name="T73" fmla="*/ 2147483647 h 352"/>
              <a:gd name="T74" fmla="*/ 2147483647 w 152"/>
              <a:gd name="T75" fmla="*/ 2147483647 h 352"/>
              <a:gd name="T76" fmla="*/ 2147483647 w 152"/>
              <a:gd name="T77" fmla="*/ 2147483647 h 352"/>
              <a:gd name="T78" fmla="*/ 2147483647 w 152"/>
              <a:gd name="T79" fmla="*/ 2147483647 h 352"/>
              <a:gd name="T80" fmla="*/ 2147483647 w 152"/>
              <a:gd name="T81" fmla="*/ 2147483647 h 352"/>
              <a:gd name="T82" fmla="*/ 2147483647 w 152"/>
              <a:gd name="T83" fmla="*/ 2147483647 h 352"/>
              <a:gd name="T84" fmla="*/ 2147483647 w 152"/>
              <a:gd name="T85" fmla="*/ 2147483647 h 352"/>
              <a:gd name="T86" fmla="*/ 2147483647 w 152"/>
              <a:gd name="T87" fmla="*/ 2147483647 h 352"/>
              <a:gd name="T88" fmla="*/ 2147483647 w 152"/>
              <a:gd name="T89" fmla="*/ 2147483647 h 352"/>
              <a:gd name="T90" fmla="*/ 2147483647 w 152"/>
              <a:gd name="T91" fmla="*/ 2147483647 h 35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2"/>
              <a:gd name="T139" fmla="*/ 0 h 352"/>
              <a:gd name="T140" fmla="*/ 152 w 152"/>
              <a:gd name="T141" fmla="*/ 352 h 35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2" h="352">
                <a:moveTo>
                  <a:pt x="96" y="104"/>
                </a:move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lnTo>
                  <a:pt x="112" y="88"/>
                </a:lnTo>
                <a:lnTo>
                  <a:pt x="88" y="80"/>
                </a:lnTo>
                <a:lnTo>
                  <a:pt x="88" y="72"/>
                </a:lnTo>
                <a:lnTo>
                  <a:pt x="80" y="64"/>
                </a:lnTo>
                <a:lnTo>
                  <a:pt x="72" y="56"/>
                </a:lnTo>
                <a:lnTo>
                  <a:pt x="72" y="48"/>
                </a:lnTo>
                <a:lnTo>
                  <a:pt x="80" y="24"/>
                </a:lnTo>
                <a:lnTo>
                  <a:pt x="72" y="8"/>
                </a:lnTo>
                <a:lnTo>
                  <a:pt x="64" y="0"/>
                </a:lnTo>
                <a:lnTo>
                  <a:pt x="56" y="0"/>
                </a:lnTo>
                <a:lnTo>
                  <a:pt x="56" y="8"/>
                </a:lnTo>
                <a:lnTo>
                  <a:pt x="40" y="24"/>
                </a:lnTo>
                <a:lnTo>
                  <a:pt x="32" y="48"/>
                </a:lnTo>
                <a:lnTo>
                  <a:pt x="16" y="56"/>
                </a:lnTo>
                <a:lnTo>
                  <a:pt x="8" y="80"/>
                </a:lnTo>
                <a:lnTo>
                  <a:pt x="0" y="96"/>
                </a:lnTo>
                <a:lnTo>
                  <a:pt x="8" y="112"/>
                </a:lnTo>
                <a:lnTo>
                  <a:pt x="24" y="160"/>
                </a:lnTo>
                <a:lnTo>
                  <a:pt x="40" y="168"/>
                </a:lnTo>
                <a:lnTo>
                  <a:pt x="56" y="160"/>
                </a:lnTo>
                <a:lnTo>
                  <a:pt x="64" y="168"/>
                </a:lnTo>
                <a:lnTo>
                  <a:pt x="72" y="192"/>
                </a:lnTo>
                <a:lnTo>
                  <a:pt x="72" y="224"/>
                </a:lnTo>
                <a:lnTo>
                  <a:pt x="72" y="264"/>
                </a:lnTo>
                <a:lnTo>
                  <a:pt x="88" y="280"/>
                </a:lnTo>
                <a:lnTo>
                  <a:pt x="96" y="296"/>
                </a:lnTo>
                <a:lnTo>
                  <a:pt x="104" y="312"/>
                </a:lnTo>
                <a:lnTo>
                  <a:pt x="120" y="328"/>
                </a:lnTo>
                <a:lnTo>
                  <a:pt x="144" y="352"/>
                </a:lnTo>
                <a:lnTo>
                  <a:pt x="152" y="344"/>
                </a:lnTo>
                <a:lnTo>
                  <a:pt x="144" y="320"/>
                </a:lnTo>
                <a:lnTo>
                  <a:pt x="136" y="304"/>
                </a:lnTo>
                <a:lnTo>
                  <a:pt x="120" y="288"/>
                </a:lnTo>
                <a:lnTo>
                  <a:pt x="104" y="280"/>
                </a:lnTo>
                <a:lnTo>
                  <a:pt x="96" y="272"/>
                </a:lnTo>
                <a:lnTo>
                  <a:pt x="88" y="240"/>
                </a:lnTo>
                <a:lnTo>
                  <a:pt x="88" y="224"/>
                </a:lnTo>
                <a:lnTo>
                  <a:pt x="96" y="216"/>
                </a:lnTo>
                <a:lnTo>
                  <a:pt x="80" y="192"/>
                </a:lnTo>
                <a:lnTo>
                  <a:pt x="80" y="176"/>
                </a:lnTo>
                <a:lnTo>
                  <a:pt x="80" y="168"/>
                </a:lnTo>
                <a:lnTo>
                  <a:pt x="80" y="152"/>
                </a:lnTo>
                <a:lnTo>
                  <a:pt x="72" y="128"/>
                </a:lnTo>
                <a:lnTo>
                  <a:pt x="88" y="112"/>
                </a:lnTo>
                <a:lnTo>
                  <a:pt x="96" y="10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3" name="Freeform 628">
            <a:extLst>
              <a:ext uri="{FF2B5EF4-FFF2-40B4-BE49-F238E27FC236}">
                <a16:creationId xmlns:a16="http://schemas.microsoft.com/office/drawing/2014/main" id="{2E1ECFF8-5E76-48AD-BD11-AE5EAADCB8FB}"/>
              </a:ext>
            </a:extLst>
          </p:cNvPr>
          <p:cNvSpPr>
            <a:spLocks/>
          </p:cNvSpPr>
          <p:nvPr/>
        </p:nvSpPr>
        <p:spPr bwMode="auto">
          <a:xfrm>
            <a:off x="8084832" y="3873400"/>
            <a:ext cx="197278" cy="229042"/>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4" name="Freeform 629">
            <a:extLst>
              <a:ext uri="{FF2B5EF4-FFF2-40B4-BE49-F238E27FC236}">
                <a16:creationId xmlns:a16="http://schemas.microsoft.com/office/drawing/2014/main" id="{97B06681-7A88-4E26-8174-BAED0D82EC7B}"/>
              </a:ext>
            </a:extLst>
          </p:cNvPr>
          <p:cNvSpPr>
            <a:spLocks/>
          </p:cNvSpPr>
          <p:nvPr/>
        </p:nvSpPr>
        <p:spPr bwMode="auto">
          <a:xfrm>
            <a:off x="7807305" y="3726277"/>
            <a:ext cx="130404" cy="115356"/>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4"/>
              <a:gd name="T43" fmla="*/ 0 h 56"/>
              <a:gd name="T44" fmla="*/ 64 w 64"/>
              <a:gd name="T45" fmla="*/ 56 h 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5" name="Freeform 630">
            <a:extLst>
              <a:ext uri="{FF2B5EF4-FFF2-40B4-BE49-F238E27FC236}">
                <a16:creationId xmlns:a16="http://schemas.microsoft.com/office/drawing/2014/main" id="{EFB6156D-0123-4E11-AF9D-AD82A9DA2802}"/>
              </a:ext>
            </a:extLst>
          </p:cNvPr>
          <p:cNvSpPr>
            <a:spLocks/>
          </p:cNvSpPr>
          <p:nvPr/>
        </p:nvSpPr>
        <p:spPr bwMode="auto">
          <a:xfrm>
            <a:off x="8084832" y="3873400"/>
            <a:ext cx="197278" cy="229042"/>
          </a:xfrm>
          <a:custGeom>
            <a:avLst/>
            <a:gdLst>
              <a:gd name="T0" fmla="*/ 2147483647 w 96"/>
              <a:gd name="T1" fmla="*/ 2147483647 h 112"/>
              <a:gd name="T2" fmla="*/ 2147483647 w 96"/>
              <a:gd name="T3" fmla="*/ 2147483647 h 112"/>
              <a:gd name="T4" fmla="*/ 2147483647 w 96"/>
              <a:gd name="T5" fmla="*/ 2147483647 h 112"/>
              <a:gd name="T6" fmla="*/ 2147483647 w 96"/>
              <a:gd name="T7" fmla="*/ 2147483647 h 112"/>
              <a:gd name="T8" fmla="*/ 2147483647 w 96"/>
              <a:gd name="T9" fmla="*/ 2147483647 h 112"/>
              <a:gd name="T10" fmla="*/ 2147483647 w 96"/>
              <a:gd name="T11" fmla="*/ 2147483647 h 112"/>
              <a:gd name="T12" fmla="*/ 2147483647 w 96"/>
              <a:gd name="T13" fmla="*/ 2147483647 h 112"/>
              <a:gd name="T14" fmla="*/ 2147483647 w 96"/>
              <a:gd name="T15" fmla="*/ 0 h 112"/>
              <a:gd name="T16" fmla="*/ 2147483647 w 96"/>
              <a:gd name="T17" fmla="*/ 2147483647 h 112"/>
              <a:gd name="T18" fmla="*/ 0 w 96"/>
              <a:gd name="T19" fmla="*/ 2147483647 h 112"/>
              <a:gd name="T20" fmla="*/ 2147483647 w 96"/>
              <a:gd name="T21" fmla="*/ 2147483647 h 112"/>
              <a:gd name="T22" fmla="*/ 2147483647 w 96"/>
              <a:gd name="T23" fmla="*/ 2147483647 h 112"/>
              <a:gd name="T24" fmla="*/ 2147483647 w 96"/>
              <a:gd name="T25" fmla="*/ 2147483647 h 112"/>
              <a:gd name="T26" fmla="*/ 2147483647 w 96"/>
              <a:gd name="T27" fmla="*/ 2147483647 h 112"/>
              <a:gd name="T28" fmla="*/ 2147483647 w 96"/>
              <a:gd name="T29" fmla="*/ 2147483647 h 112"/>
              <a:gd name="T30" fmla="*/ 2147483647 w 96"/>
              <a:gd name="T31" fmla="*/ 2147483647 h 112"/>
              <a:gd name="T32" fmla="*/ 2147483647 w 96"/>
              <a:gd name="T33" fmla="*/ 2147483647 h 112"/>
              <a:gd name="T34" fmla="*/ 2147483647 w 96"/>
              <a:gd name="T35" fmla="*/ 2147483647 h 112"/>
              <a:gd name="T36" fmla="*/ 2147483647 w 96"/>
              <a:gd name="T37" fmla="*/ 2147483647 h 112"/>
              <a:gd name="T38" fmla="*/ 2147483647 w 96"/>
              <a:gd name="T39" fmla="*/ 2147483647 h 11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112"/>
              <a:gd name="T62" fmla="*/ 96 w 96"/>
              <a:gd name="T63" fmla="*/ 112 h 11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112">
                <a:moveTo>
                  <a:pt x="64" y="88"/>
                </a:moveTo>
                <a:lnTo>
                  <a:pt x="88" y="80"/>
                </a:lnTo>
                <a:lnTo>
                  <a:pt x="96" y="72"/>
                </a:lnTo>
                <a:lnTo>
                  <a:pt x="72" y="40"/>
                </a:lnTo>
                <a:lnTo>
                  <a:pt x="64" y="32"/>
                </a:lnTo>
                <a:lnTo>
                  <a:pt x="32" y="32"/>
                </a:lnTo>
                <a:lnTo>
                  <a:pt x="32" y="8"/>
                </a:lnTo>
                <a:lnTo>
                  <a:pt x="24" y="0"/>
                </a:lnTo>
                <a:lnTo>
                  <a:pt x="16" y="8"/>
                </a:lnTo>
                <a:lnTo>
                  <a:pt x="0" y="24"/>
                </a:lnTo>
                <a:lnTo>
                  <a:pt x="8" y="48"/>
                </a:lnTo>
                <a:lnTo>
                  <a:pt x="8" y="64"/>
                </a:lnTo>
                <a:lnTo>
                  <a:pt x="8" y="72"/>
                </a:lnTo>
                <a:lnTo>
                  <a:pt x="8" y="88"/>
                </a:lnTo>
                <a:lnTo>
                  <a:pt x="24" y="112"/>
                </a:lnTo>
                <a:lnTo>
                  <a:pt x="24" y="96"/>
                </a:lnTo>
                <a:lnTo>
                  <a:pt x="48" y="104"/>
                </a:lnTo>
                <a:lnTo>
                  <a:pt x="56" y="112"/>
                </a:lnTo>
                <a:lnTo>
                  <a:pt x="56" y="96"/>
                </a:lnTo>
                <a:lnTo>
                  <a:pt x="64"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6" name="Freeform 631">
            <a:extLst>
              <a:ext uri="{FF2B5EF4-FFF2-40B4-BE49-F238E27FC236}">
                <a16:creationId xmlns:a16="http://schemas.microsoft.com/office/drawing/2014/main" id="{DBB8A92B-D894-43EB-A32F-2689A022B4C9}"/>
              </a:ext>
            </a:extLst>
          </p:cNvPr>
          <p:cNvSpPr>
            <a:spLocks/>
          </p:cNvSpPr>
          <p:nvPr/>
        </p:nvSpPr>
        <p:spPr bwMode="auto">
          <a:xfrm>
            <a:off x="7807305" y="3726277"/>
            <a:ext cx="130404" cy="115356"/>
          </a:xfrm>
          <a:custGeom>
            <a:avLst/>
            <a:gdLst>
              <a:gd name="T0" fmla="*/ 2147483647 w 64"/>
              <a:gd name="T1" fmla="*/ 2147483647 h 56"/>
              <a:gd name="T2" fmla="*/ 2147483647 w 64"/>
              <a:gd name="T3" fmla="*/ 2147483647 h 56"/>
              <a:gd name="T4" fmla="*/ 2147483647 w 64"/>
              <a:gd name="T5" fmla="*/ 2147483647 h 56"/>
              <a:gd name="T6" fmla="*/ 2147483647 w 64"/>
              <a:gd name="T7" fmla="*/ 2147483647 h 56"/>
              <a:gd name="T8" fmla="*/ 2147483647 w 64"/>
              <a:gd name="T9" fmla="*/ 0 h 56"/>
              <a:gd name="T10" fmla="*/ 2147483647 w 64"/>
              <a:gd name="T11" fmla="*/ 0 h 56"/>
              <a:gd name="T12" fmla="*/ 2147483647 w 64"/>
              <a:gd name="T13" fmla="*/ 2147483647 h 56"/>
              <a:gd name="T14" fmla="*/ 0 w 64"/>
              <a:gd name="T15" fmla="*/ 2147483647 h 56"/>
              <a:gd name="T16" fmla="*/ 2147483647 w 64"/>
              <a:gd name="T17" fmla="*/ 2147483647 h 56"/>
              <a:gd name="T18" fmla="*/ 2147483647 w 64"/>
              <a:gd name="T19" fmla="*/ 2147483647 h 56"/>
              <a:gd name="T20" fmla="*/ 2147483647 w 64"/>
              <a:gd name="T21" fmla="*/ 2147483647 h 56"/>
              <a:gd name="T22" fmla="*/ 2147483647 w 64"/>
              <a:gd name="T23" fmla="*/ 2147483647 h 56"/>
              <a:gd name="T24" fmla="*/ 2147483647 w 64"/>
              <a:gd name="T25" fmla="*/ 2147483647 h 56"/>
              <a:gd name="T26" fmla="*/ 2147483647 w 64"/>
              <a:gd name="T27" fmla="*/ 2147483647 h 56"/>
              <a:gd name="T28" fmla="*/ 2147483647 w 64"/>
              <a:gd name="T29" fmla="*/ 2147483647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4"/>
              <a:gd name="T46" fmla="*/ 0 h 56"/>
              <a:gd name="T47" fmla="*/ 64 w 64"/>
              <a:gd name="T48" fmla="*/ 56 h 5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4" h="56">
                <a:moveTo>
                  <a:pt x="48" y="32"/>
                </a:moveTo>
                <a:lnTo>
                  <a:pt x="56" y="24"/>
                </a:lnTo>
                <a:lnTo>
                  <a:pt x="56" y="16"/>
                </a:lnTo>
                <a:lnTo>
                  <a:pt x="32" y="8"/>
                </a:lnTo>
                <a:lnTo>
                  <a:pt x="24" y="0"/>
                </a:lnTo>
                <a:lnTo>
                  <a:pt x="8" y="0"/>
                </a:lnTo>
                <a:lnTo>
                  <a:pt x="8" y="8"/>
                </a:lnTo>
                <a:lnTo>
                  <a:pt x="0" y="16"/>
                </a:lnTo>
                <a:lnTo>
                  <a:pt x="8" y="24"/>
                </a:lnTo>
                <a:lnTo>
                  <a:pt x="16" y="56"/>
                </a:lnTo>
                <a:lnTo>
                  <a:pt x="40" y="48"/>
                </a:lnTo>
                <a:lnTo>
                  <a:pt x="56" y="48"/>
                </a:lnTo>
                <a:lnTo>
                  <a:pt x="64" y="32"/>
                </a:lnTo>
                <a:lnTo>
                  <a:pt x="48"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7" name="Freeform 632">
            <a:extLst>
              <a:ext uri="{FF2B5EF4-FFF2-40B4-BE49-F238E27FC236}">
                <a16:creationId xmlns:a16="http://schemas.microsoft.com/office/drawing/2014/main" id="{B0E9C0BB-D778-4EA6-ACDE-133C85C143B5}"/>
              </a:ext>
            </a:extLst>
          </p:cNvPr>
          <p:cNvSpPr>
            <a:spLocks/>
          </p:cNvSpPr>
          <p:nvPr/>
        </p:nvSpPr>
        <p:spPr bwMode="auto">
          <a:xfrm>
            <a:off x="6071933" y="2646267"/>
            <a:ext cx="163840" cy="115356"/>
          </a:xfrm>
          <a:custGeom>
            <a:avLst/>
            <a:gdLst>
              <a:gd name="T0" fmla="*/ 2147483647 w 80"/>
              <a:gd name="T1" fmla="*/ 2147483647 h 56"/>
              <a:gd name="T2" fmla="*/ 2147483647 w 80"/>
              <a:gd name="T3" fmla="*/ 2147483647 h 56"/>
              <a:gd name="T4" fmla="*/ 2147483647 w 80"/>
              <a:gd name="T5" fmla="*/ 0 h 56"/>
              <a:gd name="T6" fmla="*/ 2147483647 w 80"/>
              <a:gd name="T7" fmla="*/ 2147483647 h 56"/>
              <a:gd name="T8" fmla="*/ 2147483647 w 80"/>
              <a:gd name="T9" fmla="*/ 0 h 56"/>
              <a:gd name="T10" fmla="*/ 2147483647 w 80"/>
              <a:gd name="T11" fmla="*/ 0 h 56"/>
              <a:gd name="T12" fmla="*/ 2147483647 w 80"/>
              <a:gd name="T13" fmla="*/ 2147483647 h 56"/>
              <a:gd name="T14" fmla="*/ 2147483647 w 80"/>
              <a:gd name="T15" fmla="*/ 2147483647 h 56"/>
              <a:gd name="T16" fmla="*/ 0 w 80"/>
              <a:gd name="T17" fmla="*/ 2147483647 h 56"/>
              <a:gd name="T18" fmla="*/ 2147483647 w 80"/>
              <a:gd name="T19" fmla="*/ 2147483647 h 56"/>
              <a:gd name="T20" fmla="*/ 2147483647 w 80"/>
              <a:gd name="T21" fmla="*/ 2147483647 h 56"/>
              <a:gd name="T22" fmla="*/ 2147483647 w 80"/>
              <a:gd name="T23" fmla="*/ 2147483647 h 56"/>
              <a:gd name="T24" fmla="*/ 2147483647 w 80"/>
              <a:gd name="T25" fmla="*/ 2147483647 h 56"/>
              <a:gd name="T26" fmla="*/ 2147483647 w 80"/>
              <a:gd name="T27" fmla="*/ 2147483647 h 56"/>
              <a:gd name="T28" fmla="*/ 2147483647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2147483647 w 80"/>
              <a:gd name="T39" fmla="*/ 2147483647 h 56"/>
              <a:gd name="T40" fmla="*/ 2147483647 w 80"/>
              <a:gd name="T41" fmla="*/ 2147483647 h 56"/>
              <a:gd name="T42" fmla="*/ 2147483647 w 80"/>
              <a:gd name="T43" fmla="*/ 2147483647 h 5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0"/>
              <a:gd name="T67" fmla="*/ 0 h 56"/>
              <a:gd name="T68" fmla="*/ 80 w 80"/>
              <a:gd name="T69" fmla="*/ 56 h 5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0" h="56">
                <a:moveTo>
                  <a:pt x="80" y="16"/>
                </a:moveTo>
                <a:lnTo>
                  <a:pt x="72" y="8"/>
                </a:lnTo>
                <a:lnTo>
                  <a:pt x="64" y="0"/>
                </a:lnTo>
                <a:lnTo>
                  <a:pt x="56" y="8"/>
                </a:lnTo>
                <a:lnTo>
                  <a:pt x="40" y="0"/>
                </a:lnTo>
                <a:lnTo>
                  <a:pt x="24" y="0"/>
                </a:lnTo>
                <a:lnTo>
                  <a:pt x="8" y="8"/>
                </a:lnTo>
                <a:lnTo>
                  <a:pt x="8" y="24"/>
                </a:lnTo>
                <a:lnTo>
                  <a:pt x="0" y="24"/>
                </a:lnTo>
                <a:lnTo>
                  <a:pt x="8" y="24"/>
                </a:lnTo>
                <a:lnTo>
                  <a:pt x="16" y="32"/>
                </a:lnTo>
                <a:lnTo>
                  <a:pt x="24" y="32"/>
                </a:lnTo>
                <a:lnTo>
                  <a:pt x="32" y="40"/>
                </a:lnTo>
                <a:lnTo>
                  <a:pt x="24" y="48"/>
                </a:lnTo>
                <a:lnTo>
                  <a:pt x="32" y="48"/>
                </a:lnTo>
                <a:lnTo>
                  <a:pt x="40" y="56"/>
                </a:lnTo>
                <a:lnTo>
                  <a:pt x="48" y="56"/>
                </a:lnTo>
                <a:lnTo>
                  <a:pt x="56" y="48"/>
                </a:lnTo>
                <a:lnTo>
                  <a:pt x="64" y="48"/>
                </a:lnTo>
                <a:lnTo>
                  <a:pt x="64" y="40"/>
                </a:lnTo>
                <a:lnTo>
                  <a:pt x="72" y="32"/>
                </a:lnTo>
                <a:lnTo>
                  <a:pt x="8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8" name="Freeform 633">
            <a:extLst>
              <a:ext uri="{FF2B5EF4-FFF2-40B4-BE49-F238E27FC236}">
                <a16:creationId xmlns:a16="http://schemas.microsoft.com/office/drawing/2014/main" id="{FF0E82AA-66CC-4D7F-B647-33775395443B}"/>
              </a:ext>
            </a:extLst>
          </p:cNvPr>
          <p:cNvSpPr>
            <a:spLocks/>
          </p:cNvSpPr>
          <p:nvPr/>
        </p:nvSpPr>
        <p:spPr bwMode="auto">
          <a:xfrm>
            <a:off x="6153851" y="2499145"/>
            <a:ext cx="115358" cy="98638"/>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69" name="Freeform 634">
            <a:extLst>
              <a:ext uri="{FF2B5EF4-FFF2-40B4-BE49-F238E27FC236}">
                <a16:creationId xmlns:a16="http://schemas.microsoft.com/office/drawing/2014/main" id="{81D4E546-5982-40A3-A85E-F7DB9E44CBDF}"/>
              </a:ext>
            </a:extLst>
          </p:cNvPr>
          <p:cNvSpPr>
            <a:spLocks/>
          </p:cNvSpPr>
          <p:nvPr/>
        </p:nvSpPr>
        <p:spPr bwMode="auto">
          <a:xfrm>
            <a:off x="6137133" y="2662985"/>
            <a:ext cx="245762" cy="212324"/>
          </a:xfrm>
          <a:custGeom>
            <a:avLst/>
            <a:gdLst>
              <a:gd name="T0" fmla="*/ 2147483647 w 120"/>
              <a:gd name="T1" fmla="*/ 2147483647 h 104"/>
              <a:gd name="T2" fmla="*/ 2147483647 w 120"/>
              <a:gd name="T3" fmla="*/ 2147483647 h 104"/>
              <a:gd name="T4" fmla="*/ 2147483647 w 120"/>
              <a:gd name="T5" fmla="*/ 2147483647 h 104"/>
              <a:gd name="T6" fmla="*/ 2147483647 w 120"/>
              <a:gd name="T7" fmla="*/ 2147483647 h 104"/>
              <a:gd name="T8" fmla="*/ 2147483647 w 120"/>
              <a:gd name="T9" fmla="*/ 0 h 104"/>
              <a:gd name="T10" fmla="*/ 2147483647 w 120"/>
              <a:gd name="T11" fmla="*/ 2147483647 h 104"/>
              <a:gd name="T12" fmla="*/ 2147483647 w 120"/>
              <a:gd name="T13" fmla="*/ 2147483647 h 104"/>
              <a:gd name="T14" fmla="*/ 2147483647 w 120"/>
              <a:gd name="T15" fmla="*/ 2147483647 h 104"/>
              <a:gd name="T16" fmla="*/ 2147483647 w 120"/>
              <a:gd name="T17" fmla="*/ 2147483647 h 104"/>
              <a:gd name="T18" fmla="*/ 2147483647 w 120"/>
              <a:gd name="T19" fmla="*/ 2147483647 h 104"/>
              <a:gd name="T20" fmla="*/ 2147483647 w 120"/>
              <a:gd name="T21" fmla="*/ 2147483647 h 104"/>
              <a:gd name="T22" fmla="*/ 2147483647 w 120"/>
              <a:gd name="T23" fmla="*/ 2147483647 h 104"/>
              <a:gd name="T24" fmla="*/ 2147483647 w 120"/>
              <a:gd name="T25" fmla="*/ 2147483647 h 104"/>
              <a:gd name="T26" fmla="*/ 2147483647 w 120"/>
              <a:gd name="T27" fmla="*/ 2147483647 h 104"/>
              <a:gd name="T28" fmla="*/ 2147483647 w 120"/>
              <a:gd name="T29" fmla="*/ 2147483647 h 104"/>
              <a:gd name="T30" fmla="*/ 0 w 120"/>
              <a:gd name="T31" fmla="*/ 2147483647 h 104"/>
              <a:gd name="T32" fmla="*/ 2147483647 w 120"/>
              <a:gd name="T33" fmla="*/ 2147483647 h 104"/>
              <a:gd name="T34" fmla="*/ 2147483647 w 120"/>
              <a:gd name="T35" fmla="*/ 2147483647 h 104"/>
              <a:gd name="T36" fmla="*/ 2147483647 w 120"/>
              <a:gd name="T37" fmla="*/ 2147483647 h 104"/>
              <a:gd name="T38" fmla="*/ 2147483647 w 120"/>
              <a:gd name="T39" fmla="*/ 2147483647 h 104"/>
              <a:gd name="T40" fmla="*/ 2147483647 w 120"/>
              <a:gd name="T41" fmla="*/ 2147483647 h 104"/>
              <a:gd name="T42" fmla="*/ 2147483647 w 120"/>
              <a:gd name="T43" fmla="*/ 2147483647 h 104"/>
              <a:gd name="T44" fmla="*/ 2147483647 w 120"/>
              <a:gd name="T45" fmla="*/ 2147483647 h 104"/>
              <a:gd name="T46" fmla="*/ 2147483647 w 120"/>
              <a:gd name="T47" fmla="*/ 2147483647 h 104"/>
              <a:gd name="T48" fmla="*/ 2147483647 w 120"/>
              <a:gd name="T49" fmla="*/ 2147483647 h 104"/>
              <a:gd name="T50" fmla="*/ 2147483647 w 120"/>
              <a:gd name="T51" fmla="*/ 2147483647 h 104"/>
              <a:gd name="T52" fmla="*/ 2147483647 w 120"/>
              <a:gd name="T53" fmla="*/ 2147483647 h 104"/>
              <a:gd name="T54" fmla="*/ 2147483647 w 120"/>
              <a:gd name="T55" fmla="*/ 2147483647 h 10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20"/>
              <a:gd name="T85" fmla="*/ 0 h 104"/>
              <a:gd name="T86" fmla="*/ 120 w 120"/>
              <a:gd name="T87" fmla="*/ 104 h 10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20" h="104">
                <a:moveTo>
                  <a:pt x="120" y="56"/>
                </a:moveTo>
                <a:lnTo>
                  <a:pt x="112" y="40"/>
                </a:lnTo>
                <a:lnTo>
                  <a:pt x="96" y="8"/>
                </a:lnTo>
                <a:lnTo>
                  <a:pt x="80" y="8"/>
                </a:lnTo>
                <a:lnTo>
                  <a:pt x="72" y="0"/>
                </a:lnTo>
                <a:lnTo>
                  <a:pt x="56" y="8"/>
                </a:lnTo>
                <a:lnTo>
                  <a:pt x="48" y="8"/>
                </a:lnTo>
                <a:lnTo>
                  <a:pt x="40" y="24"/>
                </a:lnTo>
                <a:lnTo>
                  <a:pt x="32" y="32"/>
                </a:lnTo>
                <a:lnTo>
                  <a:pt x="32" y="40"/>
                </a:lnTo>
                <a:lnTo>
                  <a:pt x="24" y="40"/>
                </a:lnTo>
                <a:lnTo>
                  <a:pt x="16" y="48"/>
                </a:lnTo>
                <a:lnTo>
                  <a:pt x="8" y="48"/>
                </a:lnTo>
                <a:lnTo>
                  <a:pt x="8" y="56"/>
                </a:lnTo>
                <a:lnTo>
                  <a:pt x="8" y="72"/>
                </a:lnTo>
                <a:lnTo>
                  <a:pt x="0" y="80"/>
                </a:lnTo>
                <a:lnTo>
                  <a:pt x="8" y="88"/>
                </a:lnTo>
                <a:lnTo>
                  <a:pt x="8" y="96"/>
                </a:lnTo>
                <a:lnTo>
                  <a:pt x="16" y="96"/>
                </a:lnTo>
                <a:lnTo>
                  <a:pt x="32" y="96"/>
                </a:lnTo>
                <a:lnTo>
                  <a:pt x="56" y="104"/>
                </a:lnTo>
                <a:lnTo>
                  <a:pt x="80" y="104"/>
                </a:lnTo>
                <a:lnTo>
                  <a:pt x="96" y="104"/>
                </a:lnTo>
                <a:lnTo>
                  <a:pt x="104" y="80"/>
                </a:lnTo>
                <a:lnTo>
                  <a:pt x="112" y="80"/>
                </a:lnTo>
                <a:lnTo>
                  <a:pt x="104" y="64"/>
                </a:lnTo>
                <a:lnTo>
                  <a:pt x="120" y="64"/>
                </a:lnTo>
                <a:lnTo>
                  <a:pt x="120" y="5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0" name="Freeform 635">
            <a:extLst>
              <a:ext uri="{FF2B5EF4-FFF2-40B4-BE49-F238E27FC236}">
                <a16:creationId xmlns:a16="http://schemas.microsoft.com/office/drawing/2014/main" id="{072CC91A-DF95-436D-B5CB-0CCB65C24F98}"/>
              </a:ext>
            </a:extLst>
          </p:cNvPr>
          <p:cNvSpPr>
            <a:spLocks/>
          </p:cNvSpPr>
          <p:nvPr/>
        </p:nvSpPr>
        <p:spPr bwMode="auto">
          <a:xfrm>
            <a:off x="6088651" y="2564347"/>
            <a:ext cx="197278" cy="115358"/>
          </a:xfrm>
          <a:custGeom>
            <a:avLst/>
            <a:gdLst>
              <a:gd name="T0" fmla="*/ 2147483647 w 96"/>
              <a:gd name="T1" fmla="*/ 2147483647 h 56"/>
              <a:gd name="T2" fmla="*/ 2147483647 w 96"/>
              <a:gd name="T3" fmla="*/ 2147483647 h 56"/>
              <a:gd name="T4" fmla="*/ 2147483647 w 96"/>
              <a:gd name="T5" fmla="*/ 2147483647 h 56"/>
              <a:gd name="T6" fmla="*/ 2147483647 w 96"/>
              <a:gd name="T7" fmla="*/ 2147483647 h 56"/>
              <a:gd name="T8" fmla="*/ 2147483647 w 96"/>
              <a:gd name="T9" fmla="*/ 2147483647 h 56"/>
              <a:gd name="T10" fmla="*/ 2147483647 w 96"/>
              <a:gd name="T11" fmla="*/ 2147483647 h 56"/>
              <a:gd name="T12" fmla="*/ 2147483647 w 96"/>
              <a:gd name="T13" fmla="*/ 2147483647 h 56"/>
              <a:gd name="T14" fmla="*/ 2147483647 w 96"/>
              <a:gd name="T15" fmla="*/ 2147483647 h 56"/>
              <a:gd name="T16" fmla="*/ 2147483647 w 96"/>
              <a:gd name="T17" fmla="*/ 2147483647 h 56"/>
              <a:gd name="T18" fmla="*/ 2147483647 w 96"/>
              <a:gd name="T19" fmla="*/ 2147483647 h 56"/>
              <a:gd name="T20" fmla="*/ 2147483647 w 96"/>
              <a:gd name="T21" fmla="*/ 2147483647 h 56"/>
              <a:gd name="T22" fmla="*/ 2147483647 w 96"/>
              <a:gd name="T23" fmla="*/ 0 h 56"/>
              <a:gd name="T24" fmla="*/ 2147483647 w 96"/>
              <a:gd name="T25" fmla="*/ 2147483647 h 56"/>
              <a:gd name="T26" fmla="*/ 2147483647 w 96"/>
              <a:gd name="T27" fmla="*/ 2147483647 h 56"/>
              <a:gd name="T28" fmla="*/ 2147483647 w 96"/>
              <a:gd name="T29" fmla="*/ 2147483647 h 56"/>
              <a:gd name="T30" fmla="*/ 2147483647 w 96"/>
              <a:gd name="T31" fmla="*/ 2147483647 h 56"/>
              <a:gd name="T32" fmla="*/ 0 w 96"/>
              <a:gd name="T33" fmla="*/ 2147483647 h 56"/>
              <a:gd name="T34" fmla="*/ 0 w 96"/>
              <a:gd name="T35" fmla="*/ 2147483647 h 56"/>
              <a:gd name="T36" fmla="*/ 2147483647 w 96"/>
              <a:gd name="T37" fmla="*/ 2147483647 h 56"/>
              <a:gd name="T38" fmla="*/ 2147483647 w 96"/>
              <a:gd name="T39" fmla="*/ 2147483647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6"/>
              <a:gd name="T61" fmla="*/ 0 h 56"/>
              <a:gd name="T62" fmla="*/ 96 w 96"/>
              <a:gd name="T63" fmla="*/ 56 h 5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6" h="56">
                <a:moveTo>
                  <a:pt x="32" y="40"/>
                </a:moveTo>
                <a:lnTo>
                  <a:pt x="48" y="48"/>
                </a:lnTo>
                <a:lnTo>
                  <a:pt x="56" y="40"/>
                </a:lnTo>
                <a:lnTo>
                  <a:pt x="64" y="48"/>
                </a:lnTo>
                <a:lnTo>
                  <a:pt x="72" y="56"/>
                </a:lnTo>
                <a:lnTo>
                  <a:pt x="80" y="56"/>
                </a:lnTo>
                <a:lnTo>
                  <a:pt x="96" y="48"/>
                </a:lnTo>
                <a:lnTo>
                  <a:pt x="88" y="40"/>
                </a:lnTo>
                <a:lnTo>
                  <a:pt x="80" y="24"/>
                </a:lnTo>
                <a:lnTo>
                  <a:pt x="80" y="16"/>
                </a:lnTo>
                <a:lnTo>
                  <a:pt x="64" y="8"/>
                </a:lnTo>
                <a:lnTo>
                  <a:pt x="56" y="0"/>
                </a:lnTo>
                <a:lnTo>
                  <a:pt x="40" y="8"/>
                </a:lnTo>
                <a:lnTo>
                  <a:pt x="32" y="24"/>
                </a:lnTo>
                <a:lnTo>
                  <a:pt x="16" y="16"/>
                </a:lnTo>
                <a:lnTo>
                  <a:pt x="8" y="16"/>
                </a:lnTo>
                <a:lnTo>
                  <a:pt x="0" y="32"/>
                </a:lnTo>
                <a:lnTo>
                  <a:pt x="0" y="48"/>
                </a:lnTo>
                <a:lnTo>
                  <a:pt x="16" y="40"/>
                </a:lnTo>
                <a:lnTo>
                  <a:pt x="32"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1" name="Freeform 636">
            <a:extLst>
              <a:ext uri="{FF2B5EF4-FFF2-40B4-BE49-F238E27FC236}">
                <a16:creationId xmlns:a16="http://schemas.microsoft.com/office/drawing/2014/main" id="{7CEE03E5-B809-43AE-8426-3528DAA16BA9}"/>
              </a:ext>
            </a:extLst>
          </p:cNvPr>
          <p:cNvSpPr>
            <a:spLocks/>
          </p:cNvSpPr>
          <p:nvPr/>
        </p:nvSpPr>
        <p:spPr bwMode="auto">
          <a:xfrm>
            <a:off x="5137372" y="4087396"/>
            <a:ext cx="197278" cy="14712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2147483647 h 72"/>
              <a:gd name="T14" fmla="*/ 2147483647 w 96"/>
              <a:gd name="T15" fmla="*/ 2147483647 h 72"/>
              <a:gd name="T16" fmla="*/ 2147483647 w 96"/>
              <a:gd name="T17" fmla="*/ 2147483647 h 72"/>
              <a:gd name="T18" fmla="*/ 2147483647 w 96"/>
              <a:gd name="T19" fmla="*/ 2147483647 h 72"/>
              <a:gd name="T20" fmla="*/ 2147483647 w 96"/>
              <a:gd name="T21" fmla="*/ 2147483647 h 72"/>
              <a:gd name="T22" fmla="*/ 2147483647 w 96"/>
              <a:gd name="T23" fmla="*/ 2147483647 h 72"/>
              <a:gd name="T24" fmla="*/ 2147483647 w 96"/>
              <a:gd name="T25" fmla="*/ 2147483647 h 72"/>
              <a:gd name="T26" fmla="*/ 2147483647 w 96"/>
              <a:gd name="T27" fmla="*/ 0 h 72"/>
              <a:gd name="T28" fmla="*/ 2147483647 w 96"/>
              <a:gd name="T29" fmla="*/ 0 h 72"/>
              <a:gd name="T30" fmla="*/ 2147483647 w 96"/>
              <a:gd name="T31" fmla="*/ 2147483647 h 72"/>
              <a:gd name="T32" fmla="*/ 2147483647 w 96"/>
              <a:gd name="T33" fmla="*/ 2147483647 h 72"/>
              <a:gd name="T34" fmla="*/ 2147483647 w 96"/>
              <a:gd name="T35" fmla="*/ 2147483647 h 72"/>
              <a:gd name="T36" fmla="*/ 0 w 96"/>
              <a:gd name="T37" fmla="*/ 2147483647 h 72"/>
              <a:gd name="T38" fmla="*/ 2147483647 w 96"/>
              <a:gd name="T39" fmla="*/ 2147483647 h 72"/>
              <a:gd name="T40" fmla="*/ 2147483647 w 96"/>
              <a:gd name="T41" fmla="*/ 2147483647 h 72"/>
              <a:gd name="T42" fmla="*/ 2147483647 w 96"/>
              <a:gd name="T43" fmla="*/ 2147483647 h 72"/>
              <a:gd name="T44" fmla="*/ 2147483647 w 96"/>
              <a:gd name="T45" fmla="*/ 2147483647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96"/>
              <a:gd name="T70" fmla="*/ 0 h 72"/>
              <a:gd name="T71" fmla="*/ 96 w 96"/>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96" h="72">
                <a:moveTo>
                  <a:pt x="40" y="40"/>
                </a:moveTo>
                <a:lnTo>
                  <a:pt x="56" y="40"/>
                </a:lnTo>
                <a:lnTo>
                  <a:pt x="64" y="56"/>
                </a:lnTo>
                <a:lnTo>
                  <a:pt x="72" y="64"/>
                </a:lnTo>
                <a:lnTo>
                  <a:pt x="80" y="72"/>
                </a:lnTo>
                <a:lnTo>
                  <a:pt x="88" y="72"/>
                </a:lnTo>
                <a:lnTo>
                  <a:pt x="96" y="64"/>
                </a:lnTo>
                <a:lnTo>
                  <a:pt x="96" y="48"/>
                </a:lnTo>
                <a:lnTo>
                  <a:pt x="96" y="32"/>
                </a:lnTo>
                <a:lnTo>
                  <a:pt x="88" y="16"/>
                </a:lnTo>
                <a:lnTo>
                  <a:pt x="80" y="8"/>
                </a:lnTo>
                <a:lnTo>
                  <a:pt x="64" y="8"/>
                </a:lnTo>
                <a:lnTo>
                  <a:pt x="48" y="8"/>
                </a:lnTo>
                <a:lnTo>
                  <a:pt x="32" y="0"/>
                </a:lnTo>
                <a:lnTo>
                  <a:pt x="24" y="0"/>
                </a:lnTo>
                <a:lnTo>
                  <a:pt x="24" y="8"/>
                </a:lnTo>
                <a:lnTo>
                  <a:pt x="24" y="16"/>
                </a:lnTo>
                <a:lnTo>
                  <a:pt x="16" y="16"/>
                </a:lnTo>
                <a:lnTo>
                  <a:pt x="0" y="24"/>
                </a:lnTo>
                <a:lnTo>
                  <a:pt x="8" y="24"/>
                </a:lnTo>
                <a:lnTo>
                  <a:pt x="24" y="56"/>
                </a:lnTo>
                <a:lnTo>
                  <a:pt x="32" y="48"/>
                </a:lnTo>
                <a:lnTo>
                  <a:pt x="40"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2" name="Freeform 637">
            <a:extLst>
              <a:ext uri="{FF2B5EF4-FFF2-40B4-BE49-F238E27FC236}">
                <a16:creationId xmlns:a16="http://schemas.microsoft.com/office/drawing/2014/main" id="{4C3F57F6-82AC-4725-A5C2-70030640A605}"/>
              </a:ext>
            </a:extLst>
          </p:cNvPr>
          <p:cNvSpPr>
            <a:spLocks/>
          </p:cNvSpPr>
          <p:nvPr/>
        </p:nvSpPr>
        <p:spPr bwMode="auto">
          <a:xfrm>
            <a:off x="5088888" y="3988757"/>
            <a:ext cx="163840" cy="113685"/>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0 h 56"/>
              <a:gd name="T20" fmla="*/ 2147483647 w 80"/>
              <a:gd name="T21" fmla="*/ 0 h 56"/>
              <a:gd name="T22" fmla="*/ 2147483647 w 80"/>
              <a:gd name="T23" fmla="*/ 0 h 56"/>
              <a:gd name="T24" fmla="*/ 0 w 80"/>
              <a:gd name="T25" fmla="*/ 2147483647 h 56"/>
              <a:gd name="T26" fmla="*/ 2147483647 w 80"/>
              <a:gd name="T27" fmla="*/ 2147483647 h 56"/>
              <a:gd name="T28" fmla="*/ 2147483647 w 80"/>
              <a:gd name="T29" fmla="*/ 2147483647 h 56"/>
              <a:gd name="T30" fmla="*/ 2147483647 w 80"/>
              <a:gd name="T31" fmla="*/ 2147483647 h 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0"/>
              <a:gd name="T49" fmla="*/ 0 h 56"/>
              <a:gd name="T50" fmla="*/ 80 w 80"/>
              <a:gd name="T51" fmla="*/ 56 h 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3" name="Freeform 638">
            <a:extLst>
              <a:ext uri="{FF2B5EF4-FFF2-40B4-BE49-F238E27FC236}">
                <a16:creationId xmlns:a16="http://schemas.microsoft.com/office/drawing/2014/main" id="{AA7778FF-AD53-4099-ABEE-101D98CE0D5B}"/>
              </a:ext>
            </a:extLst>
          </p:cNvPr>
          <p:cNvSpPr>
            <a:spLocks/>
          </p:cNvSpPr>
          <p:nvPr/>
        </p:nvSpPr>
        <p:spPr bwMode="auto">
          <a:xfrm>
            <a:off x="6153851" y="2499145"/>
            <a:ext cx="115358" cy="98638"/>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0 h 48"/>
              <a:gd name="T10" fmla="*/ 2147483647 w 56"/>
              <a:gd name="T11" fmla="*/ 0 h 48"/>
              <a:gd name="T12" fmla="*/ 2147483647 w 56"/>
              <a:gd name="T13" fmla="*/ 0 h 48"/>
              <a:gd name="T14" fmla="*/ 2147483647 w 56"/>
              <a:gd name="T15" fmla="*/ 0 h 48"/>
              <a:gd name="T16" fmla="*/ 0 w 56"/>
              <a:gd name="T17" fmla="*/ 2147483647 h 48"/>
              <a:gd name="T18" fmla="*/ 0 w 56"/>
              <a:gd name="T19" fmla="*/ 2147483647 h 48"/>
              <a:gd name="T20" fmla="*/ 0 w 56"/>
              <a:gd name="T21" fmla="*/ 2147483647 h 48"/>
              <a:gd name="T22" fmla="*/ 2147483647 w 56"/>
              <a:gd name="T23" fmla="*/ 2147483647 h 48"/>
              <a:gd name="T24" fmla="*/ 2147483647 w 56"/>
              <a:gd name="T25" fmla="*/ 2147483647 h 48"/>
              <a:gd name="T26" fmla="*/ 2147483647 w 56"/>
              <a:gd name="T27" fmla="*/ 2147483647 h 48"/>
              <a:gd name="T28" fmla="*/ 2147483647 w 56"/>
              <a:gd name="T29" fmla="*/ 2147483647 h 48"/>
              <a:gd name="T30" fmla="*/ 2147483647 w 56"/>
              <a:gd name="T31" fmla="*/ 2147483647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6"/>
              <a:gd name="T49" fmla="*/ 0 h 48"/>
              <a:gd name="T50" fmla="*/ 56 w 56"/>
              <a:gd name="T51" fmla="*/ 48 h 4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6" h="48">
                <a:moveTo>
                  <a:pt x="32" y="40"/>
                </a:moveTo>
                <a:lnTo>
                  <a:pt x="48" y="48"/>
                </a:lnTo>
                <a:lnTo>
                  <a:pt x="56" y="24"/>
                </a:lnTo>
                <a:lnTo>
                  <a:pt x="56" y="16"/>
                </a:lnTo>
                <a:lnTo>
                  <a:pt x="56" y="0"/>
                </a:lnTo>
                <a:lnTo>
                  <a:pt x="48" y="0"/>
                </a:lnTo>
                <a:lnTo>
                  <a:pt x="24" y="0"/>
                </a:lnTo>
                <a:lnTo>
                  <a:pt x="0" y="8"/>
                </a:lnTo>
                <a:lnTo>
                  <a:pt x="0" y="16"/>
                </a:lnTo>
                <a:lnTo>
                  <a:pt x="0" y="24"/>
                </a:lnTo>
                <a:lnTo>
                  <a:pt x="8" y="32"/>
                </a:lnTo>
                <a:lnTo>
                  <a:pt x="8" y="40"/>
                </a:lnTo>
                <a:lnTo>
                  <a:pt x="24" y="32"/>
                </a:lnTo>
                <a:lnTo>
                  <a:pt x="32"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4" name="Freeform 639">
            <a:extLst>
              <a:ext uri="{FF2B5EF4-FFF2-40B4-BE49-F238E27FC236}">
                <a16:creationId xmlns:a16="http://schemas.microsoft.com/office/drawing/2014/main" id="{FDC5C312-5623-4D02-BDBF-BAE38A771854}"/>
              </a:ext>
            </a:extLst>
          </p:cNvPr>
          <p:cNvSpPr>
            <a:spLocks/>
          </p:cNvSpPr>
          <p:nvPr/>
        </p:nvSpPr>
        <p:spPr bwMode="auto">
          <a:xfrm>
            <a:off x="5088888" y="3988757"/>
            <a:ext cx="163840" cy="113685"/>
          </a:xfrm>
          <a:custGeom>
            <a:avLst/>
            <a:gdLst>
              <a:gd name="T0" fmla="*/ 2147483647 w 80"/>
              <a:gd name="T1" fmla="*/ 2147483647 h 56"/>
              <a:gd name="T2" fmla="*/ 2147483647 w 80"/>
              <a:gd name="T3" fmla="*/ 2147483647 h 56"/>
              <a:gd name="T4" fmla="*/ 2147483647 w 80"/>
              <a:gd name="T5" fmla="*/ 2147483647 h 56"/>
              <a:gd name="T6" fmla="*/ 2147483647 w 80"/>
              <a:gd name="T7" fmla="*/ 2147483647 h 56"/>
              <a:gd name="T8" fmla="*/ 2147483647 w 80"/>
              <a:gd name="T9" fmla="*/ 2147483647 h 56"/>
              <a:gd name="T10" fmla="*/ 2147483647 w 80"/>
              <a:gd name="T11" fmla="*/ 2147483647 h 56"/>
              <a:gd name="T12" fmla="*/ 2147483647 w 80"/>
              <a:gd name="T13" fmla="*/ 2147483647 h 56"/>
              <a:gd name="T14" fmla="*/ 2147483647 w 80"/>
              <a:gd name="T15" fmla="*/ 2147483647 h 56"/>
              <a:gd name="T16" fmla="*/ 2147483647 w 80"/>
              <a:gd name="T17" fmla="*/ 2147483647 h 56"/>
              <a:gd name="T18" fmla="*/ 2147483647 w 80"/>
              <a:gd name="T19" fmla="*/ 2147483647 h 56"/>
              <a:gd name="T20" fmla="*/ 2147483647 w 80"/>
              <a:gd name="T21" fmla="*/ 2147483647 h 56"/>
              <a:gd name="T22" fmla="*/ 2147483647 w 80"/>
              <a:gd name="T23" fmla="*/ 0 h 56"/>
              <a:gd name="T24" fmla="*/ 2147483647 w 80"/>
              <a:gd name="T25" fmla="*/ 0 h 56"/>
              <a:gd name="T26" fmla="*/ 2147483647 w 80"/>
              <a:gd name="T27" fmla="*/ 0 h 56"/>
              <a:gd name="T28" fmla="*/ 0 w 80"/>
              <a:gd name="T29" fmla="*/ 2147483647 h 56"/>
              <a:gd name="T30" fmla="*/ 2147483647 w 80"/>
              <a:gd name="T31" fmla="*/ 2147483647 h 56"/>
              <a:gd name="T32" fmla="*/ 2147483647 w 80"/>
              <a:gd name="T33" fmla="*/ 2147483647 h 56"/>
              <a:gd name="T34" fmla="*/ 2147483647 w 80"/>
              <a:gd name="T35" fmla="*/ 2147483647 h 56"/>
              <a:gd name="T36" fmla="*/ 2147483647 w 80"/>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0"/>
              <a:gd name="T58" fmla="*/ 0 h 56"/>
              <a:gd name="T59" fmla="*/ 80 w 80"/>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0" h="56">
                <a:moveTo>
                  <a:pt x="40" y="48"/>
                </a:moveTo>
                <a:lnTo>
                  <a:pt x="48" y="48"/>
                </a:lnTo>
                <a:lnTo>
                  <a:pt x="56" y="48"/>
                </a:lnTo>
                <a:lnTo>
                  <a:pt x="72" y="56"/>
                </a:lnTo>
                <a:lnTo>
                  <a:pt x="80" y="56"/>
                </a:lnTo>
                <a:lnTo>
                  <a:pt x="72" y="40"/>
                </a:lnTo>
                <a:lnTo>
                  <a:pt x="64" y="24"/>
                </a:lnTo>
                <a:lnTo>
                  <a:pt x="56" y="16"/>
                </a:lnTo>
                <a:lnTo>
                  <a:pt x="48" y="8"/>
                </a:lnTo>
                <a:lnTo>
                  <a:pt x="32" y="0"/>
                </a:lnTo>
                <a:lnTo>
                  <a:pt x="24" y="0"/>
                </a:lnTo>
                <a:lnTo>
                  <a:pt x="8" y="0"/>
                </a:lnTo>
                <a:lnTo>
                  <a:pt x="0" y="24"/>
                </a:lnTo>
                <a:lnTo>
                  <a:pt x="8" y="56"/>
                </a:lnTo>
                <a:lnTo>
                  <a:pt x="16" y="56"/>
                </a:lnTo>
                <a:lnTo>
                  <a:pt x="40" y="4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5" name="Freeform 640">
            <a:extLst>
              <a:ext uri="{FF2B5EF4-FFF2-40B4-BE49-F238E27FC236}">
                <a16:creationId xmlns:a16="http://schemas.microsoft.com/office/drawing/2014/main" id="{97EF2259-FB24-4932-9D5E-FC38EA7AD8CA}"/>
              </a:ext>
            </a:extLst>
          </p:cNvPr>
          <p:cNvSpPr>
            <a:spLocks/>
          </p:cNvSpPr>
          <p:nvPr/>
        </p:nvSpPr>
        <p:spPr bwMode="auto">
          <a:xfrm>
            <a:off x="5105606" y="3694512"/>
            <a:ext cx="310963" cy="342729"/>
          </a:xfrm>
          <a:custGeom>
            <a:avLst/>
            <a:gdLst>
              <a:gd name="T0" fmla="*/ 2147483647 w 152"/>
              <a:gd name="T1" fmla="*/ 2147483647 h 168"/>
              <a:gd name="T2" fmla="*/ 2147483647 w 152"/>
              <a:gd name="T3" fmla="*/ 2147483647 h 168"/>
              <a:gd name="T4" fmla="*/ 2147483647 w 152"/>
              <a:gd name="T5" fmla="*/ 2147483647 h 168"/>
              <a:gd name="T6" fmla="*/ 2147483647 w 152"/>
              <a:gd name="T7" fmla="*/ 2147483647 h 168"/>
              <a:gd name="T8" fmla="*/ 2147483647 w 152"/>
              <a:gd name="T9" fmla="*/ 2147483647 h 168"/>
              <a:gd name="T10" fmla="*/ 2147483647 w 152"/>
              <a:gd name="T11" fmla="*/ 2147483647 h 168"/>
              <a:gd name="T12" fmla="*/ 2147483647 w 152"/>
              <a:gd name="T13" fmla="*/ 2147483647 h 168"/>
              <a:gd name="T14" fmla="*/ 2147483647 w 152"/>
              <a:gd name="T15" fmla="*/ 2147483647 h 168"/>
              <a:gd name="T16" fmla="*/ 2147483647 w 152"/>
              <a:gd name="T17" fmla="*/ 2147483647 h 168"/>
              <a:gd name="T18" fmla="*/ 2147483647 w 152"/>
              <a:gd name="T19" fmla="*/ 2147483647 h 168"/>
              <a:gd name="T20" fmla="*/ 2147483647 w 152"/>
              <a:gd name="T21" fmla="*/ 2147483647 h 168"/>
              <a:gd name="T22" fmla="*/ 2147483647 w 152"/>
              <a:gd name="T23" fmla="*/ 0 h 168"/>
              <a:gd name="T24" fmla="*/ 2147483647 w 152"/>
              <a:gd name="T25" fmla="*/ 2147483647 h 168"/>
              <a:gd name="T26" fmla="*/ 2147483647 w 152"/>
              <a:gd name="T27" fmla="*/ 2147483647 h 168"/>
              <a:gd name="T28" fmla="*/ 2147483647 w 152"/>
              <a:gd name="T29" fmla="*/ 2147483647 h 168"/>
              <a:gd name="T30" fmla="*/ 2147483647 w 152"/>
              <a:gd name="T31" fmla="*/ 2147483647 h 168"/>
              <a:gd name="T32" fmla="*/ 2147483647 w 152"/>
              <a:gd name="T33" fmla="*/ 2147483647 h 168"/>
              <a:gd name="T34" fmla="*/ 0 w 152"/>
              <a:gd name="T35" fmla="*/ 2147483647 h 168"/>
              <a:gd name="T36" fmla="*/ 2147483647 w 152"/>
              <a:gd name="T37" fmla="*/ 2147483647 h 168"/>
              <a:gd name="T38" fmla="*/ 2147483647 w 152"/>
              <a:gd name="T39" fmla="*/ 2147483647 h 168"/>
              <a:gd name="T40" fmla="*/ 0 w 152"/>
              <a:gd name="T41" fmla="*/ 2147483647 h 168"/>
              <a:gd name="T42" fmla="*/ 2147483647 w 152"/>
              <a:gd name="T43" fmla="*/ 2147483647 h 168"/>
              <a:gd name="T44" fmla="*/ 2147483647 w 152"/>
              <a:gd name="T45" fmla="*/ 2147483647 h 16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52"/>
              <a:gd name="T70" fmla="*/ 0 h 168"/>
              <a:gd name="T71" fmla="*/ 152 w 152"/>
              <a:gd name="T72" fmla="*/ 168 h 16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52" h="168">
                <a:moveTo>
                  <a:pt x="24" y="144"/>
                </a:moveTo>
                <a:lnTo>
                  <a:pt x="40" y="152"/>
                </a:lnTo>
                <a:lnTo>
                  <a:pt x="48" y="160"/>
                </a:lnTo>
                <a:lnTo>
                  <a:pt x="56" y="168"/>
                </a:lnTo>
                <a:lnTo>
                  <a:pt x="72" y="152"/>
                </a:lnTo>
                <a:lnTo>
                  <a:pt x="80" y="160"/>
                </a:lnTo>
                <a:lnTo>
                  <a:pt x="136" y="160"/>
                </a:lnTo>
                <a:lnTo>
                  <a:pt x="152" y="152"/>
                </a:lnTo>
                <a:lnTo>
                  <a:pt x="144" y="144"/>
                </a:lnTo>
                <a:lnTo>
                  <a:pt x="128" y="32"/>
                </a:lnTo>
                <a:lnTo>
                  <a:pt x="144" y="32"/>
                </a:lnTo>
                <a:lnTo>
                  <a:pt x="104" y="0"/>
                </a:lnTo>
                <a:lnTo>
                  <a:pt x="104" y="16"/>
                </a:lnTo>
                <a:lnTo>
                  <a:pt x="64" y="16"/>
                </a:lnTo>
                <a:lnTo>
                  <a:pt x="64" y="48"/>
                </a:lnTo>
                <a:lnTo>
                  <a:pt x="56" y="56"/>
                </a:lnTo>
                <a:lnTo>
                  <a:pt x="48" y="80"/>
                </a:lnTo>
                <a:lnTo>
                  <a:pt x="0" y="80"/>
                </a:lnTo>
                <a:lnTo>
                  <a:pt x="8" y="104"/>
                </a:lnTo>
                <a:lnTo>
                  <a:pt x="8" y="136"/>
                </a:lnTo>
                <a:lnTo>
                  <a:pt x="0" y="144"/>
                </a:lnTo>
                <a:lnTo>
                  <a:pt x="16" y="144"/>
                </a:lnTo>
                <a:lnTo>
                  <a:pt x="24" y="14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6" name="Freeform 641">
            <a:extLst>
              <a:ext uri="{FF2B5EF4-FFF2-40B4-BE49-F238E27FC236}">
                <a16:creationId xmlns:a16="http://schemas.microsoft.com/office/drawing/2014/main" id="{66D2760A-97A8-463C-8343-561B9558DB3F}"/>
              </a:ext>
            </a:extLst>
          </p:cNvPr>
          <p:cNvSpPr>
            <a:spLocks/>
          </p:cNvSpPr>
          <p:nvPr/>
        </p:nvSpPr>
        <p:spPr bwMode="auto">
          <a:xfrm>
            <a:off x="6170571" y="3562437"/>
            <a:ext cx="294244" cy="279198"/>
          </a:xfrm>
          <a:custGeom>
            <a:avLst/>
            <a:gdLst>
              <a:gd name="T0" fmla="*/ 0 w 144"/>
              <a:gd name="T1" fmla="*/ 2147483647 h 136"/>
              <a:gd name="T2" fmla="*/ 2147483647 w 144"/>
              <a:gd name="T3" fmla="*/ 2147483647 h 136"/>
              <a:gd name="T4" fmla="*/ 2147483647 w 144"/>
              <a:gd name="T5" fmla="*/ 2147483647 h 136"/>
              <a:gd name="T6" fmla="*/ 2147483647 w 144"/>
              <a:gd name="T7" fmla="*/ 2147483647 h 136"/>
              <a:gd name="T8" fmla="*/ 2147483647 w 144"/>
              <a:gd name="T9" fmla="*/ 2147483647 h 136"/>
              <a:gd name="T10" fmla="*/ 2147483647 w 144"/>
              <a:gd name="T11" fmla="*/ 2147483647 h 136"/>
              <a:gd name="T12" fmla="*/ 2147483647 w 144"/>
              <a:gd name="T13" fmla="*/ 2147483647 h 136"/>
              <a:gd name="T14" fmla="*/ 2147483647 w 144"/>
              <a:gd name="T15" fmla="*/ 2147483647 h 136"/>
              <a:gd name="T16" fmla="*/ 2147483647 w 144"/>
              <a:gd name="T17" fmla="*/ 2147483647 h 136"/>
              <a:gd name="T18" fmla="*/ 2147483647 w 144"/>
              <a:gd name="T19" fmla="*/ 2147483647 h 136"/>
              <a:gd name="T20" fmla="*/ 2147483647 w 144"/>
              <a:gd name="T21" fmla="*/ 2147483647 h 136"/>
              <a:gd name="T22" fmla="*/ 2147483647 w 144"/>
              <a:gd name="T23" fmla="*/ 2147483647 h 136"/>
              <a:gd name="T24" fmla="*/ 2147483647 w 144"/>
              <a:gd name="T25" fmla="*/ 2147483647 h 136"/>
              <a:gd name="T26" fmla="*/ 2147483647 w 144"/>
              <a:gd name="T27" fmla="*/ 0 h 136"/>
              <a:gd name="T28" fmla="*/ 2147483647 w 144"/>
              <a:gd name="T29" fmla="*/ 2147483647 h 136"/>
              <a:gd name="T30" fmla="*/ 2147483647 w 144"/>
              <a:gd name="T31" fmla="*/ 2147483647 h 136"/>
              <a:gd name="T32" fmla="*/ 2147483647 w 144"/>
              <a:gd name="T33" fmla="*/ 0 h 136"/>
              <a:gd name="T34" fmla="*/ 2147483647 w 144"/>
              <a:gd name="T35" fmla="*/ 2147483647 h 136"/>
              <a:gd name="T36" fmla="*/ 2147483647 w 144"/>
              <a:gd name="T37" fmla="*/ 0 h 136"/>
              <a:gd name="T38" fmla="*/ 2147483647 w 144"/>
              <a:gd name="T39" fmla="*/ 0 h 136"/>
              <a:gd name="T40" fmla="*/ 2147483647 w 144"/>
              <a:gd name="T41" fmla="*/ 2147483647 h 136"/>
              <a:gd name="T42" fmla="*/ 0 w 144"/>
              <a:gd name="T43" fmla="*/ 2147483647 h 1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4"/>
              <a:gd name="T67" fmla="*/ 0 h 136"/>
              <a:gd name="T68" fmla="*/ 144 w 144"/>
              <a:gd name="T69" fmla="*/ 136 h 1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4" h="136">
                <a:moveTo>
                  <a:pt x="0" y="16"/>
                </a:moveTo>
                <a:lnTo>
                  <a:pt x="8" y="32"/>
                </a:lnTo>
                <a:lnTo>
                  <a:pt x="8" y="40"/>
                </a:lnTo>
                <a:lnTo>
                  <a:pt x="8" y="136"/>
                </a:lnTo>
                <a:lnTo>
                  <a:pt x="16" y="136"/>
                </a:lnTo>
                <a:lnTo>
                  <a:pt x="120" y="136"/>
                </a:lnTo>
                <a:lnTo>
                  <a:pt x="136" y="128"/>
                </a:lnTo>
                <a:lnTo>
                  <a:pt x="144" y="120"/>
                </a:lnTo>
                <a:lnTo>
                  <a:pt x="136" y="88"/>
                </a:lnTo>
                <a:lnTo>
                  <a:pt x="120" y="56"/>
                </a:lnTo>
                <a:lnTo>
                  <a:pt x="96" y="32"/>
                </a:lnTo>
                <a:lnTo>
                  <a:pt x="128" y="48"/>
                </a:lnTo>
                <a:lnTo>
                  <a:pt x="136" y="32"/>
                </a:lnTo>
                <a:lnTo>
                  <a:pt x="120" y="0"/>
                </a:lnTo>
                <a:lnTo>
                  <a:pt x="112" y="8"/>
                </a:lnTo>
                <a:lnTo>
                  <a:pt x="88" y="8"/>
                </a:lnTo>
                <a:lnTo>
                  <a:pt x="80" y="0"/>
                </a:lnTo>
                <a:lnTo>
                  <a:pt x="48" y="8"/>
                </a:lnTo>
                <a:lnTo>
                  <a:pt x="24" y="0"/>
                </a:lnTo>
                <a:lnTo>
                  <a:pt x="8" y="0"/>
                </a:lnTo>
                <a:lnTo>
                  <a:pt x="8" y="8"/>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7" name="Freeform 642">
            <a:extLst>
              <a:ext uri="{FF2B5EF4-FFF2-40B4-BE49-F238E27FC236}">
                <a16:creationId xmlns:a16="http://schemas.microsoft.com/office/drawing/2014/main" id="{465CB345-5B04-474F-9D0F-0A9F4824F33D}"/>
              </a:ext>
            </a:extLst>
          </p:cNvPr>
          <p:cNvSpPr>
            <a:spLocks/>
          </p:cNvSpPr>
          <p:nvPr/>
        </p:nvSpPr>
        <p:spPr bwMode="auto">
          <a:xfrm>
            <a:off x="5777687" y="3513953"/>
            <a:ext cx="426320" cy="409602"/>
          </a:xfrm>
          <a:custGeom>
            <a:avLst/>
            <a:gdLst>
              <a:gd name="T0" fmla="*/ 2147483647 w 208"/>
              <a:gd name="T1" fmla="*/ 2147483647 h 200"/>
              <a:gd name="T2" fmla="*/ 2147483647 w 208"/>
              <a:gd name="T3" fmla="*/ 2147483647 h 200"/>
              <a:gd name="T4" fmla="*/ 2147483647 w 208"/>
              <a:gd name="T5" fmla="*/ 2147483647 h 200"/>
              <a:gd name="T6" fmla="*/ 0 w 208"/>
              <a:gd name="T7" fmla="*/ 2147483647 h 200"/>
              <a:gd name="T8" fmla="*/ 0 w 208"/>
              <a:gd name="T9" fmla="*/ 2147483647 h 200"/>
              <a:gd name="T10" fmla="*/ 2147483647 w 208"/>
              <a:gd name="T11" fmla="*/ 2147483647 h 200"/>
              <a:gd name="T12" fmla="*/ 2147483647 w 208"/>
              <a:gd name="T13" fmla="*/ 2147483647 h 200"/>
              <a:gd name="T14" fmla="*/ 2147483647 w 208"/>
              <a:gd name="T15" fmla="*/ 2147483647 h 200"/>
              <a:gd name="T16" fmla="*/ 2147483647 w 208"/>
              <a:gd name="T17" fmla="*/ 2147483647 h 200"/>
              <a:gd name="T18" fmla="*/ 2147483647 w 208"/>
              <a:gd name="T19" fmla="*/ 2147483647 h 200"/>
              <a:gd name="T20" fmla="*/ 2147483647 w 208"/>
              <a:gd name="T21" fmla="*/ 2147483647 h 200"/>
              <a:gd name="T22" fmla="*/ 2147483647 w 208"/>
              <a:gd name="T23" fmla="*/ 2147483647 h 200"/>
              <a:gd name="T24" fmla="*/ 2147483647 w 208"/>
              <a:gd name="T25" fmla="*/ 2147483647 h 200"/>
              <a:gd name="T26" fmla="*/ 2147483647 w 208"/>
              <a:gd name="T27" fmla="*/ 2147483647 h 200"/>
              <a:gd name="T28" fmla="*/ 2147483647 w 208"/>
              <a:gd name="T29" fmla="*/ 2147483647 h 200"/>
              <a:gd name="T30" fmla="*/ 2147483647 w 208"/>
              <a:gd name="T31" fmla="*/ 2147483647 h 200"/>
              <a:gd name="T32" fmla="*/ 2147483647 w 208"/>
              <a:gd name="T33" fmla="*/ 2147483647 h 200"/>
              <a:gd name="T34" fmla="*/ 2147483647 w 208"/>
              <a:gd name="T35" fmla="*/ 2147483647 h 200"/>
              <a:gd name="T36" fmla="*/ 2147483647 w 208"/>
              <a:gd name="T37" fmla="*/ 2147483647 h 200"/>
              <a:gd name="T38" fmla="*/ 2147483647 w 208"/>
              <a:gd name="T39" fmla="*/ 2147483647 h 200"/>
              <a:gd name="T40" fmla="*/ 2147483647 w 208"/>
              <a:gd name="T41" fmla="*/ 2147483647 h 200"/>
              <a:gd name="T42" fmla="*/ 2147483647 w 208"/>
              <a:gd name="T43" fmla="*/ 2147483647 h 200"/>
              <a:gd name="T44" fmla="*/ 2147483647 w 208"/>
              <a:gd name="T45" fmla="*/ 2147483647 h 200"/>
              <a:gd name="T46" fmla="*/ 2147483647 w 208"/>
              <a:gd name="T47" fmla="*/ 2147483647 h 200"/>
              <a:gd name="T48" fmla="*/ 2147483647 w 208"/>
              <a:gd name="T49" fmla="*/ 2147483647 h 200"/>
              <a:gd name="T50" fmla="*/ 2147483647 w 208"/>
              <a:gd name="T51" fmla="*/ 2147483647 h 200"/>
              <a:gd name="T52" fmla="*/ 2147483647 w 208"/>
              <a:gd name="T53" fmla="*/ 2147483647 h 200"/>
              <a:gd name="T54" fmla="*/ 2147483647 w 208"/>
              <a:gd name="T55" fmla="*/ 2147483647 h 200"/>
              <a:gd name="T56" fmla="*/ 2147483647 w 208"/>
              <a:gd name="T57" fmla="*/ 2147483647 h 200"/>
              <a:gd name="T58" fmla="*/ 2147483647 w 208"/>
              <a:gd name="T59" fmla="*/ 2147483647 h 200"/>
              <a:gd name="T60" fmla="*/ 2147483647 w 208"/>
              <a:gd name="T61" fmla="*/ 2147483647 h 200"/>
              <a:gd name="T62" fmla="*/ 2147483647 w 208"/>
              <a:gd name="T63" fmla="*/ 0 h 200"/>
              <a:gd name="T64" fmla="*/ 2147483647 w 208"/>
              <a:gd name="T65" fmla="*/ 2147483647 h 200"/>
              <a:gd name="T66" fmla="*/ 2147483647 w 208"/>
              <a:gd name="T67" fmla="*/ 2147483647 h 20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8"/>
              <a:gd name="T103" fmla="*/ 0 h 200"/>
              <a:gd name="T104" fmla="*/ 208 w 208"/>
              <a:gd name="T105" fmla="*/ 200 h 20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8" h="200">
                <a:moveTo>
                  <a:pt x="16" y="24"/>
                </a:moveTo>
                <a:lnTo>
                  <a:pt x="8" y="32"/>
                </a:lnTo>
                <a:lnTo>
                  <a:pt x="8" y="40"/>
                </a:lnTo>
                <a:lnTo>
                  <a:pt x="0" y="48"/>
                </a:lnTo>
                <a:lnTo>
                  <a:pt x="0" y="112"/>
                </a:lnTo>
                <a:lnTo>
                  <a:pt x="24" y="136"/>
                </a:lnTo>
                <a:lnTo>
                  <a:pt x="32" y="136"/>
                </a:lnTo>
                <a:lnTo>
                  <a:pt x="64" y="144"/>
                </a:lnTo>
                <a:lnTo>
                  <a:pt x="72" y="152"/>
                </a:lnTo>
                <a:lnTo>
                  <a:pt x="88" y="144"/>
                </a:lnTo>
                <a:lnTo>
                  <a:pt x="184" y="192"/>
                </a:lnTo>
                <a:lnTo>
                  <a:pt x="192" y="200"/>
                </a:lnTo>
                <a:lnTo>
                  <a:pt x="192" y="184"/>
                </a:lnTo>
                <a:lnTo>
                  <a:pt x="200" y="184"/>
                </a:lnTo>
                <a:lnTo>
                  <a:pt x="208" y="160"/>
                </a:lnTo>
                <a:lnTo>
                  <a:pt x="200" y="160"/>
                </a:lnTo>
                <a:lnTo>
                  <a:pt x="200" y="64"/>
                </a:lnTo>
                <a:lnTo>
                  <a:pt x="200" y="56"/>
                </a:lnTo>
                <a:lnTo>
                  <a:pt x="192" y="40"/>
                </a:lnTo>
                <a:lnTo>
                  <a:pt x="200" y="32"/>
                </a:lnTo>
                <a:lnTo>
                  <a:pt x="200" y="24"/>
                </a:lnTo>
                <a:lnTo>
                  <a:pt x="192" y="16"/>
                </a:lnTo>
                <a:lnTo>
                  <a:pt x="176" y="8"/>
                </a:lnTo>
                <a:lnTo>
                  <a:pt x="160" y="8"/>
                </a:lnTo>
                <a:lnTo>
                  <a:pt x="136" y="16"/>
                </a:lnTo>
                <a:lnTo>
                  <a:pt x="136" y="32"/>
                </a:lnTo>
                <a:lnTo>
                  <a:pt x="112" y="40"/>
                </a:lnTo>
                <a:lnTo>
                  <a:pt x="96" y="24"/>
                </a:lnTo>
                <a:lnTo>
                  <a:pt x="88" y="16"/>
                </a:lnTo>
                <a:lnTo>
                  <a:pt x="80" y="8"/>
                </a:lnTo>
                <a:lnTo>
                  <a:pt x="48" y="8"/>
                </a:lnTo>
                <a:lnTo>
                  <a:pt x="32" y="0"/>
                </a:lnTo>
                <a:lnTo>
                  <a:pt x="32" y="8"/>
                </a:lnTo>
                <a:lnTo>
                  <a:pt x="16"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8" name="Freeform 643">
            <a:extLst>
              <a:ext uri="{FF2B5EF4-FFF2-40B4-BE49-F238E27FC236}">
                <a16:creationId xmlns:a16="http://schemas.microsoft.com/office/drawing/2014/main" id="{02E71CEE-BE0D-4D7E-A4F4-5A807469958A}"/>
              </a:ext>
            </a:extLst>
          </p:cNvPr>
          <p:cNvSpPr>
            <a:spLocks/>
          </p:cNvSpPr>
          <p:nvPr/>
        </p:nvSpPr>
        <p:spPr bwMode="auto">
          <a:xfrm>
            <a:off x="5729204" y="3383550"/>
            <a:ext cx="113685" cy="212325"/>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6"/>
              <a:gd name="T64" fmla="*/ 0 h 104"/>
              <a:gd name="T65" fmla="*/ 56 w 56"/>
              <a:gd name="T66" fmla="*/ 104 h 10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79" name="Freeform 644">
            <a:extLst>
              <a:ext uri="{FF2B5EF4-FFF2-40B4-BE49-F238E27FC236}">
                <a16:creationId xmlns:a16="http://schemas.microsoft.com/office/drawing/2014/main" id="{4A20C720-8994-448A-A8FC-AE8588762D3E}"/>
              </a:ext>
            </a:extLst>
          </p:cNvPr>
          <p:cNvSpPr>
            <a:spLocks/>
          </p:cNvSpPr>
          <p:nvPr/>
        </p:nvSpPr>
        <p:spPr bwMode="auto">
          <a:xfrm>
            <a:off x="5202573" y="3432033"/>
            <a:ext cx="310963" cy="245760"/>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0" name="Freeform 645">
            <a:extLst>
              <a:ext uri="{FF2B5EF4-FFF2-40B4-BE49-F238E27FC236}">
                <a16:creationId xmlns:a16="http://schemas.microsoft.com/office/drawing/2014/main" id="{87EFB7E4-A07B-441B-BBBA-C986E64A03EF}"/>
              </a:ext>
            </a:extLst>
          </p:cNvPr>
          <p:cNvSpPr>
            <a:spLocks/>
          </p:cNvSpPr>
          <p:nvPr/>
        </p:nvSpPr>
        <p:spPr bwMode="auto">
          <a:xfrm>
            <a:off x="5729204" y="3383550"/>
            <a:ext cx="113685" cy="212325"/>
          </a:xfrm>
          <a:custGeom>
            <a:avLst/>
            <a:gdLst>
              <a:gd name="T0" fmla="*/ 2147483647 w 56"/>
              <a:gd name="T1" fmla="*/ 2147483647 h 104"/>
              <a:gd name="T2" fmla="*/ 2147483647 w 56"/>
              <a:gd name="T3" fmla="*/ 2147483647 h 104"/>
              <a:gd name="T4" fmla="*/ 2147483647 w 56"/>
              <a:gd name="T5" fmla="*/ 2147483647 h 104"/>
              <a:gd name="T6" fmla="*/ 0 w 56"/>
              <a:gd name="T7" fmla="*/ 2147483647 h 104"/>
              <a:gd name="T8" fmla="*/ 0 w 56"/>
              <a:gd name="T9" fmla="*/ 2147483647 h 104"/>
              <a:gd name="T10" fmla="*/ 2147483647 w 56"/>
              <a:gd name="T11" fmla="*/ 2147483647 h 104"/>
              <a:gd name="T12" fmla="*/ 2147483647 w 56"/>
              <a:gd name="T13" fmla="*/ 2147483647 h 104"/>
              <a:gd name="T14" fmla="*/ 2147483647 w 56"/>
              <a:gd name="T15" fmla="*/ 2147483647 h 104"/>
              <a:gd name="T16" fmla="*/ 2147483647 w 56"/>
              <a:gd name="T17" fmla="*/ 2147483647 h 104"/>
              <a:gd name="T18" fmla="*/ 2147483647 w 56"/>
              <a:gd name="T19" fmla="*/ 2147483647 h 104"/>
              <a:gd name="T20" fmla="*/ 2147483647 w 56"/>
              <a:gd name="T21" fmla="*/ 2147483647 h 104"/>
              <a:gd name="T22" fmla="*/ 2147483647 w 56"/>
              <a:gd name="T23" fmla="*/ 2147483647 h 104"/>
              <a:gd name="T24" fmla="*/ 2147483647 w 56"/>
              <a:gd name="T25" fmla="*/ 2147483647 h 104"/>
              <a:gd name="T26" fmla="*/ 2147483647 w 56"/>
              <a:gd name="T27" fmla="*/ 2147483647 h 104"/>
              <a:gd name="T28" fmla="*/ 2147483647 w 56"/>
              <a:gd name="T29" fmla="*/ 2147483647 h 104"/>
              <a:gd name="T30" fmla="*/ 2147483647 w 56"/>
              <a:gd name="T31" fmla="*/ 2147483647 h 104"/>
              <a:gd name="T32" fmla="*/ 2147483647 w 56"/>
              <a:gd name="T33" fmla="*/ 2147483647 h 104"/>
              <a:gd name="T34" fmla="*/ 2147483647 w 56"/>
              <a:gd name="T35" fmla="*/ 2147483647 h 104"/>
              <a:gd name="T36" fmla="*/ 2147483647 w 56"/>
              <a:gd name="T37" fmla="*/ 0 h 104"/>
              <a:gd name="T38" fmla="*/ 2147483647 w 56"/>
              <a:gd name="T39" fmla="*/ 0 h 104"/>
              <a:gd name="T40" fmla="*/ 2147483647 w 56"/>
              <a:gd name="T41" fmla="*/ 2147483647 h 104"/>
              <a:gd name="T42" fmla="*/ 2147483647 w 56"/>
              <a:gd name="T43" fmla="*/ 2147483647 h 10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6"/>
              <a:gd name="T67" fmla="*/ 0 h 104"/>
              <a:gd name="T68" fmla="*/ 56 w 56"/>
              <a:gd name="T69" fmla="*/ 104 h 10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6" h="104">
                <a:moveTo>
                  <a:pt x="16" y="8"/>
                </a:moveTo>
                <a:lnTo>
                  <a:pt x="16" y="24"/>
                </a:lnTo>
                <a:lnTo>
                  <a:pt x="16" y="40"/>
                </a:lnTo>
                <a:lnTo>
                  <a:pt x="0" y="56"/>
                </a:lnTo>
                <a:lnTo>
                  <a:pt x="0" y="64"/>
                </a:lnTo>
                <a:lnTo>
                  <a:pt x="8" y="72"/>
                </a:lnTo>
                <a:lnTo>
                  <a:pt x="16" y="72"/>
                </a:lnTo>
                <a:lnTo>
                  <a:pt x="24" y="80"/>
                </a:lnTo>
                <a:lnTo>
                  <a:pt x="24" y="96"/>
                </a:lnTo>
                <a:lnTo>
                  <a:pt x="32" y="104"/>
                </a:lnTo>
                <a:lnTo>
                  <a:pt x="32" y="96"/>
                </a:lnTo>
                <a:lnTo>
                  <a:pt x="40" y="88"/>
                </a:lnTo>
                <a:lnTo>
                  <a:pt x="56" y="72"/>
                </a:lnTo>
                <a:lnTo>
                  <a:pt x="56" y="64"/>
                </a:lnTo>
                <a:lnTo>
                  <a:pt x="40" y="56"/>
                </a:lnTo>
                <a:lnTo>
                  <a:pt x="32" y="48"/>
                </a:lnTo>
                <a:lnTo>
                  <a:pt x="48" y="24"/>
                </a:lnTo>
                <a:lnTo>
                  <a:pt x="40" y="8"/>
                </a:lnTo>
                <a:lnTo>
                  <a:pt x="24" y="0"/>
                </a:lnTo>
                <a:lnTo>
                  <a:pt x="16" y="0"/>
                </a:lnTo>
                <a:lnTo>
                  <a:pt x="16"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1" name="Freeform 646">
            <a:extLst>
              <a:ext uri="{FF2B5EF4-FFF2-40B4-BE49-F238E27FC236}">
                <a16:creationId xmlns:a16="http://schemas.microsoft.com/office/drawing/2014/main" id="{367A7C11-2AFF-4500-8054-933F9BCEFEBC}"/>
              </a:ext>
            </a:extLst>
          </p:cNvPr>
          <p:cNvSpPr>
            <a:spLocks/>
          </p:cNvSpPr>
          <p:nvPr/>
        </p:nvSpPr>
        <p:spPr bwMode="auto">
          <a:xfrm>
            <a:off x="5202573" y="3432033"/>
            <a:ext cx="310963" cy="245760"/>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2147483647 h 120"/>
              <a:gd name="T12" fmla="*/ 2147483647 w 152"/>
              <a:gd name="T13" fmla="*/ 2147483647 h 120"/>
              <a:gd name="T14" fmla="*/ 2147483647 w 152"/>
              <a:gd name="T15" fmla="*/ 2147483647 h 120"/>
              <a:gd name="T16" fmla="*/ 2147483647 w 152"/>
              <a:gd name="T17" fmla="*/ 2147483647 h 120"/>
              <a:gd name="T18" fmla="*/ 2147483647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0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0 w 152"/>
              <a:gd name="T39" fmla="*/ 2147483647 h 120"/>
              <a:gd name="T40" fmla="*/ 2147483647 w 152"/>
              <a:gd name="T41" fmla="*/ 2147483647 h 120"/>
              <a:gd name="T42" fmla="*/ 2147483647 w 152"/>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2"/>
              <a:gd name="T67" fmla="*/ 0 h 120"/>
              <a:gd name="T68" fmla="*/ 152 w 152"/>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2" h="120">
                <a:moveTo>
                  <a:pt x="56" y="104"/>
                </a:moveTo>
                <a:lnTo>
                  <a:pt x="72" y="96"/>
                </a:lnTo>
                <a:lnTo>
                  <a:pt x="96" y="80"/>
                </a:lnTo>
                <a:lnTo>
                  <a:pt x="120" y="72"/>
                </a:lnTo>
                <a:lnTo>
                  <a:pt x="120" y="64"/>
                </a:lnTo>
                <a:lnTo>
                  <a:pt x="128" y="56"/>
                </a:lnTo>
                <a:lnTo>
                  <a:pt x="144" y="56"/>
                </a:lnTo>
                <a:lnTo>
                  <a:pt x="152" y="48"/>
                </a:lnTo>
                <a:lnTo>
                  <a:pt x="144" y="32"/>
                </a:lnTo>
                <a:lnTo>
                  <a:pt x="144" y="8"/>
                </a:lnTo>
                <a:lnTo>
                  <a:pt x="136" y="8"/>
                </a:lnTo>
                <a:lnTo>
                  <a:pt x="120" y="8"/>
                </a:lnTo>
                <a:lnTo>
                  <a:pt x="112" y="8"/>
                </a:lnTo>
                <a:lnTo>
                  <a:pt x="96" y="0"/>
                </a:lnTo>
                <a:lnTo>
                  <a:pt x="80" y="24"/>
                </a:lnTo>
                <a:lnTo>
                  <a:pt x="64" y="40"/>
                </a:lnTo>
                <a:lnTo>
                  <a:pt x="48" y="64"/>
                </a:lnTo>
                <a:lnTo>
                  <a:pt x="40" y="96"/>
                </a:lnTo>
                <a:lnTo>
                  <a:pt x="8" y="112"/>
                </a:lnTo>
                <a:lnTo>
                  <a:pt x="0" y="120"/>
                </a:lnTo>
                <a:lnTo>
                  <a:pt x="56" y="120"/>
                </a:lnTo>
                <a:lnTo>
                  <a:pt x="56" y="10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2" name="Freeform 647">
            <a:extLst>
              <a:ext uri="{FF2B5EF4-FFF2-40B4-BE49-F238E27FC236}">
                <a16:creationId xmlns:a16="http://schemas.microsoft.com/office/drawing/2014/main" id="{D71619C4-E6EE-472C-A615-65FA782C048B}"/>
              </a:ext>
            </a:extLst>
          </p:cNvPr>
          <p:cNvSpPr>
            <a:spLocks/>
          </p:cNvSpPr>
          <p:nvPr/>
        </p:nvSpPr>
        <p:spPr bwMode="auto">
          <a:xfrm>
            <a:off x="5105606" y="3677793"/>
            <a:ext cx="212324" cy="180560"/>
          </a:xfrm>
          <a:custGeom>
            <a:avLst/>
            <a:gdLst>
              <a:gd name="T0" fmla="*/ 2147483647 w 104"/>
              <a:gd name="T1" fmla="*/ 2147483647 h 88"/>
              <a:gd name="T2" fmla="*/ 2147483647 w 104"/>
              <a:gd name="T3" fmla="*/ 2147483647 h 88"/>
              <a:gd name="T4" fmla="*/ 2147483647 w 104"/>
              <a:gd name="T5" fmla="*/ 2147483647 h 88"/>
              <a:gd name="T6" fmla="*/ 2147483647 w 104"/>
              <a:gd name="T7" fmla="*/ 2147483647 h 88"/>
              <a:gd name="T8" fmla="*/ 2147483647 w 104"/>
              <a:gd name="T9" fmla="*/ 2147483647 h 88"/>
              <a:gd name="T10" fmla="*/ 2147483647 w 104"/>
              <a:gd name="T11" fmla="*/ 0 h 88"/>
              <a:gd name="T12" fmla="*/ 2147483647 w 104"/>
              <a:gd name="T13" fmla="*/ 0 h 88"/>
              <a:gd name="T14" fmla="*/ 2147483647 w 104"/>
              <a:gd name="T15" fmla="*/ 2147483647 h 88"/>
              <a:gd name="T16" fmla="*/ 2147483647 w 104"/>
              <a:gd name="T17" fmla="*/ 2147483647 h 88"/>
              <a:gd name="T18" fmla="*/ 0 w 104"/>
              <a:gd name="T19" fmla="*/ 2147483647 h 88"/>
              <a:gd name="T20" fmla="*/ 2147483647 w 104"/>
              <a:gd name="T21" fmla="*/ 2147483647 h 88"/>
              <a:gd name="T22" fmla="*/ 2147483647 w 104"/>
              <a:gd name="T23" fmla="*/ 2147483647 h 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88"/>
              <a:gd name="T38" fmla="*/ 104 w 104"/>
              <a:gd name="T39" fmla="*/ 88 h 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88">
                <a:moveTo>
                  <a:pt x="56" y="64"/>
                </a:moveTo>
                <a:lnTo>
                  <a:pt x="64" y="56"/>
                </a:lnTo>
                <a:lnTo>
                  <a:pt x="64" y="24"/>
                </a:lnTo>
                <a:lnTo>
                  <a:pt x="104" y="24"/>
                </a:lnTo>
                <a:lnTo>
                  <a:pt x="104" y="8"/>
                </a:lnTo>
                <a:lnTo>
                  <a:pt x="104" y="0"/>
                </a:lnTo>
                <a:lnTo>
                  <a:pt x="48" y="0"/>
                </a:lnTo>
                <a:lnTo>
                  <a:pt x="40" y="8"/>
                </a:lnTo>
                <a:lnTo>
                  <a:pt x="16" y="48"/>
                </a:lnTo>
                <a:lnTo>
                  <a:pt x="0" y="88"/>
                </a:lnTo>
                <a:lnTo>
                  <a:pt x="48" y="88"/>
                </a:lnTo>
                <a:lnTo>
                  <a:pt x="56" y="6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3" name="Freeform 648">
            <a:extLst>
              <a:ext uri="{FF2B5EF4-FFF2-40B4-BE49-F238E27FC236}">
                <a16:creationId xmlns:a16="http://schemas.microsoft.com/office/drawing/2014/main" id="{A0F10204-B3F9-4F43-A18E-0107705D77BF}"/>
              </a:ext>
            </a:extLst>
          </p:cNvPr>
          <p:cNvSpPr>
            <a:spLocks/>
          </p:cNvSpPr>
          <p:nvPr/>
        </p:nvSpPr>
        <p:spPr bwMode="auto">
          <a:xfrm>
            <a:off x="5120652" y="4087396"/>
            <a:ext cx="65202" cy="48484"/>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2147483647 w 32"/>
              <a:gd name="T11" fmla="*/ 2147483647 h 24"/>
              <a:gd name="T12" fmla="*/ 2147483647 w 32"/>
              <a:gd name="T13" fmla="*/ 2147483647 h 24"/>
              <a:gd name="T14" fmla="*/ 2147483647 w 32"/>
              <a:gd name="T15" fmla="*/ 2147483647 h 24"/>
              <a:gd name="T16" fmla="*/ 0 60000 65536"/>
              <a:gd name="T17" fmla="*/ 0 60000 65536"/>
              <a:gd name="T18" fmla="*/ 0 60000 65536"/>
              <a:gd name="T19" fmla="*/ 0 60000 65536"/>
              <a:gd name="T20" fmla="*/ 0 60000 65536"/>
              <a:gd name="T21" fmla="*/ 0 60000 65536"/>
              <a:gd name="T22" fmla="*/ 0 60000 65536"/>
              <a:gd name="T23" fmla="*/ 0 60000 65536"/>
              <a:gd name="T24" fmla="*/ 0 w 32"/>
              <a:gd name="T25" fmla="*/ 0 h 24"/>
              <a:gd name="T26" fmla="*/ 32 w 32"/>
              <a:gd name="T27" fmla="*/ 24 h 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 h="24">
                <a:moveTo>
                  <a:pt x="32" y="16"/>
                </a:moveTo>
                <a:lnTo>
                  <a:pt x="32" y="8"/>
                </a:lnTo>
                <a:lnTo>
                  <a:pt x="32" y="0"/>
                </a:lnTo>
                <a:lnTo>
                  <a:pt x="24" y="0"/>
                </a:lnTo>
                <a:lnTo>
                  <a:pt x="0" y="8"/>
                </a:lnTo>
                <a:lnTo>
                  <a:pt x="8" y="24"/>
                </a:lnTo>
                <a:lnTo>
                  <a:pt x="24" y="16"/>
                </a:lnTo>
                <a:lnTo>
                  <a:pt x="32"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4" name="Freeform 649">
            <a:extLst>
              <a:ext uri="{FF2B5EF4-FFF2-40B4-BE49-F238E27FC236}">
                <a16:creationId xmlns:a16="http://schemas.microsoft.com/office/drawing/2014/main" id="{655C18A9-F31F-4001-84E4-2BA9FFE08C4A}"/>
              </a:ext>
            </a:extLst>
          </p:cNvPr>
          <p:cNvSpPr>
            <a:spLocks/>
          </p:cNvSpPr>
          <p:nvPr/>
        </p:nvSpPr>
        <p:spPr bwMode="auto">
          <a:xfrm>
            <a:off x="6105369" y="3808197"/>
            <a:ext cx="424649" cy="524959"/>
          </a:xfrm>
          <a:custGeom>
            <a:avLst/>
            <a:gdLst>
              <a:gd name="T0" fmla="*/ 2147483647 w 208"/>
              <a:gd name="T1" fmla="*/ 2147483647 h 256"/>
              <a:gd name="T2" fmla="*/ 2147483647 w 208"/>
              <a:gd name="T3" fmla="*/ 2147483647 h 256"/>
              <a:gd name="T4" fmla="*/ 2147483647 w 208"/>
              <a:gd name="T5" fmla="*/ 2147483647 h 256"/>
              <a:gd name="T6" fmla="*/ 2147483647 w 208"/>
              <a:gd name="T7" fmla="*/ 2147483647 h 256"/>
              <a:gd name="T8" fmla="*/ 2147483647 w 208"/>
              <a:gd name="T9" fmla="*/ 2147483647 h 256"/>
              <a:gd name="T10" fmla="*/ 2147483647 w 208"/>
              <a:gd name="T11" fmla="*/ 2147483647 h 256"/>
              <a:gd name="T12" fmla="*/ 2147483647 w 208"/>
              <a:gd name="T13" fmla="*/ 2147483647 h 256"/>
              <a:gd name="T14" fmla="*/ 2147483647 w 208"/>
              <a:gd name="T15" fmla="*/ 2147483647 h 256"/>
              <a:gd name="T16" fmla="*/ 2147483647 w 208"/>
              <a:gd name="T17" fmla="*/ 2147483647 h 256"/>
              <a:gd name="T18" fmla="*/ 0 w 208"/>
              <a:gd name="T19" fmla="*/ 2147483647 h 256"/>
              <a:gd name="T20" fmla="*/ 2147483647 w 208"/>
              <a:gd name="T21" fmla="*/ 2147483647 h 256"/>
              <a:gd name="T22" fmla="*/ 2147483647 w 208"/>
              <a:gd name="T23" fmla="*/ 2147483647 h 256"/>
              <a:gd name="T24" fmla="*/ 2147483647 w 208"/>
              <a:gd name="T25" fmla="*/ 2147483647 h 256"/>
              <a:gd name="T26" fmla="*/ 2147483647 w 208"/>
              <a:gd name="T27" fmla="*/ 2147483647 h 256"/>
              <a:gd name="T28" fmla="*/ 2147483647 w 208"/>
              <a:gd name="T29" fmla="*/ 2147483647 h 256"/>
              <a:gd name="T30" fmla="*/ 2147483647 w 208"/>
              <a:gd name="T31" fmla="*/ 2147483647 h 256"/>
              <a:gd name="T32" fmla="*/ 2147483647 w 208"/>
              <a:gd name="T33" fmla="*/ 2147483647 h 256"/>
              <a:gd name="T34" fmla="*/ 2147483647 w 208"/>
              <a:gd name="T35" fmla="*/ 2147483647 h 256"/>
              <a:gd name="T36" fmla="*/ 2147483647 w 208"/>
              <a:gd name="T37" fmla="*/ 2147483647 h 256"/>
              <a:gd name="T38" fmla="*/ 2147483647 w 208"/>
              <a:gd name="T39" fmla="*/ 2147483647 h 256"/>
              <a:gd name="T40" fmla="*/ 2147483647 w 208"/>
              <a:gd name="T41" fmla="*/ 2147483647 h 256"/>
              <a:gd name="T42" fmla="*/ 2147483647 w 208"/>
              <a:gd name="T43" fmla="*/ 2147483647 h 256"/>
              <a:gd name="T44" fmla="*/ 2147483647 w 208"/>
              <a:gd name="T45" fmla="*/ 2147483647 h 256"/>
              <a:gd name="T46" fmla="*/ 2147483647 w 208"/>
              <a:gd name="T47" fmla="*/ 2147483647 h 256"/>
              <a:gd name="T48" fmla="*/ 2147483647 w 208"/>
              <a:gd name="T49" fmla="*/ 2147483647 h 256"/>
              <a:gd name="T50" fmla="*/ 2147483647 w 208"/>
              <a:gd name="T51" fmla="*/ 2147483647 h 256"/>
              <a:gd name="T52" fmla="*/ 2147483647 w 208"/>
              <a:gd name="T53" fmla="*/ 2147483647 h 256"/>
              <a:gd name="T54" fmla="*/ 2147483647 w 208"/>
              <a:gd name="T55" fmla="*/ 2147483647 h 256"/>
              <a:gd name="T56" fmla="*/ 2147483647 w 208"/>
              <a:gd name="T57" fmla="*/ 2147483647 h 256"/>
              <a:gd name="T58" fmla="*/ 2147483647 w 208"/>
              <a:gd name="T59" fmla="*/ 2147483647 h 256"/>
              <a:gd name="T60" fmla="*/ 2147483647 w 208"/>
              <a:gd name="T61" fmla="*/ 2147483647 h 256"/>
              <a:gd name="T62" fmla="*/ 2147483647 w 208"/>
              <a:gd name="T63" fmla="*/ 2147483647 h 256"/>
              <a:gd name="T64" fmla="*/ 2147483647 w 208"/>
              <a:gd name="T65" fmla="*/ 2147483647 h 256"/>
              <a:gd name="T66" fmla="*/ 2147483647 w 208"/>
              <a:gd name="T67" fmla="*/ 2147483647 h 256"/>
              <a:gd name="T68" fmla="*/ 2147483647 w 208"/>
              <a:gd name="T69" fmla="*/ 2147483647 h 256"/>
              <a:gd name="T70" fmla="*/ 2147483647 w 208"/>
              <a:gd name="T71" fmla="*/ 0 h 256"/>
              <a:gd name="T72" fmla="*/ 2147483647 w 208"/>
              <a:gd name="T73" fmla="*/ 2147483647 h 256"/>
              <a:gd name="T74" fmla="*/ 2147483647 w 208"/>
              <a:gd name="T75" fmla="*/ 2147483647 h 2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8"/>
              <a:gd name="T115" fmla="*/ 0 h 256"/>
              <a:gd name="T116" fmla="*/ 208 w 208"/>
              <a:gd name="T117" fmla="*/ 256 h 2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8" h="256">
                <a:moveTo>
                  <a:pt x="152" y="16"/>
                </a:moveTo>
                <a:lnTo>
                  <a:pt x="48" y="16"/>
                </a:lnTo>
                <a:lnTo>
                  <a:pt x="40" y="40"/>
                </a:lnTo>
                <a:lnTo>
                  <a:pt x="32" y="40"/>
                </a:lnTo>
                <a:lnTo>
                  <a:pt x="32" y="56"/>
                </a:lnTo>
                <a:lnTo>
                  <a:pt x="24" y="48"/>
                </a:lnTo>
                <a:lnTo>
                  <a:pt x="24" y="96"/>
                </a:lnTo>
                <a:lnTo>
                  <a:pt x="8" y="104"/>
                </a:lnTo>
                <a:lnTo>
                  <a:pt x="8" y="128"/>
                </a:lnTo>
                <a:lnTo>
                  <a:pt x="0" y="136"/>
                </a:lnTo>
                <a:lnTo>
                  <a:pt x="16" y="160"/>
                </a:lnTo>
                <a:lnTo>
                  <a:pt x="24" y="176"/>
                </a:lnTo>
                <a:lnTo>
                  <a:pt x="32" y="200"/>
                </a:lnTo>
                <a:lnTo>
                  <a:pt x="48" y="208"/>
                </a:lnTo>
                <a:lnTo>
                  <a:pt x="72" y="232"/>
                </a:lnTo>
                <a:lnTo>
                  <a:pt x="80" y="240"/>
                </a:lnTo>
                <a:lnTo>
                  <a:pt x="104" y="240"/>
                </a:lnTo>
                <a:lnTo>
                  <a:pt x="120" y="256"/>
                </a:lnTo>
                <a:lnTo>
                  <a:pt x="144" y="248"/>
                </a:lnTo>
                <a:lnTo>
                  <a:pt x="168" y="240"/>
                </a:lnTo>
                <a:lnTo>
                  <a:pt x="176" y="240"/>
                </a:lnTo>
                <a:lnTo>
                  <a:pt x="176" y="232"/>
                </a:lnTo>
                <a:lnTo>
                  <a:pt x="168" y="224"/>
                </a:lnTo>
                <a:lnTo>
                  <a:pt x="160" y="216"/>
                </a:lnTo>
                <a:lnTo>
                  <a:pt x="144" y="200"/>
                </a:lnTo>
                <a:lnTo>
                  <a:pt x="144" y="192"/>
                </a:lnTo>
                <a:lnTo>
                  <a:pt x="152" y="192"/>
                </a:lnTo>
                <a:lnTo>
                  <a:pt x="160" y="168"/>
                </a:lnTo>
                <a:lnTo>
                  <a:pt x="176" y="152"/>
                </a:lnTo>
                <a:lnTo>
                  <a:pt x="184" y="128"/>
                </a:lnTo>
                <a:lnTo>
                  <a:pt x="192" y="80"/>
                </a:lnTo>
                <a:lnTo>
                  <a:pt x="200" y="72"/>
                </a:lnTo>
                <a:lnTo>
                  <a:pt x="208" y="72"/>
                </a:lnTo>
                <a:lnTo>
                  <a:pt x="200" y="48"/>
                </a:lnTo>
                <a:lnTo>
                  <a:pt x="192" y="16"/>
                </a:lnTo>
                <a:lnTo>
                  <a:pt x="176" y="0"/>
                </a:lnTo>
                <a:lnTo>
                  <a:pt x="168" y="8"/>
                </a:lnTo>
                <a:lnTo>
                  <a:pt x="152"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5" name="Freeform 650">
            <a:extLst>
              <a:ext uri="{FF2B5EF4-FFF2-40B4-BE49-F238E27FC236}">
                <a16:creationId xmlns:a16="http://schemas.microsoft.com/office/drawing/2014/main" id="{1B3A2CE3-B5C6-445B-A6B7-24A844B76123}"/>
              </a:ext>
            </a:extLst>
          </p:cNvPr>
          <p:cNvSpPr>
            <a:spLocks/>
          </p:cNvSpPr>
          <p:nvPr/>
        </p:nvSpPr>
        <p:spPr bwMode="auto">
          <a:xfrm>
            <a:off x="5317930" y="4152597"/>
            <a:ext cx="163840" cy="147122"/>
          </a:xfrm>
          <a:custGeom>
            <a:avLst/>
            <a:gdLst>
              <a:gd name="T0" fmla="*/ 2147483647 w 80"/>
              <a:gd name="T1" fmla="*/ 2147483647 h 72"/>
              <a:gd name="T2" fmla="*/ 2147483647 w 80"/>
              <a:gd name="T3" fmla="*/ 2147483647 h 72"/>
              <a:gd name="T4" fmla="*/ 2147483647 w 80"/>
              <a:gd name="T5" fmla="*/ 2147483647 h 72"/>
              <a:gd name="T6" fmla="*/ 2147483647 w 80"/>
              <a:gd name="T7" fmla="*/ 2147483647 h 72"/>
              <a:gd name="T8" fmla="*/ 2147483647 w 80"/>
              <a:gd name="T9" fmla="*/ 0 h 72"/>
              <a:gd name="T10" fmla="*/ 2147483647 w 80"/>
              <a:gd name="T11" fmla="*/ 0 h 72"/>
              <a:gd name="T12" fmla="*/ 2147483647 w 80"/>
              <a:gd name="T13" fmla="*/ 0 h 72"/>
              <a:gd name="T14" fmla="*/ 2147483647 w 80"/>
              <a:gd name="T15" fmla="*/ 0 h 72"/>
              <a:gd name="T16" fmla="*/ 2147483647 w 80"/>
              <a:gd name="T17" fmla="*/ 0 h 72"/>
              <a:gd name="T18" fmla="*/ 2147483647 w 80"/>
              <a:gd name="T19" fmla="*/ 2147483647 h 72"/>
              <a:gd name="T20" fmla="*/ 2147483647 w 80"/>
              <a:gd name="T21" fmla="*/ 2147483647 h 72"/>
              <a:gd name="T22" fmla="*/ 0 w 80"/>
              <a:gd name="T23" fmla="*/ 2147483647 h 72"/>
              <a:gd name="T24" fmla="*/ 2147483647 w 80"/>
              <a:gd name="T25" fmla="*/ 2147483647 h 72"/>
              <a:gd name="T26" fmla="*/ 2147483647 w 80"/>
              <a:gd name="T27" fmla="*/ 2147483647 h 72"/>
              <a:gd name="T28" fmla="*/ 2147483647 w 80"/>
              <a:gd name="T29" fmla="*/ 2147483647 h 72"/>
              <a:gd name="T30" fmla="*/ 2147483647 w 80"/>
              <a:gd name="T31" fmla="*/ 2147483647 h 72"/>
              <a:gd name="T32" fmla="*/ 2147483647 w 80"/>
              <a:gd name="T33" fmla="*/ 2147483647 h 72"/>
              <a:gd name="T34" fmla="*/ 2147483647 w 80"/>
              <a:gd name="T35" fmla="*/ 2147483647 h 72"/>
              <a:gd name="T36" fmla="*/ 2147483647 w 80"/>
              <a:gd name="T37" fmla="*/ 2147483647 h 72"/>
              <a:gd name="T38" fmla="*/ 2147483647 w 80"/>
              <a:gd name="T39" fmla="*/ 2147483647 h 72"/>
              <a:gd name="T40" fmla="*/ 2147483647 w 80"/>
              <a:gd name="T41" fmla="*/ 2147483647 h 7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0"/>
              <a:gd name="T64" fmla="*/ 0 h 72"/>
              <a:gd name="T65" fmla="*/ 80 w 80"/>
              <a:gd name="T66" fmla="*/ 72 h 7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0" h="72">
                <a:moveTo>
                  <a:pt x="72" y="40"/>
                </a:moveTo>
                <a:lnTo>
                  <a:pt x="80" y="24"/>
                </a:lnTo>
                <a:lnTo>
                  <a:pt x="72" y="8"/>
                </a:lnTo>
                <a:lnTo>
                  <a:pt x="48" y="8"/>
                </a:lnTo>
                <a:lnTo>
                  <a:pt x="40" y="0"/>
                </a:lnTo>
                <a:lnTo>
                  <a:pt x="32" y="0"/>
                </a:lnTo>
                <a:lnTo>
                  <a:pt x="24" y="0"/>
                </a:lnTo>
                <a:lnTo>
                  <a:pt x="16" y="0"/>
                </a:lnTo>
                <a:lnTo>
                  <a:pt x="8" y="0"/>
                </a:lnTo>
                <a:lnTo>
                  <a:pt x="8" y="16"/>
                </a:lnTo>
                <a:lnTo>
                  <a:pt x="8" y="32"/>
                </a:lnTo>
                <a:lnTo>
                  <a:pt x="0" y="40"/>
                </a:lnTo>
                <a:lnTo>
                  <a:pt x="8" y="40"/>
                </a:lnTo>
                <a:lnTo>
                  <a:pt x="8" y="56"/>
                </a:lnTo>
                <a:lnTo>
                  <a:pt x="16" y="64"/>
                </a:lnTo>
                <a:lnTo>
                  <a:pt x="16" y="72"/>
                </a:lnTo>
                <a:lnTo>
                  <a:pt x="32" y="72"/>
                </a:lnTo>
                <a:lnTo>
                  <a:pt x="64" y="64"/>
                </a:lnTo>
                <a:lnTo>
                  <a:pt x="72" y="64"/>
                </a:lnTo>
                <a:lnTo>
                  <a:pt x="72" y="48"/>
                </a:lnTo>
                <a:lnTo>
                  <a:pt x="72"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6" name="Freeform 651">
            <a:extLst>
              <a:ext uri="{FF2B5EF4-FFF2-40B4-BE49-F238E27FC236}">
                <a16:creationId xmlns:a16="http://schemas.microsoft.com/office/drawing/2014/main" id="{F2BAE87E-DE1A-46EC-8CC1-919CC6F345D5}"/>
              </a:ext>
            </a:extLst>
          </p:cNvPr>
          <p:cNvSpPr>
            <a:spLocks/>
          </p:cNvSpPr>
          <p:nvPr/>
        </p:nvSpPr>
        <p:spPr bwMode="auto">
          <a:xfrm>
            <a:off x="5236010" y="4201080"/>
            <a:ext cx="113685" cy="98638"/>
          </a:xfrm>
          <a:custGeom>
            <a:avLst/>
            <a:gdLst>
              <a:gd name="T0" fmla="*/ 2147483647 w 56"/>
              <a:gd name="T1" fmla="*/ 2147483647 h 48"/>
              <a:gd name="T2" fmla="*/ 2147483647 w 56"/>
              <a:gd name="T3" fmla="*/ 2147483647 h 48"/>
              <a:gd name="T4" fmla="*/ 2147483647 w 56"/>
              <a:gd name="T5" fmla="*/ 2147483647 h 48"/>
              <a:gd name="T6" fmla="*/ 2147483647 w 56"/>
              <a:gd name="T7" fmla="*/ 2147483647 h 48"/>
              <a:gd name="T8" fmla="*/ 2147483647 w 56"/>
              <a:gd name="T9" fmla="*/ 2147483647 h 48"/>
              <a:gd name="T10" fmla="*/ 2147483647 w 56"/>
              <a:gd name="T11" fmla="*/ 0 h 48"/>
              <a:gd name="T12" fmla="*/ 2147483647 w 56"/>
              <a:gd name="T13" fmla="*/ 2147483647 h 48"/>
              <a:gd name="T14" fmla="*/ 2147483647 w 56"/>
              <a:gd name="T15" fmla="*/ 2147483647 h 48"/>
              <a:gd name="T16" fmla="*/ 0 w 56"/>
              <a:gd name="T17" fmla="*/ 2147483647 h 48"/>
              <a:gd name="T18" fmla="*/ 2147483647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48" y="32"/>
                </a:moveTo>
                <a:lnTo>
                  <a:pt x="48" y="16"/>
                </a:lnTo>
                <a:lnTo>
                  <a:pt x="40" y="16"/>
                </a:lnTo>
                <a:lnTo>
                  <a:pt x="32" y="16"/>
                </a:lnTo>
                <a:lnTo>
                  <a:pt x="24" y="8"/>
                </a:lnTo>
                <a:lnTo>
                  <a:pt x="16" y="0"/>
                </a:lnTo>
                <a:lnTo>
                  <a:pt x="16" y="8"/>
                </a:lnTo>
                <a:lnTo>
                  <a:pt x="8" y="16"/>
                </a:lnTo>
                <a:lnTo>
                  <a:pt x="0" y="24"/>
                </a:lnTo>
                <a:lnTo>
                  <a:pt x="8" y="24"/>
                </a:lnTo>
                <a:lnTo>
                  <a:pt x="40" y="48"/>
                </a:lnTo>
                <a:lnTo>
                  <a:pt x="56" y="48"/>
                </a:lnTo>
                <a:lnTo>
                  <a:pt x="56" y="40"/>
                </a:lnTo>
                <a:lnTo>
                  <a:pt x="48"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7" name="Freeform 652">
            <a:extLst>
              <a:ext uri="{FF2B5EF4-FFF2-40B4-BE49-F238E27FC236}">
                <a16:creationId xmlns:a16="http://schemas.microsoft.com/office/drawing/2014/main" id="{201AFDCE-B00E-466F-B3AB-44F272FCBD15}"/>
              </a:ext>
            </a:extLst>
          </p:cNvPr>
          <p:cNvSpPr>
            <a:spLocks/>
          </p:cNvSpPr>
          <p:nvPr/>
        </p:nvSpPr>
        <p:spPr bwMode="auto">
          <a:xfrm>
            <a:off x="5185855" y="4169315"/>
            <a:ext cx="81920" cy="81922"/>
          </a:xfrm>
          <a:custGeom>
            <a:avLst/>
            <a:gdLst>
              <a:gd name="T0" fmla="*/ 2147483647 w 40"/>
              <a:gd name="T1" fmla="*/ 2147483647 h 40"/>
              <a:gd name="T2" fmla="*/ 2147483647 w 40"/>
              <a:gd name="T3" fmla="*/ 2147483647 h 40"/>
              <a:gd name="T4" fmla="*/ 2147483647 w 40"/>
              <a:gd name="T5" fmla="*/ 0 h 40"/>
              <a:gd name="T6" fmla="*/ 2147483647 w 40"/>
              <a:gd name="T7" fmla="*/ 0 h 40"/>
              <a:gd name="T8" fmla="*/ 2147483647 w 40"/>
              <a:gd name="T9" fmla="*/ 2147483647 h 40"/>
              <a:gd name="T10" fmla="*/ 0 w 40"/>
              <a:gd name="T11" fmla="*/ 2147483647 h 40"/>
              <a:gd name="T12" fmla="*/ 2147483647 w 40"/>
              <a:gd name="T13" fmla="*/ 2147483647 h 40"/>
              <a:gd name="T14" fmla="*/ 2147483647 w 40"/>
              <a:gd name="T15" fmla="*/ 2147483647 h 40"/>
              <a:gd name="T16" fmla="*/ 2147483647 w 40"/>
              <a:gd name="T17" fmla="*/ 2147483647 h 40"/>
              <a:gd name="T18" fmla="*/ 2147483647 w 40"/>
              <a:gd name="T19" fmla="*/ 2147483647 h 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40"/>
              <a:gd name="T32" fmla="*/ 40 w 40"/>
              <a:gd name="T33" fmla="*/ 40 h 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8" name="Freeform 653">
            <a:extLst>
              <a:ext uri="{FF2B5EF4-FFF2-40B4-BE49-F238E27FC236}">
                <a16:creationId xmlns:a16="http://schemas.microsoft.com/office/drawing/2014/main" id="{20B80476-B5F9-45E2-9DD2-98D20BB7106A}"/>
              </a:ext>
            </a:extLst>
          </p:cNvPr>
          <p:cNvSpPr>
            <a:spLocks/>
          </p:cNvSpPr>
          <p:nvPr/>
        </p:nvSpPr>
        <p:spPr bwMode="auto">
          <a:xfrm>
            <a:off x="5127340" y="4087396"/>
            <a:ext cx="65202" cy="48484"/>
          </a:xfrm>
          <a:custGeom>
            <a:avLst/>
            <a:gdLst>
              <a:gd name="T0" fmla="*/ 2147483647 w 32"/>
              <a:gd name="T1" fmla="*/ 2147483647 h 24"/>
              <a:gd name="T2" fmla="*/ 2147483647 w 32"/>
              <a:gd name="T3" fmla="*/ 2147483647 h 24"/>
              <a:gd name="T4" fmla="*/ 2147483647 w 32"/>
              <a:gd name="T5" fmla="*/ 0 h 24"/>
              <a:gd name="T6" fmla="*/ 2147483647 w 32"/>
              <a:gd name="T7" fmla="*/ 0 h 24"/>
              <a:gd name="T8" fmla="*/ 0 w 32"/>
              <a:gd name="T9" fmla="*/ 2147483647 h 24"/>
              <a:gd name="T10" fmla="*/ 0 w 32"/>
              <a:gd name="T11" fmla="*/ 2147483647 h 24"/>
              <a:gd name="T12" fmla="*/ 2147483647 w 32"/>
              <a:gd name="T13" fmla="*/ 2147483647 h 24"/>
              <a:gd name="T14" fmla="*/ 2147483647 w 32"/>
              <a:gd name="T15" fmla="*/ 2147483647 h 24"/>
              <a:gd name="T16" fmla="*/ 2147483647 w 32"/>
              <a:gd name="T17" fmla="*/ 2147483647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
              <a:gd name="T28" fmla="*/ 0 h 24"/>
              <a:gd name="T29" fmla="*/ 32 w 32"/>
              <a:gd name="T30" fmla="*/ 24 h 2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 h="24">
                <a:moveTo>
                  <a:pt x="32" y="16"/>
                </a:moveTo>
                <a:lnTo>
                  <a:pt x="32" y="8"/>
                </a:lnTo>
                <a:lnTo>
                  <a:pt x="32" y="0"/>
                </a:lnTo>
                <a:lnTo>
                  <a:pt x="24" y="0"/>
                </a:lnTo>
                <a:lnTo>
                  <a:pt x="0" y="8"/>
                </a:lnTo>
                <a:lnTo>
                  <a:pt x="8" y="24"/>
                </a:lnTo>
                <a:lnTo>
                  <a:pt x="24" y="16"/>
                </a:lnTo>
                <a:lnTo>
                  <a:pt x="32"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89" name="Freeform 654">
            <a:extLst>
              <a:ext uri="{FF2B5EF4-FFF2-40B4-BE49-F238E27FC236}">
                <a16:creationId xmlns:a16="http://schemas.microsoft.com/office/drawing/2014/main" id="{B0602B80-CB9C-4DE8-A20C-A428BE935BCA}"/>
              </a:ext>
            </a:extLst>
          </p:cNvPr>
          <p:cNvSpPr>
            <a:spLocks/>
          </p:cNvSpPr>
          <p:nvPr/>
        </p:nvSpPr>
        <p:spPr bwMode="auto">
          <a:xfrm>
            <a:off x="5192542" y="4169315"/>
            <a:ext cx="81920" cy="81922"/>
          </a:xfrm>
          <a:custGeom>
            <a:avLst/>
            <a:gdLst>
              <a:gd name="T0" fmla="*/ 2147483647 w 40"/>
              <a:gd name="T1" fmla="*/ 2147483647 h 40"/>
              <a:gd name="T2" fmla="*/ 2147483647 w 40"/>
              <a:gd name="T3" fmla="*/ 2147483647 h 40"/>
              <a:gd name="T4" fmla="*/ 2147483647 w 40"/>
              <a:gd name="T5" fmla="*/ 2147483647 h 40"/>
              <a:gd name="T6" fmla="*/ 2147483647 w 40"/>
              <a:gd name="T7" fmla="*/ 0 h 40"/>
              <a:gd name="T8" fmla="*/ 2147483647 w 40"/>
              <a:gd name="T9" fmla="*/ 0 h 40"/>
              <a:gd name="T10" fmla="*/ 2147483647 w 40"/>
              <a:gd name="T11" fmla="*/ 2147483647 h 40"/>
              <a:gd name="T12" fmla="*/ 0 w 40"/>
              <a:gd name="T13" fmla="*/ 2147483647 h 40"/>
              <a:gd name="T14" fmla="*/ 2147483647 w 40"/>
              <a:gd name="T15" fmla="*/ 2147483647 h 40"/>
              <a:gd name="T16" fmla="*/ 2147483647 w 40"/>
              <a:gd name="T17" fmla="*/ 2147483647 h 40"/>
              <a:gd name="T18" fmla="*/ 2147483647 w 40"/>
              <a:gd name="T19" fmla="*/ 2147483647 h 40"/>
              <a:gd name="T20" fmla="*/ 2147483647 w 40"/>
              <a:gd name="T21" fmla="*/ 2147483647 h 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0"/>
              <a:gd name="T35" fmla="*/ 40 w 40"/>
              <a:gd name="T36" fmla="*/ 40 h 4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0">
                <a:moveTo>
                  <a:pt x="40" y="24"/>
                </a:moveTo>
                <a:lnTo>
                  <a:pt x="40" y="16"/>
                </a:lnTo>
                <a:lnTo>
                  <a:pt x="32" y="0"/>
                </a:lnTo>
                <a:lnTo>
                  <a:pt x="16" y="0"/>
                </a:lnTo>
                <a:lnTo>
                  <a:pt x="8" y="8"/>
                </a:lnTo>
                <a:lnTo>
                  <a:pt x="0" y="16"/>
                </a:lnTo>
                <a:lnTo>
                  <a:pt x="8" y="24"/>
                </a:lnTo>
                <a:lnTo>
                  <a:pt x="24" y="40"/>
                </a:lnTo>
                <a:lnTo>
                  <a:pt x="32" y="32"/>
                </a:lnTo>
                <a:lnTo>
                  <a:pt x="40"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0" name="Freeform 655">
            <a:extLst>
              <a:ext uri="{FF2B5EF4-FFF2-40B4-BE49-F238E27FC236}">
                <a16:creationId xmlns:a16="http://schemas.microsoft.com/office/drawing/2014/main" id="{8289E79E-2B5A-4250-813F-5C4F2DC7F26F}"/>
              </a:ext>
            </a:extLst>
          </p:cNvPr>
          <p:cNvSpPr>
            <a:spLocks/>
          </p:cNvSpPr>
          <p:nvPr/>
        </p:nvSpPr>
        <p:spPr bwMode="auto">
          <a:xfrm>
            <a:off x="5317930" y="3677793"/>
            <a:ext cx="1672" cy="16718"/>
          </a:xfrm>
          <a:custGeom>
            <a:avLst/>
            <a:gdLst>
              <a:gd name="T0" fmla="*/ 0 w 1942"/>
              <a:gd name="T1" fmla="*/ 0 h 8"/>
              <a:gd name="T2" fmla="*/ 0 w 1942"/>
              <a:gd name="T3" fmla="*/ 2147483647 h 8"/>
              <a:gd name="T4" fmla="*/ 0 w 1942"/>
              <a:gd name="T5" fmla="*/ 0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0"/>
                </a:moveTo>
                <a:lnTo>
                  <a:pt x="0"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1" name="Freeform 656">
            <a:extLst>
              <a:ext uri="{FF2B5EF4-FFF2-40B4-BE49-F238E27FC236}">
                <a16:creationId xmlns:a16="http://schemas.microsoft.com/office/drawing/2014/main" id="{C5E3AFF2-98B3-43C3-A0D7-7DF03562E399}"/>
              </a:ext>
            </a:extLst>
          </p:cNvPr>
          <p:cNvSpPr>
            <a:spLocks/>
          </p:cNvSpPr>
          <p:nvPr/>
        </p:nvSpPr>
        <p:spPr bwMode="auto">
          <a:xfrm>
            <a:off x="5317930" y="3383550"/>
            <a:ext cx="524959" cy="540005"/>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2147483647 w 257"/>
              <a:gd name="T39" fmla="*/ 2147483647 h 264"/>
              <a:gd name="T40" fmla="*/ 2147483647 w 257"/>
              <a:gd name="T41" fmla="*/ 2147483647 h 264"/>
              <a:gd name="T42" fmla="*/ 2147483647 w 257"/>
              <a:gd name="T43" fmla="*/ 2147483647 h 264"/>
              <a:gd name="T44" fmla="*/ 2147483647 w 257"/>
              <a:gd name="T45" fmla="*/ 0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0 w 257"/>
              <a:gd name="T73" fmla="*/ 2147483647 h 264"/>
              <a:gd name="T74" fmla="*/ 0 w 257"/>
              <a:gd name="T75" fmla="*/ 2147483647 h 264"/>
              <a:gd name="T76" fmla="*/ 0 w 257"/>
              <a:gd name="T77" fmla="*/ 2147483647 h 264"/>
              <a:gd name="T78" fmla="*/ 2147483647 w 257"/>
              <a:gd name="T79" fmla="*/ 2147483647 h 2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57"/>
              <a:gd name="T121" fmla="*/ 0 h 264"/>
              <a:gd name="T122" fmla="*/ 257 w 257"/>
              <a:gd name="T123" fmla="*/ 264 h 26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2" name="Rectangle 657">
            <a:extLst>
              <a:ext uri="{FF2B5EF4-FFF2-40B4-BE49-F238E27FC236}">
                <a16:creationId xmlns:a16="http://schemas.microsoft.com/office/drawing/2014/main" id="{50296E62-F3C2-4BF4-9B82-E10CE4A5B10B}"/>
              </a:ext>
            </a:extLst>
          </p:cNvPr>
          <p:cNvSpPr>
            <a:spLocks noChangeArrowheads="1"/>
          </p:cNvSpPr>
          <p:nvPr/>
        </p:nvSpPr>
        <p:spPr bwMode="auto">
          <a:xfrm>
            <a:off x="5317930" y="3677793"/>
            <a:ext cx="0" cy="16718"/>
          </a:xfrm>
          <a:prstGeom prst="rect">
            <a:avLst/>
          </a:prstGeom>
          <a:solidFill>
            <a:schemeClr val="bg1">
              <a:lumMod val="65000"/>
            </a:schemeClr>
          </a:solidFill>
          <a:ln w="6350">
            <a:solidFill>
              <a:schemeClr val="bg1">
                <a:lumMod val="85000"/>
              </a:schemeClr>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1" hangingPunct="1">
              <a:spcBef>
                <a:spcPct val="50000"/>
              </a:spcBef>
            </a:pPr>
            <a:endParaRPr lang="en-US">
              <a:solidFill>
                <a:srgbClr val="4D4D4D"/>
              </a:solidFill>
              <a:latin typeface="+mn-lt"/>
              <a:ea typeface="+mn-ea"/>
              <a:cs typeface="+mn-ea"/>
              <a:sym typeface="+mn-lt"/>
            </a:endParaRPr>
          </a:p>
        </p:txBody>
      </p:sp>
      <p:sp>
        <p:nvSpPr>
          <p:cNvPr id="193" name="Freeform 658">
            <a:extLst>
              <a:ext uri="{FF2B5EF4-FFF2-40B4-BE49-F238E27FC236}">
                <a16:creationId xmlns:a16="http://schemas.microsoft.com/office/drawing/2014/main" id="{94D8F2C0-28A0-49DD-B40C-59BDFBF74AA6}"/>
              </a:ext>
            </a:extLst>
          </p:cNvPr>
          <p:cNvSpPr>
            <a:spLocks/>
          </p:cNvSpPr>
          <p:nvPr/>
        </p:nvSpPr>
        <p:spPr bwMode="auto">
          <a:xfrm>
            <a:off x="5317930" y="3383550"/>
            <a:ext cx="524959" cy="540005"/>
          </a:xfrm>
          <a:custGeom>
            <a:avLst/>
            <a:gdLst>
              <a:gd name="T0" fmla="*/ 2147483647 w 257"/>
              <a:gd name="T1" fmla="*/ 2147483647 h 264"/>
              <a:gd name="T2" fmla="*/ 2147483647 w 257"/>
              <a:gd name="T3" fmla="*/ 2147483647 h 264"/>
              <a:gd name="T4" fmla="*/ 2147483647 w 257"/>
              <a:gd name="T5" fmla="*/ 2147483647 h 264"/>
              <a:gd name="T6" fmla="*/ 2147483647 w 257"/>
              <a:gd name="T7" fmla="*/ 2147483647 h 264"/>
              <a:gd name="T8" fmla="*/ 2147483647 w 257"/>
              <a:gd name="T9" fmla="*/ 2147483647 h 264"/>
              <a:gd name="T10" fmla="*/ 2147483647 w 257"/>
              <a:gd name="T11" fmla="*/ 2147483647 h 264"/>
              <a:gd name="T12" fmla="*/ 2147483647 w 257"/>
              <a:gd name="T13" fmla="*/ 2147483647 h 264"/>
              <a:gd name="T14" fmla="*/ 2147483647 w 257"/>
              <a:gd name="T15" fmla="*/ 2147483647 h 264"/>
              <a:gd name="T16" fmla="*/ 2147483647 w 257"/>
              <a:gd name="T17" fmla="*/ 2147483647 h 264"/>
              <a:gd name="T18" fmla="*/ 2147483647 w 257"/>
              <a:gd name="T19" fmla="*/ 2147483647 h 264"/>
              <a:gd name="T20" fmla="*/ 2147483647 w 257"/>
              <a:gd name="T21" fmla="*/ 2147483647 h 264"/>
              <a:gd name="T22" fmla="*/ 2147483647 w 257"/>
              <a:gd name="T23" fmla="*/ 2147483647 h 264"/>
              <a:gd name="T24" fmla="*/ 2147483647 w 257"/>
              <a:gd name="T25" fmla="*/ 2147483647 h 264"/>
              <a:gd name="T26" fmla="*/ 2147483647 w 257"/>
              <a:gd name="T27" fmla="*/ 2147483647 h 264"/>
              <a:gd name="T28" fmla="*/ 2147483647 w 257"/>
              <a:gd name="T29" fmla="*/ 2147483647 h 264"/>
              <a:gd name="T30" fmla="*/ 2147483647 w 257"/>
              <a:gd name="T31" fmla="*/ 2147483647 h 264"/>
              <a:gd name="T32" fmla="*/ 2147483647 w 257"/>
              <a:gd name="T33" fmla="*/ 2147483647 h 264"/>
              <a:gd name="T34" fmla="*/ 2147483647 w 257"/>
              <a:gd name="T35" fmla="*/ 2147483647 h 264"/>
              <a:gd name="T36" fmla="*/ 2147483647 w 257"/>
              <a:gd name="T37" fmla="*/ 2147483647 h 264"/>
              <a:gd name="T38" fmla="*/ 0 w 257"/>
              <a:gd name="T39" fmla="*/ 2147483647 h 264"/>
              <a:gd name="T40" fmla="*/ 0 w 257"/>
              <a:gd name="T41" fmla="*/ 2147483647 h 264"/>
              <a:gd name="T42" fmla="*/ 2147483647 w 257"/>
              <a:gd name="T43" fmla="*/ 2147483647 h 264"/>
              <a:gd name="T44" fmla="*/ 2147483647 w 257"/>
              <a:gd name="T45" fmla="*/ 2147483647 h 264"/>
              <a:gd name="T46" fmla="*/ 2147483647 w 257"/>
              <a:gd name="T47" fmla="*/ 2147483647 h 264"/>
              <a:gd name="T48" fmla="*/ 2147483647 w 257"/>
              <a:gd name="T49" fmla="*/ 2147483647 h 264"/>
              <a:gd name="T50" fmla="*/ 2147483647 w 257"/>
              <a:gd name="T51" fmla="*/ 2147483647 h 264"/>
              <a:gd name="T52" fmla="*/ 2147483647 w 257"/>
              <a:gd name="T53" fmla="*/ 2147483647 h 264"/>
              <a:gd name="T54" fmla="*/ 2147483647 w 257"/>
              <a:gd name="T55" fmla="*/ 2147483647 h 264"/>
              <a:gd name="T56" fmla="*/ 2147483647 w 257"/>
              <a:gd name="T57" fmla="*/ 2147483647 h 264"/>
              <a:gd name="T58" fmla="*/ 2147483647 w 257"/>
              <a:gd name="T59" fmla="*/ 2147483647 h 264"/>
              <a:gd name="T60" fmla="*/ 2147483647 w 257"/>
              <a:gd name="T61" fmla="*/ 2147483647 h 264"/>
              <a:gd name="T62" fmla="*/ 2147483647 w 257"/>
              <a:gd name="T63" fmla="*/ 2147483647 h 264"/>
              <a:gd name="T64" fmla="*/ 2147483647 w 257"/>
              <a:gd name="T65" fmla="*/ 2147483647 h 264"/>
              <a:gd name="T66" fmla="*/ 2147483647 w 257"/>
              <a:gd name="T67" fmla="*/ 2147483647 h 264"/>
              <a:gd name="T68" fmla="*/ 2147483647 w 257"/>
              <a:gd name="T69" fmla="*/ 2147483647 h 264"/>
              <a:gd name="T70" fmla="*/ 2147483647 w 257"/>
              <a:gd name="T71" fmla="*/ 2147483647 h 264"/>
              <a:gd name="T72" fmla="*/ 2147483647 w 257"/>
              <a:gd name="T73" fmla="*/ 2147483647 h 264"/>
              <a:gd name="T74" fmla="*/ 2147483647 w 257"/>
              <a:gd name="T75" fmla="*/ 2147483647 h 264"/>
              <a:gd name="T76" fmla="*/ 2147483647 w 257"/>
              <a:gd name="T77" fmla="*/ 2147483647 h 264"/>
              <a:gd name="T78" fmla="*/ 2147483647 w 257"/>
              <a:gd name="T79" fmla="*/ 2147483647 h 264"/>
              <a:gd name="T80" fmla="*/ 0 w 257"/>
              <a:gd name="T81" fmla="*/ 2147483647 h 264"/>
              <a:gd name="T82" fmla="*/ 0 w 257"/>
              <a:gd name="T83" fmla="*/ 2147483647 h 26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57"/>
              <a:gd name="T127" fmla="*/ 0 h 264"/>
              <a:gd name="T128" fmla="*/ 257 w 257"/>
              <a:gd name="T129" fmla="*/ 264 h 26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57" h="264">
                <a:moveTo>
                  <a:pt x="40" y="184"/>
                </a:move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lnTo>
                  <a:pt x="144" y="256"/>
                </a:lnTo>
                <a:lnTo>
                  <a:pt x="152" y="264"/>
                </a:lnTo>
                <a:lnTo>
                  <a:pt x="160" y="264"/>
                </a:lnTo>
                <a:lnTo>
                  <a:pt x="185" y="248"/>
                </a:lnTo>
                <a:lnTo>
                  <a:pt x="257" y="200"/>
                </a:lnTo>
                <a:lnTo>
                  <a:pt x="241" y="184"/>
                </a:lnTo>
                <a:lnTo>
                  <a:pt x="233" y="184"/>
                </a:lnTo>
                <a:lnTo>
                  <a:pt x="225" y="168"/>
                </a:lnTo>
                <a:lnTo>
                  <a:pt x="233" y="160"/>
                </a:lnTo>
                <a:lnTo>
                  <a:pt x="233" y="120"/>
                </a:lnTo>
                <a:lnTo>
                  <a:pt x="225" y="112"/>
                </a:lnTo>
                <a:lnTo>
                  <a:pt x="233" y="104"/>
                </a:lnTo>
                <a:lnTo>
                  <a:pt x="225" y="96"/>
                </a:lnTo>
                <a:lnTo>
                  <a:pt x="225" y="80"/>
                </a:lnTo>
                <a:lnTo>
                  <a:pt x="217" y="72"/>
                </a:lnTo>
                <a:lnTo>
                  <a:pt x="209" y="72"/>
                </a:lnTo>
                <a:lnTo>
                  <a:pt x="201" y="64"/>
                </a:lnTo>
                <a:lnTo>
                  <a:pt x="201" y="56"/>
                </a:lnTo>
                <a:lnTo>
                  <a:pt x="217" y="40"/>
                </a:lnTo>
                <a:lnTo>
                  <a:pt x="217" y="24"/>
                </a:lnTo>
                <a:lnTo>
                  <a:pt x="217" y="8"/>
                </a:lnTo>
                <a:lnTo>
                  <a:pt x="217" y="0"/>
                </a:lnTo>
                <a:lnTo>
                  <a:pt x="209" y="8"/>
                </a:lnTo>
                <a:lnTo>
                  <a:pt x="193" y="8"/>
                </a:lnTo>
                <a:lnTo>
                  <a:pt x="144" y="8"/>
                </a:lnTo>
                <a:lnTo>
                  <a:pt x="104" y="24"/>
                </a:lnTo>
                <a:lnTo>
                  <a:pt x="88" y="32"/>
                </a:lnTo>
                <a:lnTo>
                  <a:pt x="88" y="56"/>
                </a:lnTo>
                <a:lnTo>
                  <a:pt x="96" y="72"/>
                </a:lnTo>
                <a:lnTo>
                  <a:pt x="88" y="80"/>
                </a:lnTo>
                <a:lnTo>
                  <a:pt x="72" y="80"/>
                </a:lnTo>
                <a:lnTo>
                  <a:pt x="64" y="88"/>
                </a:lnTo>
                <a:lnTo>
                  <a:pt x="64" y="96"/>
                </a:lnTo>
                <a:lnTo>
                  <a:pt x="40" y="104"/>
                </a:lnTo>
                <a:lnTo>
                  <a:pt x="16" y="120"/>
                </a:lnTo>
                <a:lnTo>
                  <a:pt x="0" y="128"/>
                </a:lnTo>
                <a:lnTo>
                  <a:pt x="0" y="144"/>
                </a:lnTo>
                <a:lnTo>
                  <a:pt x="0" y="152"/>
                </a:lnTo>
                <a:lnTo>
                  <a:pt x="40" y="18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4" name="Freeform 659">
            <a:extLst>
              <a:ext uri="{FF2B5EF4-FFF2-40B4-BE49-F238E27FC236}">
                <a16:creationId xmlns:a16="http://schemas.microsoft.com/office/drawing/2014/main" id="{2FCC658E-D884-4BD7-A708-F1B363E3908C}"/>
              </a:ext>
            </a:extLst>
          </p:cNvPr>
          <p:cNvSpPr>
            <a:spLocks/>
          </p:cNvSpPr>
          <p:nvPr/>
        </p:nvSpPr>
        <p:spPr bwMode="auto">
          <a:xfrm>
            <a:off x="5349695" y="3350112"/>
            <a:ext cx="16718" cy="1672"/>
          </a:xfrm>
          <a:custGeom>
            <a:avLst/>
            <a:gdLst>
              <a:gd name="T0" fmla="*/ 2147483647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8" y="0"/>
                </a:moveTo>
                <a:lnTo>
                  <a:pt x="0" y="0"/>
                </a:lnTo>
                <a:lnTo>
                  <a:pt x="8"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5" name="Freeform 660">
            <a:extLst>
              <a:ext uri="{FF2B5EF4-FFF2-40B4-BE49-F238E27FC236}">
                <a16:creationId xmlns:a16="http://schemas.microsoft.com/office/drawing/2014/main" id="{4D5693BD-0E9D-4F3C-ABF0-E57FD483532D}"/>
              </a:ext>
            </a:extLst>
          </p:cNvPr>
          <p:cNvSpPr>
            <a:spLocks/>
          </p:cNvSpPr>
          <p:nvPr/>
        </p:nvSpPr>
        <p:spPr bwMode="auto">
          <a:xfrm>
            <a:off x="5366414" y="3236426"/>
            <a:ext cx="16718" cy="1672"/>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6" name="Rectangle 661">
            <a:extLst>
              <a:ext uri="{FF2B5EF4-FFF2-40B4-BE49-F238E27FC236}">
                <a16:creationId xmlns:a16="http://schemas.microsoft.com/office/drawing/2014/main" id="{E9F8B68E-C892-455E-8648-316F2645D738}"/>
              </a:ext>
            </a:extLst>
          </p:cNvPr>
          <p:cNvSpPr>
            <a:spLocks noChangeArrowheads="1"/>
          </p:cNvSpPr>
          <p:nvPr/>
        </p:nvSpPr>
        <p:spPr bwMode="auto">
          <a:xfrm>
            <a:off x="5349695" y="3350112"/>
            <a:ext cx="16718" cy="0"/>
          </a:xfrm>
          <a:prstGeom prst="rect">
            <a:avLst/>
          </a:prstGeom>
          <a:solidFill>
            <a:schemeClr val="bg1">
              <a:lumMod val="65000"/>
            </a:schemeClr>
          </a:solidFill>
          <a:ln w="6350">
            <a:solidFill>
              <a:schemeClr val="bg1">
                <a:lumMod val="85000"/>
              </a:schemeClr>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1" hangingPunct="1">
              <a:spcBef>
                <a:spcPct val="50000"/>
              </a:spcBef>
            </a:pPr>
            <a:endParaRPr lang="en-US">
              <a:solidFill>
                <a:srgbClr val="4D4D4D"/>
              </a:solidFill>
              <a:latin typeface="+mn-lt"/>
              <a:ea typeface="+mn-ea"/>
              <a:cs typeface="+mn-ea"/>
              <a:sym typeface="+mn-lt"/>
            </a:endParaRPr>
          </a:p>
        </p:txBody>
      </p:sp>
      <p:sp>
        <p:nvSpPr>
          <p:cNvPr id="197" name="Freeform 662">
            <a:extLst>
              <a:ext uri="{FF2B5EF4-FFF2-40B4-BE49-F238E27FC236}">
                <a16:creationId xmlns:a16="http://schemas.microsoft.com/office/drawing/2014/main" id="{788FCCBE-6802-41E0-8418-5942C938585B}"/>
              </a:ext>
            </a:extLst>
          </p:cNvPr>
          <p:cNvSpPr>
            <a:spLocks/>
          </p:cNvSpPr>
          <p:nvPr/>
        </p:nvSpPr>
        <p:spPr bwMode="auto">
          <a:xfrm>
            <a:off x="5366414" y="3236426"/>
            <a:ext cx="16718" cy="1672"/>
          </a:xfrm>
          <a:custGeom>
            <a:avLst/>
            <a:gdLst>
              <a:gd name="T0" fmla="*/ 0 w 8"/>
              <a:gd name="T1" fmla="*/ 0 h 1943"/>
              <a:gd name="T2" fmla="*/ 0 w 8"/>
              <a:gd name="T3" fmla="*/ 0 h 1943"/>
              <a:gd name="T4" fmla="*/ 2147483647 w 8"/>
              <a:gd name="T5" fmla="*/ 0 h 1943"/>
              <a:gd name="T6" fmla="*/ 0 w 8"/>
              <a:gd name="T7" fmla="*/ 0 h 1943"/>
              <a:gd name="T8" fmla="*/ 0 60000 65536"/>
              <a:gd name="T9" fmla="*/ 0 60000 65536"/>
              <a:gd name="T10" fmla="*/ 0 60000 65536"/>
              <a:gd name="T11" fmla="*/ 0 60000 65536"/>
              <a:gd name="T12" fmla="*/ 0 w 8"/>
              <a:gd name="T13" fmla="*/ 0 h 1943"/>
              <a:gd name="T14" fmla="*/ 8 w 8"/>
              <a:gd name="T15" fmla="*/ 1943 h 1943"/>
            </a:gdLst>
            <a:ahLst/>
            <a:cxnLst>
              <a:cxn ang="T8">
                <a:pos x="T0" y="T1"/>
              </a:cxn>
              <a:cxn ang="T9">
                <a:pos x="T2" y="T3"/>
              </a:cxn>
              <a:cxn ang="T10">
                <a:pos x="T4" y="T5"/>
              </a:cxn>
              <a:cxn ang="T11">
                <a:pos x="T6" y="T7"/>
              </a:cxn>
            </a:cxnLst>
            <a:rect l="T12" t="T13" r="T14" b="T15"/>
            <a:pathLst>
              <a:path w="8" h="1943">
                <a:moveTo>
                  <a:pt x="0" y="0"/>
                </a:moveTo>
                <a:lnTo>
                  <a:pt x="0" y="0"/>
                </a:lnTo>
                <a:lnTo>
                  <a:pt x="8" y="0"/>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8" name="Freeform 663">
            <a:extLst>
              <a:ext uri="{FF2B5EF4-FFF2-40B4-BE49-F238E27FC236}">
                <a16:creationId xmlns:a16="http://schemas.microsoft.com/office/drawing/2014/main" id="{37F1CC9C-66C2-411A-AF1F-F5F54D561CEA}"/>
              </a:ext>
            </a:extLst>
          </p:cNvPr>
          <p:cNvSpPr>
            <a:spLocks/>
          </p:cNvSpPr>
          <p:nvPr/>
        </p:nvSpPr>
        <p:spPr bwMode="auto">
          <a:xfrm>
            <a:off x="5301212" y="3169554"/>
            <a:ext cx="310963" cy="245762"/>
          </a:xfrm>
          <a:custGeom>
            <a:avLst/>
            <a:gdLst>
              <a:gd name="T0" fmla="*/ 2147483647 w 152"/>
              <a:gd name="T1" fmla="*/ 2147483647 h 120"/>
              <a:gd name="T2" fmla="*/ 2147483647 w 152"/>
              <a:gd name="T3" fmla="*/ 2147483647 h 120"/>
              <a:gd name="T4" fmla="*/ 2147483647 w 152"/>
              <a:gd name="T5" fmla="*/ 2147483647 h 120"/>
              <a:gd name="T6" fmla="*/ 2147483647 w 152"/>
              <a:gd name="T7" fmla="*/ 2147483647 h 120"/>
              <a:gd name="T8" fmla="*/ 2147483647 w 152"/>
              <a:gd name="T9" fmla="*/ 2147483647 h 120"/>
              <a:gd name="T10" fmla="*/ 2147483647 w 152"/>
              <a:gd name="T11" fmla="*/ 0 h 120"/>
              <a:gd name="T12" fmla="*/ 2147483647 w 152"/>
              <a:gd name="T13" fmla="*/ 0 h 120"/>
              <a:gd name="T14" fmla="*/ 2147483647 w 152"/>
              <a:gd name="T15" fmla="*/ 0 h 120"/>
              <a:gd name="T16" fmla="*/ 2147483647 w 152"/>
              <a:gd name="T17" fmla="*/ 0 h 120"/>
              <a:gd name="T18" fmla="*/ 0 w 152"/>
              <a:gd name="T19" fmla="*/ 2147483647 h 120"/>
              <a:gd name="T20" fmla="*/ 2147483647 w 152"/>
              <a:gd name="T21" fmla="*/ 2147483647 h 120"/>
              <a:gd name="T22" fmla="*/ 2147483647 w 152"/>
              <a:gd name="T23" fmla="*/ 2147483647 h 120"/>
              <a:gd name="T24" fmla="*/ 2147483647 w 152"/>
              <a:gd name="T25" fmla="*/ 2147483647 h 120"/>
              <a:gd name="T26" fmla="*/ 2147483647 w 152"/>
              <a:gd name="T27" fmla="*/ 2147483647 h 120"/>
              <a:gd name="T28" fmla="*/ 2147483647 w 152"/>
              <a:gd name="T29" fmla="*/ 2147483647 h 120"/>
              <a:gd name="T30" fmla="*/ 2147483647 w 152"/>
              <a:gd name="T31" fmla="*/ 2147483647 h 120"/>
              <a:gd name="T32" fmla="*/ 2147483647 w 152"/>
              <a:gd name="T33" fmla="*/ 2147483647 h 120"/>
              <a:gd name="T34" fmla="*/ 2147483647 w 152"/>
              <a:gd name="T35" fmla="*/ 2147483647 h 120"/>
              <a:gd name="T36" fmla="*/ 2147483647 w 152"/>
              <a:gd name="T37" fmla="*/ 2147483647 h 120"/>
              <a:gd name="T38" fmla="*/ 2147483647 w 152"/>
              <a:gd name="T39" fmla="*/ 2147483647 h 120"/>
              <a:gd name="T40" fmla="*/ 2147483647 w 152"/>
              <a:gd name="T41" fmla="*/ 2147483647 h 120"/>
              <a:gd name="T42" fmla="*/ 2147483647 w 152"/>
              <a:gd name="T43" fmla="*/ 2147483647 h 120"/>
              <a:gd name="T44" fmla="*/ 2147483647 w 152"/>
              <a:gd name="T45" fmla="*/ 2147483647 h 120"/>
              <a:gd name="T46" fmla="*/ 2147483647 w 152"/>
              <a:gd name="T47" fmla="*/ 2147483647 h 120"/>
              <a:gd name="T48" fmla="*/ 2147483647 w 152"/>
              <a:gd name="T49" fmla="*/ 2147483647 h 120"/>
              <a:gd name="T50" fmla="*/ 2147483647 w 152"/>
              <a:gd name="T51" fmla="*/ 2147483647 h 120"/>
              <a:gd name="T52" fmla="*/ 2147483647 w 152"/>
              <a:gd name="T53" fmla="*/ 2147483647 h 120"/>
              <a:gd name="T54" fmla="*/ 2147483647 w 152"/>
              <a:gd name="T55" fmla="*/ 2147483647 h 120"/>
              <a:gd name="T56" fmla="*/ 2147483647 w 152"/>
              <a:gd name="T57" fmla="*/ 2147483647 h 120"/>
              <a:gd name="T58" fmla="*/ 2147483647 w 152"/>
              <a:gd name="T59" fmla="*/ 2147483647 h 120"/>
              <a:gd name="T60" fmla="*/ 2147483647 w 152"/>
              <a:gd name="T61" fmla="*/ 2147483647 h 120"/>
              <a:gd name="T62" fmla="*/ 2147483647 w 152"/>
              <a:gd name="T63" fmla="*/ 2147483647 h 120"/>
              <a:gd name="T64" fmla="*/ 2147483647 w 152"/>
              <a:gd name="T65" fmla="*/ 2147483647 h 120"/>
              <a:gd name="T66" fmla="*/ 2147483647 w 152"/>
              <a:gd name="T67" fmla="*/ 2147483647 h 12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20"/>
              <a:gd name="T104" fmla="*/ 152 w 152"/>
              <a:gd name="T105" fmla="*/ 120 h 12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20">
                <a:moveTo>
                  <a:pt x="136" y="16"/>
                </a:moveTo>
                <a:lnTo>
                  <a:pt x="128" y="16"/>
                </a:lnTo>
                <a:lnTo>
                  <a:pt x="112" y="16"/>
                </a:lnTo>
                <a:lnTo>
                  <a:pt x="104" y="16"/>
                </a:lnTo>
                <a:lnTo>
                  <a:pt x="96" y="8"/>
                </a:lnTo>
                <a:lnTo>
                  <a:pt x="48" y="0"/>
                </a:lnTo>
                <a:lnTo>
                  <a:pt x="24" y="0"/>
                </a:lnTo>
                <a:lnTo>
                  <a:pt x="16" y="0"/>
                </a:lnTo>
                <a:lnTo>
                  <a:pt x="8" y="0"/>
                </a:lnTo>
                <a:lnTo>
                  <a:pt x="0" y="8"/>
                </a:lnTo>
                <a:lnTo>
                  <a:pt x="8" y="32"/>
                </a:lnTo>
                <a:lnTo>
                  <a:pt x="16" y="24"/>
                </a:lnTo>
                <a:lnTo>
                  <a:pt x="32" y="24"/>
                </a:lnTo>
                <a:lnTo>
                  <a:pt x="32" y="32"/>
                </a:lnTo>
                <a:lnTo>
                  <a:pt x="40" y="32"/>
                </a:lnTo>
                <a:lnTo>
                  <a:pt x="32" y="48"/>
                </a:lnTo>
                <a:lnTo>
                  <a:pt x="32" y="64"/>
                </a:lnTo>
                <a:lnTo>
                  <a:pt x="24" y="80"/>
                </a:lnTo>
                <a:lnTo>
                  <a:pt x="24" y="88"/>
                </a:lnTo>
                <a:lnTo>
                  <a:pt x="32" y="88"/>
                </a:lnTo>
                <a:lnTo>
                  <a:pt x="24" y="88"/>
                </a:lnTo>
                <a:lnTo>
                  <a:pt x="24" y="96"/>
                </a:lnTo>
                <a:lnTo>
                  <a:pt x="24" y="104"/>
                </a:lnTo>
                <a:lnTo>
                  <a:pt x="32" y="104"/>
                </a:lnTo>
                <a:lnTo>
                  <a:pt x="48" y="120"/>
                </a:lnTo>
                <a:lnTo>
                  <a:pt x="72" y="112"/>
                </a:lnTo>
                <a:lnTo>
                  <a:pt x="96" y="104"/>
                </a:lnTo>
                <a:lnTo>
                  <a:pt x="104" y="88"/>
                </a:lnTo>
                <a:lnTo>
                  <a:pt x="120" y="72"/>
                </a:lnTo>
                <a:lnTo>
                  <a:pt x="120" y="64"/>
                </a:lnTo>
                <a:lnTo>
                  <a:pt x="128" y="40"/>
                </a:lnTo>
                <a:lnTo>
                  <a:pt x="152" y="24"/>
                </a:lnTo>
                <a:lnTo>
                  <a:pt x="144" y="24"/>
                </a:lnTo>
                <a:lnTo>
                  <a:pt x="136"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199" name="Freeform 664">
            <a:extLst>
              <a:ext uri="{FF2B5EF4-FFF2-40B4-BE49-F238E27FC236}">
                <a16:creationId xmlns:a16="http://schemas.microsoft.com/office/drawing/2014/main" id="{19A39005-ACA3-4EAF-9E39-33FD3444AA19}"/>
              </a:ext>
            </a:extLst>
          </p:cNvPr>
          <p:cNvSpPr>
            <a:spLocks/>
          </p:cNvSpPr>
          <p:nvPr/>
        </p:nvSpPr>
        <p:spPr bwMode="auto">
          <a:xfrm>
            <a:off x="5301212" y="3219708"/>
            <a:ext cx="81922" cy="163840"/>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0 h 80"/>
              <a:gd name="T20" fmla="*/ 2147483647 w 40"/>
              <a:gd name="T21" fmla="*/ 0 h 80"/>
              <a:gd name="T22" fmla="*/ 2147483647 w 40"/>
              <a:gd name="T23" fmla="*/ 0 h 80"/>
              <a:gd name="T24" fmla="*/ 2147483647 w 40"/>
              <a:gd name="T25" fmla="*/ 2147483647 h 80"/>
              <a:gd name="T26" fmla="*/ 0 w 40"/>
              <a:gd name="T27" fmla="*/ 2147483647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2147483647 w 40"/>
              <a:gd name="T39" fmla="*/ 2147483647 h 80"/>
              <a:gd name="T40" fmla="*/ 2147483647 w 40"/>
              <a:gd name="T41" fmla="*/ 2147483647 h 80"/>
              <a:gd name="T42" fmla="*/ 2147483647 w 40"/>
              <a:gd name="T43" fmla="*/ 2147483647 h 8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80"/>
              <a:gd name="T68" fmla="*/ 40 w 40"/>
              <a:gd name="T69" fmla="*/ 80 h 8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80">
                <a:moveTo>
                  <a:pt x="24" y="64"/>
                </a:move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0" name="Freeform 665">
            <a:extLst>
              <a:ext uri="{FF2B5EF4-FFF2-40B4-BE49-F238E27FC236}">
                <a16:creationId xmlns:a16="http://schemas.microsoft.com/office/drawing/2014/main" id="{700A303D-1A94-4E03-9FA8-DBC472A801CB}"/>
              </a:ext>
            </a:extLst>
          </p:cNvPr>
          <p:cNvSpPr>
            <a:spLocks/>
          </p:cNvSpPr>
          <p:nvPr/>
        </p:nvSpPr>
        <p:spPr bwMode="auto">
          <a:xfrm>
            <a:off x="5366414" y="3236426"/>
            <a:ext cx="16718" cy="65202"/>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1" name="Freeform 666">
            <a:extLst>
              <a:ext uri="{FF2B5EF4-FFF2-40B4-BE49-F238E27FC236}">
                <a16:creationId xmlns:a16="http://schemas.microsoft.com/office/drawing/2014/main" id="{C9F6CDDB-73C4-4C0A-96D7-74E08B34C7FC}"/>
              </a:ext>
            </a:extLst>
          </p:cNvPr>
          <p:cNvSpPr>
            <a:spLocks/>
          </p:cNvSpPr>
          <p:nvPr/>
        </p:nvSpPr>
        <p:spPr bwMode="auto">
          <a:xfrm>
            <a:off x="5301212" y="3219708"/>
            <a:ext cx="81922" cy="163840"/>
          </a:xfrm>
          <a:custGeom>
            <a:avLst/>
            <a:gdLst>
              <a:gd name="T0" fmla="*/ 2147483647 w 40"/>
              <a:gd name="T1" fmla="*/ 2147483647 h 80"/>
              <a:gd name="T2" fmla="*/ 2147483647 w 40"/>
              <a:gd name="T3" fmla="*/ 2147483647 h 80"/>
              <a:gd name="T4" fmla="*/ 2147483647 w 40"/>
              <a:gd name="T5" fmla="*/ 2147483647 h 80"/>
              <a:gd name="T6" fmla="*/ 2147483647 w 40"/>
              <a:gd name="T7" fmla="*/ 2147483647 h 80"/>
              <a:gd name="T8" fmla="*/ 2147483647 w 40"/>
              <a:gd name="T9" fmla="*/ 2147483647 h 80"/>
              <a:gd name="T10" fmla="*/ 2147483647 w 40"/>
              <a:gd name="T11" fmla="*/ 2147483647 h 80"/>
              <a:gd name="T12" fmla="*/ 2147483647 w 40"/>
              <a:gd name="T13" fmla="*/ 2147483647 h 80"/>
              <a:gd name="T14" fmla="*/ 2147483647 w 40"/>
              <a:gd name="T15" fmla="*/ 2147483647 h 80"/>
              <a:gd name="T16" fmla="*/ 2147483647 w 40"/>
              <a:gd name="T17" fmla="*/ 2147483647 h 80"/>
              <a:gd name="T18" fmla="*/ 2147483647 w 40"/>
              <a:gd name="T19" fmla="*/ 2147483647 h 80"/>
              <a:gd name="T20" fmla="*/ 2147483647 w 40"/>
              <a:gd name="T21" fmla="*/ 2147483647 h 80"/>
              <a:gd name="T22" fmla="*/ 2147483647 w 40"/>
              <a:gd name="T23" fmla="*/ 0 h 80"/>
              <a:gd name="T24" fmla="*/ 2147483647 w 40"/>
              <a:gd name="T25" fmla="*/ 0 h 80"/>
              <a:gd name="T26" fmla="*/ 2147483647 w 40"/>
              <a:gd name="T27" fmla="*/ 0 h 80"/>
              <a:gd name="T28" fmla="*/ 2147483647 w 40"/>
              <a:gd name="T29" fmla="*/ 2147483647 h 80"/>
              <a:gd name="T30" fmla="*/ 2147483647 w 40"/>
              <a:gd name="T31" fmla="*/ 2147483647 h 80"/>
              <a:gd name="T32" fmla="*/ 0 w 40"/>
              <a:gd name="T33" fmla="*/ 2147483647 h 80"/>
              <a:gd name="T34" fmla="*/ 2147483647 w 40"/>
              <a:gd name="T35" fmla="*/ 2147483647 h 80"/>
              <a:gd name="T36" fmla="*/ 2147483647 w 40"/>
              <a:gd name="T37" fmla="*/ 2147483647 h 80"/>
              <a:gd name="T38" fmla="*/ 0 w 40"/>
              <a:gd name="T39" fmla="*/ 2147483647 h 80"/>
              <a:gd name="T40" fmla="*/ 2147483647 w 40"/>
              <a:gd name="T41" fmla="*/ 2147483647 h 80"/>
              <a:gd name="T42" fmla="*/ 2147483647 w 40"/>
              <a:gd name="T43" fmla="*/ 2147483647 h 80"/>
              <a:gd name="T44" fmla="*/ 2147483647 w 40"/>
              <a:gd name="T45" fmla="*/ 2147483647 h 80"/>
              <a:gd name="T46" fmla="*/ 2147483647 w 40"/>
              <a:gd name="T47" fmla="*/ 2147483647 h 80"/>
              <a:gd name="T48" fmla="*/ 2147483647 w 40"/>
              <a:gd name="T49" fmla="*/ 2147483647 h 8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80"/>
              <a:gd name="T77" fmla="*/ 40 w 40"/>
              <a:gd name="T78" fmla="*/ 80 h 8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80">
                <a:moveTo>
                  <a:pt x="24" y="64"/>
                </a:moveTo>
                <a:lnTo>
                  <a:pt x="24" y="64"/>
                </a:lnTo>
                <a:lnTo>
                  <a:pt x="24" y="56"/>
                </a:lnTo>
                <a:lnTo>
                  <a:pt x="32" y="48"/>
                </a:lnTo>
                <a:lnTo>
                  <a:pt x="32" y="40"/>
                </a:lnTo>
                <a:lnTo>
                  <a:pt x="32" y="32"/>
                </a:lnTo>
                <a:lnTo>
                  <a:pt x="32" y="24"/>
                </a:lnTo>
                <a:lnTo>
                  <a:pt x="32" y="16"/>
                </a:lnTo>
                <a:lnTo>
                  <a:pt x="40" y="8"/>
                </a:lnTo>
                <a:lnTo>
                  <a:pt x="32" y="8"/>
                </a:lnTo>
                <a:lnTo>
                  <a:pt x="32" y="0"/>
                </a:lnTo>
                <a:lnTo>
                  <a:pt x="16" y="0"/>
                </a:lnTo>
                <a:lnTo>
                  <a:pt x="8" y="0"/>
                </a:lnTo>
                <a:lnTo>
                  <a:pt x="8" y="8"/>
                </a:lnTo>
                <a:lnTo>
                  <a:pt x="0" y="8"/>
                </a:lnTo>
                <a:lnTo>
                  <a:pt x="8" y="24"/>
                </a:lnTo>
                <a:lnTo>
                  <a:pt x="8" y="40"/>
                </a:lnTo>
                <a:lnTo>
                  <a:pt x="0" y="56"/>
                </a:lnTo>
                <a:lnTo>
                  <a:pt x="8" y="64"/>
                </a:lnTo>
                <a:lnTo>
                  <a:pt x="8" y="80"/>
                </a:lnTo>
                <a:lnTo>
                  <a:pt x="24" y="80"/>
                </a:lnTo>
                <a:lnTo>
                  <a:pt x="24" y="72"/>
                </a:lnTo>
                <a:lnTo>
                  <a:pt x="24" y="6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2" name="Freeform 667">
            <a:extLst>
              <a:ext uri="{FF2B5EF4-FFF2-40B4-BE49-F238E27FC236}">
                <a16:creationId xmlns:a16="http://schemas.microsoft.com/office/drawing/2014/main" id="{AE660970-D246-407E-9AD1-F73EF069E547}"/>
              </a:ext>
            </a:extLst>
          </p:cNvPr>
          <p:cNvSpPr>
            <a:spLocks/>
          </p:cNvSpPr>
          <p:nvPr/>
        </p:nvSpPr>
        <p:spPr bwMode="auto">
          <a:xfrm>
            <a:off x="5366414" y="3236426"/>
            <a:ext cx="16718" cy="65202"/>
          </a:xfrm>
          <a:custGeom>
            <a:avLst/>
            <a:gdLst>
              <a:gd name="T0" fmla="*/ 0 w 8"/>
              <a:gd name="T1" fmla="*/ 2147483647 h 32"/>
              <a:gd name="T2" fmla="*/ 0 w 8"/>
              <a:gd name="T3" fmla="*/ 2147483647 h 32"/>
              <a:gd name="T4" fmla="*/ 0 w 8"/>
              <a:gd name="T5" fmla="*/ 2147483647 h 32"/>
              <a:gd name="T6" fmla="*/ 0 w 8"/>
              <a:gd name="T7" fmla="*/ 2147483647 h 32"/>
              <a:gd name="T8" fmla="*/ 2147483647 w 8"/>
              <a:gd name="T9" fmla="*/ 0 h 32"/>
              <a:gd name="T10" fmla="*/ 0 w 8"/>
              <a:gd name="T11" fmla="*/ 2147483647 h 32"/>
              <a:gd name="T12" fmla="*/ 0 w 8"/>
              <a:gd name="T13" fmla="*/ 2147483647 h 32"/>
              <a:gd name="T14" fmla="*/ 0 60000 65536"/>
              <a:gd name="T15" fmla="*/ 0 60000 65536"/>
              <a:gd name="T16" fmla="*/ 0 60000 65536"/>
              <a:gd name="T17" fmla="*/ 0 60000 65536"/>
              <a:gd name="T18" fmla="*/ 0 60000 65536"/>
              <a:gd name="T19" fmla="*/ 0 60000 65536"/>
              <a:gd name="T20" fmla="*/ 0 60000 65536"/>
              <a:gd name="T21" fmla="*/ 0 w 8"/>
              <a:gd name="T22" fmla="*/ 0 h 32"/>
              <a:gd name="T23" fmla="*/ 8 w 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2">
                <a:moveTo>
                  <a:pt x="0" y="16"/>
                </a:moveTo>
                <a:lnTo>
                  <a:pt x="0" y="24"/>
                </a:lnTo>
                <a:lnTo>
                  <a:pt x="0" y="32"/>
                </a:lnTo>
                <a:lnTo>
                  <a:pt x="0" y="16"/>
                </a:lnTo>
                <a:lnTo>
                  <a:pt x="8" y="0"/>
                </a:lnTo>
                <a:lnTo>
                  <a:pt x="0" y="8"/>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3" name="Freeform 668">
            <a:extLst>
              <a:ext uri="{FF2B5EF4-FFF2-40B4-BE49-F238E27FC236}">
                <a16:creationId xmlns:a16="http://schemas.microsoft.com/office/drawing/2014/main" id="{F096C907-6E68-4014-AFBD-C4980B946329}"/>
              </a:ext>
            </a:extLst>
          </p:cNvPr>
          <p:cNvSpPr>
            <a:spLocks/>
          </p:cNvSpPr>
          <p:nvPr/>
        </p:nvSpPr>
        <p:spPr bwMode="auto">
          <a:xfrm>
            <a:off x="5349695" y="3350112"/>
            <a:ext cx="3343" cy="33436"/>
          </a:xfrm>
          <a:custGeom>
            <a:avLst/>
            <a:gdLst>
              <a:gd name="T0" fmla="*/ 0 w 1942"/>
              <a:gd name="T1" fmla="*/ 0 h 16"/>
              <a:gd name="T2" fmla="*/ 0 w 1942"/>
              <a:gd name="T3" fmla="*/ 2147483647 h 16"/>
              <a:gd name="T4" fmla="*/ 0 w 1942"/>
              <a:gd name="T5" fmla="*/ 2147483647 h 16"/>
              <a:gd name="T6" fmla="*/ 0 w 1942"/>
              <a:gd name="T7" fmla="*/ 2147483647 h 16"/>
              <a:gd name="T8" fmla="*/ 0 w 1942"/>
              <a:gd name="T9" fmla="*/ 0 h 16"/>
              <a:gd name="T10" fmla="*/ 0 60000 65536"/>
              <a:gd name="T11" fmla="*/ 0 60000 65536"/>
              <a:gd name="T12" fmla="*/ 0 60000 65536"/>
              <a:gd name="T13" fmla="*/ 0 60000 65536"/>
              <a:gd name="T14" fmla="*/ 0 60000 65536"/>
              <a:gd name="T15" fmla="*/ 0 w 1942"/>
              <a:gd name="T16" fmla="*/ 0 h 16"/>
              <a:gd name="T17" fmla="*/ 1942 w 1942"/>
              <a:gd name="T18" fmla="*/ 16 h 16"/>
            </a:gdLst>
            <a:ahLst/>
            <a:cxnLst>
              <a:cxn ang="T10">
                <a:pos x="T0" y="T1"/>
              </a:cxn>
              <a:cxn ang="T11">
                <a:pos x="T2" y="T3"/>
              </a:cxn>
              <a:cxn ang="T12">
                <a:pos x="T4" y="T5"/>
              </a:cxn>
              <a:cxn ang="T13">
                <a:pos x="T6" y="T7"/>
              </a:cxn>
              <a:cxn ang="T14">
                <a:pos x="T8" y="T9"/>
              </a:cxn>
            </a:cxnLst>
            <a:rect l="T15" t="T16" r="T17" b="T18"/>
            <a:pathLst>
              <a:path w="1942" h="16">
                <a:moveTo>
                  <a:pt x="0" y="0"/>
                </a:moveTo>
                <a:lnTo>
                  <a:pt x="0" y="8"/>
                </a:lnTo>
                <a:lnTo>
                  <a:pt x="0" y="16"/>
                </a:lnTo>
                <a:lnTo>
                  <a:pt x="0"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4" name="Freeform 669">
            <a:extLst>
              <a:ext uri="{FF2B5EF4-FFF2-40B4-BE49-F238E27FC236}">
                <a16:creationId xmlns:a16="http://schemas.microsoft.com/office/drawing/2014/main" id="{E898043F-2902-43DD-86D3-8E54BA27920A}"/>
              </a:ext>
            </a:extLst>
          </p:cNvPr>
          <p:cNvSpPr>
            <a:spLocks/>
          </p:cNvSpPr>
          <p:nvPr/>
        </p:nvSpPr>
        <p:spPr bwMode="auto">
          <a:xfrm>
            <a:off x="5349695" y="3301630"/>
            <a:ext cx="16718" cy="31764"/>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5" name="Freeform 670">
            <a:extLst>
              <a:ext uri="{FF2B5EF4-FFF2-40B4-BE49-F238E27FC236}">
                <a16:creationId xmlns:a16="http://schemas.microsoft.com/office/drawing/2014/main" id="{41CA2A07-9C7E-4D38-93A1-57C781F2D9CD}"/>
              </a:ext>
            </a:extLst>
          </p:cNvPr>
          <p:cNvSpPr>
            <a:spLocks/>
          </p:cNvSpPr>
          <p:nvPr/>
        </p:nvSpPr>
        <p:spPr bwMode="auto">
          <a:xfrm>
            <a:off x="5349695" y="3333394"/>
            <a:ext cx="3343" cy="16718"/>
          </a:xfrm>
          <a:custGeom>
            <a:avLst/>
            <a:gdLst>
              <a:gd name="T0" fmla="*/ 0 w 1942"/>
              <a:gd name="T1" fmla="*/ 2147483647 h 8"/>
              <a:gd name="T2" fmla="*/ 0 w 1942"/>
              <a:gd name="T3" fmla="*/ 0 h 8"/>
              <a:gd name="T4" fmla="*/ 0 w 1942"/>
              <a:gd name="T5" fmla="*/ 2147483647 h 8"/>
              <a:gd name="T6" fmla="*/ 0 60000 65536"/>
              <a:gd name="T7" fmla="*/ 0 60000 65536"/>
              <a:gd name="T8" fmla="*/ 0 60000 65536"/>
              <a:gd name="T9" fmla="*/ 0 w 1942"/>
              <a:gd name="T10" fmla="*/ 0 h 8"/>
              <a:gd name="T11" fmla="*/ 1942 w 1942"/>
              <a:gd name="T12" fmla="*/ 8 h 8"/>
            </a:gdLst>
            <a:ahLst/>
            <a:cxnLst>
              <a:cxn ang="T6">
                <a:pos x="T0" y="T1"/>
              </a:cxn>
              <a:cxn ang="T7">
                <a:pos x="T2" y="T3"/>
              </a:cxn>
              <a:cxn ang="T8">
                <a:pos x="T4" y="T5"/>
              </a:cxn>
            </a:cxnLst>
            <a:rect l="T9" t="T10" r="T11" b="T12"/>
            <a:pathLst>
              <a:path w="1942" h="8">
                <a:moveTo>
                  <a:pt x="0" y="8"/>
                </a:moveTo>
                <a:lnTo>
                  <a:pt x="0" y="0"/>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6" name="Freeform 671">
            <a:extLst>
              <a:ext uri="{FF2B5EF4-FFF2-40B4-BE49-F238E27FC236}">
                <a16:creationId xmlns:a16="http://schemas.microsoft.com/office/drawing/2014/main" id="{7CCAEF7F-4FF1-4218-BD8E-D3AB3B592471}"/>
              </a:ext>
            </a:extLst>
          </p:cNvPr>
          <p:cNvSpPr>
            <a:spLocks/>
          </p:cNvSpPr>
          <p:nvPr/>
        </p:nvSpPr>
        <p:spPr bwMode="auto">
          <a:xfrm>
            <a:off x="5349695" y="3301630"/>
            <a:ext cx="16718" cy="31764"/>
          </a:xfrm>
          <a:custGeom>
            <a:avLst/>
            <a:gdLst>
              <a:gd name="T0" fmla="*/ 0 w 8"/>
              <a:gd name="T1" fmla="*/ 2147483647 h 16"/>
              <a:gd name="T2" fmla="*/ 2147483647 w 8"/>
              <a:gd name="T3" fmla="*/ 0 h 16"/>
              <a:gd name="T4" fmla="*/ 2147483647 w 8"/>
              <a:gd name="T5" fmla="*/ 2147483647 h 16"/>
              <a:gd name="T6" fmla="*/ 0 w 8"/>
              <a:gd name="T7" fmla="*/ 2147483647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16"/>
                </a:moveTo>
                <a:lnTo>
                  <a:pt x="8" y="0"/>
                </a:lnTo>
                <a:lnTo>
                  <a:pt x="8" y="8"/>
                </a:lnTo>
                <a:lnTo>
                  <a:pt x="0"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7" name="Freeform 672">
            <a:extLst>
              <a:ext uri="{FF2B5EF4-FFF2-40B4-BE49-F238E27FC236}">
                <a16:creationId xmlns:a16="http://schemas.microsoft.com/office/drawing/2014/main" id="{490660D9-8C88-4F41-A88C-84381D5B21D8}"/>
              </a:ext>
            </a:extLst>
          </p:cNvPr>
          <p:cNvSpPr>
            <a:spLocks/>
          </p:cNvSpPr>
          <p:nvPr/>
        </p:nvSpPr>
        <p:spPr bwMode="auto">
          <a:xfrm>
            <a:off x="5349695" y="3333394"/>
            <a:ext cx="3343" cy="16718"/>
          </a:xfrm>
          <a:custGeom>
            <a:avLst/>
            <a:gdLst>
              <a:gd name="T0" fmla="*/ 0 w 1942"/>
              <a:gd name="T1" fmla="*/ 2147483647 h 8"/>
              <a:gd name="T2" fmla="*/ 0 w 1942"/>
              <a:gd name="T3" fmla="*/ 0 h 8"/>
              <a:gd name="T4" fmla="*/ 0 w 1942"/>
              <a:gd name="T5" fmla="*/ 2147483647 h 8"/>
              <a:gd name="T6" fmla="*/ 0 w 1942"/>
              <a:gd name="T7" fmla="*/ 2147483647 h 8"/>
              <a:gd name="T8" fmla="*/ 0 60000 65536"/>
              <a:gd name="T9" fmla="*/ 0 60000 65536"/>
              <a:gd name="T10" fmla="*/ 0 60000 65536"/>
              <a:gd name="T11" fmla="*/ 0 60000 65536"/>
              <a:gd name="T12" fmla="*/ 0 w 1942"/>
              <a:gd name="T13" fmla="*/ 0 h 8"/>
              <a:gd name="T14" fmla="*/ 1942 w 1942"/>
              <a:gd name="T15" fmla="*/ 8 h 8"/>
            </a:gdLst>
            <a:ahLst/>
            <a:cxnLst>
              <a:cxn ang="T8">
                <a:pos x="T0" y="T1"/>
              </a:cxn>
              <a:cxn ang="T9">
                <a:pos x="T2" y="T3"/>
              </a:cxn>
              <a:cxn ang="T10">
                <a:pos x="T4" y="T5"/>
              </a:cxn>
              <a:cxn ang="T11">
                <a:pos x="T6" y="T7"/>
              </a:cxn>
            </a:cxnLst>
            <a:rect l="T12" t="T13" r="T14" b="T15"/>
            <a:pathLst>
              <a:path w="1942" h="8">
                <a:moveTo>
                  <a:pt x="0" y="8"/>
                </a:moveTo>
                <a:lnTo>
                  <a:pt x="0" y="0"/>
                </a:lnTo>
                <a:lnTo>
                  <a:pt x="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8" name="Freeform 673">
            <a:extLst>
              <a:ext uri="{FF2B5EF4-FFF2-40B4-BE49-F238E27FC236}">
                <a16:creationId xmlns:a16="http://schemas.microsoft.com/office/drawing/2014/main" id="{E4546302-71FC-4B78-8082-CA8343F3C856}"/>
              </a:ext>
            </a:extLst>
          </p:cNvPr>
          <p:cNvSpPr>
            <a:spLocks/>
          </p:cNvSpPr>
          <p:nvPr/>
        </p:nvSpPr>
        <p:spPr bwMode="auto">
          <a:xfrm>
            <a:off x="6840980" y="3383550"/>
            <a:ext cx="16718" cy="16718"/>
          </a:xfrm>
          <a:custGeom>
            <a:avLst/>
            <a:gdLst>
              <a:gd name="T0" fmla="*/ 0 w 8"/>
              <a:gd name="T1" fmla="*/ 0 h 8"/>
              <a:gd name="T2" fmla="*/ 2147483647 w 8"/>
              <a:gd name="T3" fmla="*/ 2147483647 h 8"/>
              <a:gd name="T4" fmla="*/ 0 w 8"/>
              <a:gd name="T5" fmla="*/ 0 h 8"/>
              <a:gd name="T6" fmla="*/ 0 60000 65536"/>
              <a:gd name="T7" fmla="*/ 0 60000 65536"/>
              <a:gd name="T8" fmla="*/ 0 60000 65536"/>
              <a:gd name="T9" fmla="*/ 0 w 8"/>
              <a:gd name="T10" fmla="*/ 0 h 8"/>
              <a:gd name="T11" fmla="*/ 8 w 8"/>
              <a:gd name="T12" fmla="*/ 8 h 8"/>
            </a:gdLst>
            <a:ahLst/>
            <a:cxnLst>
              <a:cxn ang="T6">
                <a:pos x="T0" y="T1"/>
              </a:cxn>
              <a:cxn ang="T7">
                <a:pos x="T2" y="T3"/>
              </a:cxn>
              <a:cxn ang="T8">
                <a:pos x="T4" y="T5"/>
              </a:cxn>
            </a:cxnLst>
            <a:rect l="T9" t="T10" r="T11" b="T12"/>
            <a:pathLst>
              <a:path w="8" h="8">
                <a:moveTo>
                  <a:pt x="0" y="0"/>
                </a:moveTo>
                <a:lnTo>
                  <a:pt x="8"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09" name="Freeform 674">
            <a:extLst>
              <a:ext uri="{FF2B5EF4-FFF2-40B4-BE49-F238E27FC236}">
                <a16:creationId xmlns:a16="http://schemas.microsoft.com/office/drawing/2014/main" id="{8D7C3F99-00F6-45EF-94C5-C62FEBAB09E6}"/>
              </a:ext>
            </a:extLst>
          </p:cNvPr>
          <p:cNvSpPr>
            <a:spLocks/>
          </p:cNvSpPr>
          <p:nvPr/>
        </p:nvSpPr>
        <p:spPr bwMode="auto">
          <a:xfrm>
            <a:off x="6792496" y="3333394"/>
            <a:ext cx="16718" cy="33436"/>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0" name="Freeform 675">
            <a:extLst>
              <a:ext uri="{FF2B5EF4-FFF2-40B4-BE49-F238E27FC236}">
                <a16:creationId xmlns:a16="http://schemas.microsoft.com/office/drawing/2014/main" id="{6E184E7A-F780-4802-85B7-2E2F7EFEE1AB}"/>
              </a:ext>
            </a:extLst>
          </p:cNvPr>
          <p:cNvSpPr>
            <a:spLocks/>
          </p:cNvSpPr>
          <p:nvPr/>
        </p:nvSpPr>
        <p:spPr bwMode="auto">
          <a:xfrm>
            <a:off x="6840980" y="3383550"/>
            <a:ext cx="16718" cy="16718"/>
          </a:xfrm>
          <a:custGeom>
            <a:avLst/>
            <a:gdLst>
              <a:gd name="T0" fmla="*/ 0 w 8"/>
              <a:gd name="T1" fmla="*/ 0 h 8"/>
              <a:gd name="T2" fmla="*/ 2147483647 w 8"/>
              <a:gd name="T3" fmla="*/ 2147483647 h 8"/>
              <a:gd name="T4" fmla="*/ 2147483647 w 8"/>
              <a:gd name="T5" fmla="*/ 2147483647 h 8"/>
              <a:gd name="T6" fmla="*/ 0 w 8"/>
              <a:gd name="T7" fmla="*/ 0 h 8"/>
              <a:gd name="T8" fmla="*/ 0 w 8"/>
              <a:gd name="T9" fmla="*/ 0 h 8"/>
              <a:gd name="T10" fmla="*/ 0 60000 65536"/>
              <a:gd name="T11" fmla="*/ 0 60000 65536"/>
              <a:gd name="T12" fmla="*/ 0 60000 65536"/>
              <a:gd name="T13" fmla="*/ 0 60000 65536"/>
              <a:gd name="T14" fmla="*/ 0 60000 65536"/>
              <a:gd name="T15" fmla="*/ 0 w 8"/>
              <a:gd name="T16" fmla="*/ 0 h 8"/>
              <a:gd name="T17" fmla="*/ 8 w 8"/>
              <a:gd name="T18" fmla="*/ 8 h 8"/>
            </a:gdLst>
            <a:ahLst/>
            <a:cxnLst>
              <a:cxn ang="T10">
                <a:pos x="T0" y="T1"/>
              </a:cxn>
              <a:cxn ang="T11">
                <a:pos x="T2" y="T3"/>
              </a:cxn>
              <a:cxn ang="T12">
                <a:pos x="T4" y="T5"/>
              </a:cxn>
              <a:cxn ang="T13">
                <a:pos x="T6" y="T7"/>
              </a:cxn>
              <a:cxn ang="T14">
                <a:pos x="T8" y="T9"/>
              </a:cxn>
            </a:cxnLst>
            <a:rect l="T15" t="T16" r="T17" b="T18"/>
            <a:pathLst>
              <a:path w="8" h="8">
                <a:moveTo>
                  <a:pt x="0" y="0"/>
                </a:moveTo>
                <a:lnTo>
                  <a:pt x="8"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1" name="Freeform 676">
            <a:extLst>
              <a:ext uri="{FF2B5EF4-FFF2-40B4-BE49-F238E27FC236}">
                <a16:creationId xmlns:a16="http://schemas.microsoft.com/office/drawing/2014/main" id="{639E7E52-F93B-4345-A278-5B9FE022A793}"/>
              </a:ext>
            </a:extLst>
          </p:cNvPr>
          <p:cNvSpPr>
            <a:spLocks/>
          </p:cNvSpPr>
          <p:nvPr/>
        </p:nvSpPr>
        <p:spPr bwMode="auto">
          <a:xfrm>
            <a:off x="6792496" y="3333394"/>
            <a:ext cx="16718" cy="33436"/>
          </a:xfrm>
          <a:custGeom>
            <a:avLst/>
            <a:gdLst>
              <a:gd name="T0" fmla="*/ 0 w 8"/>
              <a:gd name="T1" fmla="*/ 0 h 16"/>
              <a:gd name="T2" fmla="*/ 2147483647 w 8"/>
              <a:gd name="T3" fmla="*/ 2147483647 h 16"/>
              <a:gd name="T4" fmla="*/ 2147483647 w 8"/>
              <a:gd name="T5" fmla="*/ 2147483647 h 16"/>
              <a:gd name="T6" fmla="*/ 0 w 8"/>
              <a:gd name="T7" fmla="*/ 0 h 16"/>
              <a:gd name="T8" fmla="*/ 0 60000 65536"/>
              <a:gd name="T9" fmla="*/ 0 60000 65536"/>
              <a:gd name="T10" fmla="*/ 0 60000 65536"/>
              <a:gd name="T11" fmla="*/ 0 60000 65536"/>
              <a:gd name="T12" fmla="*/ 0 w 8"/>
              <a:gd name="T13" fmla="*/ 0 h 16"/>
              <a:gd name="T14" fmla="*/ 8 w 8"/>
              <a:gd name="T15" fmla="*/ 16 h 16"/>
            </a:gdLst>
            <a:ahLst/>
            <a:cxnLst>
              <a:cxn ang="T8">
                <a:pos x="T0" y="T1"/>
              </a:cxn>
              <a:cxn ang="T9">
                <a:pos x="T2" y="T3"/>
              </a:cxn>
              <a:cxn ang="T10">
                <a:pos x="T4" y="T5"/>
              </a:cxn>
              <a:cxn ang="T11">
                <a:pos x="T6" y="T7"/>
              </a:cxn>
            </a:cxnLst>
            <a:rect l="T12" t="T13" r="T14" b="T15"/>
            <a:pathLst>
              <a:path w="8" h="16">
                <a:moveTo>
                  <a:pt x="0" y="0"/>
                </a:moveTo>
                <a:lnTo>
                  <a:pt x="8" y="16"/>
                </a:lnTo>
                <a:lnTo>
                  <a:pt x="8"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2" name="Freeform 677">
            <a:extLst>
              <a:ext uri="{FF2B5EF4-FFF2-40B4-BE49-F238E27FC236}">
                <a16:creationId xmlns:a16="http://schemas.microsoft.com/office/drawing/2014/main" id="{5A2C3427-D5A1-4A9A-8CE4-DF16720808E3}"/>
              </a:ext>
            </a:extLst>
          </p:cNvPr>
          <p:cNvSpPr>
            <a:spLocks/>
          </p:cNvSpPr>
          <p:nvPr/>
        </p:nvSpPr>
        <p:spPr bwMode="auto">
          <a:xfrm>
            <a:off x="8134986" y="3841635"/>
            <a:ext cx="195605" cy="310963"/>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2147483647 h 152"/>
              <a:gd name="T26" fmla="*/ 0 w 96"/>
              <a:gd name="T27" fmla="*/ 2147483647 h 152"/>
              <a:gd name="T28" fmla="*/ 2147483647 w 96"/>
              <a:gd name="T29" fmla="*/ 2147483647 h 152"/>
              <a:gd name="T30" fmla="*/ 2147483647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6"/>
              <a:gd name="T82" fmla="*/ 0 h 152"/>
              <a:gd name="T83" fmla="*/ 96 w 96"/>
              <a:gd name="T84" fmla="*/ 152 h 15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3" name="Freeform 678">
            <a:extLst>
              <a:ext uri="{FF2B5EF4-FFF2-40B4-BE49-F238E27FC236}">
                <a16:creationId xmlns:a16="http://schemas.microsoft.com/office/drawing/2014/main" id="{667D4B07-7553-491F-9255-3319E1047D89}"/>
              </a:ext>
            </a:extLst>
          </p:cNvPr>
          <p:cNvSpPr>
            <a:spLocks/>
          </p:cNvSpPr>
          <p:nvPr/>
        </p:nvSpPr>
        <p:spPr bwMode="auto">
          <a:xfrm>
            <a:off x="8200188" y="3808197"/>
            <a:ext cx="180560" cy="376165"/>
          </a:xfrm>
          <a:custGeom>
            <a:avLst/>
            <a:gdLst>
              <a:gd name="T0" fmla="*/ 2147483647 w 88"/>
              <a:gd name="T1" fmla="*/ 0 h 184"/>
              <a:gd name="T2" fmla="*/ 0 w 88"/>
              <a:gd name="T3" fmla="*/ 0 h 184"/>
              <a:gd name="T4" fmla="*/ 0 w 88"/>
              <a:gd name="T5" fmla="*/ 2147483647 h 184"/>
              <a:gd name="T6" fmla="*/ 2147483647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0 h 18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88"/>
              <a:gd name="T85" fmla="*/ 0 h 184"/>
              <a:gd name="T86" fmla="*/ 88 w 88"/>
              <a:gd name="T87" fmla="*/ 184 h 18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4" name="Freeform 679">
            <a:extLst>
              <a:ext uri="{FF2B5EF4-FFF2-40B4-BE49-F238E27FC236}">
                <a16:creationId xmlns:a16="http://schemas.microsoft.com/office/drawing/2014/main" id="{B28B8E50-B18D-4075-A4A8-641424573A9A}"/>
              </a:ext>
            </a:extLst>
          </p:cNvPr>
          <p:cNvSpPr>
            <a:spLocks/>
          </p:cNvSpPr>
          <p:nvPr/>
        </p:nvSpPr>
        <p:spPr bwMode="auto">
          <a:xfrm>
            <a:off x="8134986" y="3841635"/>
            <a:ext cx="195605" cy="310963"/>
          </a:xfrm>
          <a:custGeom>
            <a:avLst/>
            <a:gdLst>
              <a:gd name="T0" fmla="*/ 2147483647 w 96"/>
              <a:gd name="T1" fmla="*/ 2147483647 h 152"/>
              <a:gd name="T2" fmla="*/ 2147483647 w 96"/>
              <a:gd name="T3" fmla="*/ 2147483647 h 152"/>
              <a:gd name="T4" fmla="*/ 2147483647 w 96"/>
              <a:gd name="T5" fmla="*/ 2147483647 h 152"/>
              <a:gd name="T6" fmla="*/ 2147483647 w 96"/>
              <a:gd name="T7" fmla="*/ 2147483647 h 152"/>
              <a:gd name="T8" fmla="*/ 2147483647 w 96"/>
              <a:gd name="T9" fmla="*/ 2147483647 h 152"/>
              <a:gd name="T10" fmla="*/ 2147483647 w 96"/>
              <a:gd name="T11" fmla="*/ 2147483647 h 152"/>
              <a:gd name="T12" fmla="*/ 2147483647 w 96"/>
              <a:gd name="T13" fmla="*/ 2147483647 h 152"/>
              <a:gd name="T14" fmla="*/ 2147483647 w 96"/>
              <a:gd name="T15" fmla="*/ 2147483647 h 152"/>
              <a:gd name="T16" fmla="*/ 2147483647 w 96"/>
              <a:gd name="T17" fmla="*/ 2147483647 h 152"/>
              <a:gd name="T18" fmla="*/ 2147483647 w 96"/>
              <a:gd name="T19" fmla="*/ 2147483647 h 152"/>
              <a:gd name="T20" fmla="*/ 2147483647 w 96"/>
              <a:gd name="T21" fmla="*/ 2147483647 h 152"/>
              <a:gd name="T22" fmla="*/ 2147483647 w 96"/>
              <a:gd name="T23" fmla="*/ 0 h 152"/>
              <a:gd name="T24" fmla="*/ 2147483647 w 96"/>
              <a:gd name="T25" fmla="*/ 0 h 152"/>
              <a:gd name="T26" fmla="*/ 2147483647 w 96"/>
              <a:gd name="T27" fmla="*/ 2147483647 h 152"/>
              <a:gd name="T28" fmla="*/ 0 w 96"/>
              <a:gd name="T29" fmla="*/ 2147483647 h 152"/>
              <a:gd name="T30" fmla="*/ 0 w 96"/>
              <a:gd name="T31" fmla="*/ 2147483647 h 152"/>
              <a:gd name="T32" fmla="*/ 2147483647 w 96"/>
              <a:gd name="T33" fmla="*/ 2147483647 h 152"/>
              <a:gd name="T34" fmla="*/ 2147483647 w 96"/>
              <a:gd name="T35" fmla="*/ 2147483647 h 152"/>
              <a:gd name="T36" fmla="*/ 2147483647 w 96"/>
              <a:gd name="T37" fmla="*/ 2147483647 h 152"/>
              <a:gd name="T38" fmla="*/ 2147483647 w 96"/>
              <a:gd name="T39" fmla="*/ 2147483647 h 152"/>
              <a:gd name="T40" fmla="*/ 2147483647 w 96"/>
              <a:gd name="T41" fmla="*/ 2147483647 h 152"/>
              <a:gd name="T42" fmla="*/ 2147483647 w 96"/>
              <a:gd name="T43" fmla="*/ 2147483647 h 152"/>
              <a:gd name="T44" fmla="*/ 2147483647 w 96"/>
              <a:gd name="T45" fmla="*/ 2147483647 h 152"/>
              <a:gd name="T46" fmla="*/ 2147483647 w 96"/>
              <a:gd name="T47" fmla="*/ 2147483647 h 152"/>
              <a:gd name="T48" fmla="*/ 2147483647 w 96"/>
              <a:gd name="T49" fmla="*/ 2147483647 h 152"/>
              <a:gd name="T50" fmla="*/ 2147483647 w 96"/>
              <a:gd name="T51" fmla="*/ 2147483647 h 152"/>
              <a:gd name="T52" fmla="*/ 2147483647 w 96"/>
              <a:gd name="T53" fmla="*/ 2147483647 h 152"/>
              <a:gd name="T54" fmla="*/ 2147483647 w 96"/>
              <a:gd name="T55" fmla="*/ 2147483647 h 152"/>
              <a:gd name="T56" fmla="*/ 2147483647 w 96"/>
              <a:gd name="T57" fmla="*/ 2147483647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6"/>
              <a:gd name="T88" fmla="*/ 0 h 152"/>
              <a:gd name="T89" fmla="*/ 96 w 96"/>
              <a:gd name="T90" fmla="*/ 152 h 15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6" h="152">
                <a:moveTo>
                  <a:pt x="72" y="136"/>
                </a:moveTo>
                <a:lnTo>
                  <a:pt x="80" y="136"/>
                </a:lnTo>
                <a:lnTo>
                  <a:pt x="96" y="128"/>
                </a:lnTo>
                <a:lnTo>
                  <a:pt x="96" y="104"/>
                </a:lnTo>
                <a:lnTo>
                  <a:pt x="96" y="80"/>
                </a:lnTo>
                <a:lnTo>
                  <a:pt x="80" y="72"/>
                </a:lnTo>
                <a:lnTo>
                  <a:pt x="64" y="48"/>
                </a:lnTo>
                <a:lnTo>
                  <a:pt x="56" y="32"/>
                </a:lnTo>
                <a:lnTo>
                  <a:pt x="56" y="24"/>
                </a:lnTo>
                <a:lnTo>
                  <a:pt x="56" y="16"/>
                </a:lnTo>
                <a:lnTo>
                  <a:pt x="40" y="16"/>
                </a:lnTo>
                <a:lnTo>
                  <a:pt x="32" y="0"/>
                </a:lnTo>
                <a:lnTo>
                  <a:pt x="8" y="8"/>
                </a:lnTo>
                <a:lnTo>
                  <a:pt x="0" y="16"/>
                </a:lnTo>
                <a:lnTo>
                  <a:pt x="8" y="24"/>
                </a:lnTo>
                <a:lnTo>
                  <a:pt x="8" y="48"/>
                </a:lnTo>
                <a:lnTo>
                  <a:pt x="40" y="48"/>
                </a:lnTo>
                <a:lnTo>
                  <a:pt x="48" y="56"/>
                </a:lnTo>
                <a:lnTo>
                  <a:pt x="72" y="88"/>
                </a:lnTo>
                <a:lnTo>
                  <a:pt x="64" y="96"/>
                </a:lnTo>
                <a:lnTo>
                  <a:pt x="40" y="104"/>
                </a:lnTo>
                <a:lnTo>
                  <a:pt x="32" y="112"/>
                </a:lnTo>
                <a:lnTo>
                  <a:pt x="32" y="128"/>
                </a:lnTo>
                <a:lnTo>
                  <a:pt x="48" y="144"/>
                </a:lnTo>
                <a:lnTo>
                  <a:pt x="56" y="152"/>
                </a:lnTo>
                <a:lnTo>
                  <a:pt x="64" y="144"/>
                </a:lnTo>
                <a:lnTo>
                  <a:pt x="72" y="13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5" name="Freeform 680">
            <a:extLst>
              <a:ext uri="{FF2B5EF4-FFF2-40B4-BE49-F238E27FC236}">
                <a16:creationId xmlns:a16="http://schemas.microsoft.com/office/drawing/2014/main" id="{A2DC8175-714C-41C9-91EA-5F26D6716F45}"/>
              </a:ext>
            </a:extLst>
          </p:cNvPr>
          <p:cNvSpPr>
            <a:spLocks/>
          </p:cNvSpPr>
          <p:nvPr/>
        </p:nvSpPr>
        <p:spPr bwMode="auto">
          <a:xfrm>
            <a:off x="8206875" y="3808197"/>
            <a:ext cx="180560" cy="376165"/>
          </a:xfrm>
          <a:custGeom>
            <a:avLst/>
            <a:gdLst>
              <a:gd name="T0" fmla="*/ 2147483647 w 88"/>
              <a:gd name="T1" fmla="*/ 0 h 184"/>
              <a:gd name="T2" fmla="*/ 0 w 88"/>
              <a:gd name="T3" fmla="*/ 0 h 184"/>
              <a:gd name="T4" fmla="*/ 0 w 88"/>
              <a:gd name="T5" fmla="*/ 2147483647 h 184"/>
              <a:gd name="T6" fmla="*/ 0 w 88"/>
              <a:gd name="T7" fmla="*/ 2147483647 h 184"/>
              <a:gd name="T8" fmla="*/ 2147483647 w 88"/>
              <a:gd name="T9" fmla="*/ 2147483647 h 184"/>
              <a:gd name="T10" fmla="*/ 2147483647 w 88"/>
              <a:gd name="T11" fmla="*/ 2147483647 h 184"/>
              <a:gd name="T12" fmla="*/ 2147483647 w 88"/>
              <a:gd name="T13" fmla="*/ 2147483647 h 184"/>
              <a:gd name="T14" fmla="*/ 2147483647 w 88"/>
              <a:gd name="T15" fmla="*/ 2147483647 h 184"/>
              <a:gd name="T16" fmla="*/ 2147483647 w 88"/>
              <a:gd name="T17" fmla="*/ 2147483647 h 184"/>
              <a:gd name="T18" fmla="*/ 2147483647 w 88"/>
              <a:gd name="T19" fmla="*/ 2147483647 h 184"/>
              <a:gd name="T20" fmla="*/ 2147483647 w 88"/>
              <a:gd name="T21" fmla="*/ 2147483647 h 184"/>
              <a:gd name="T22" fmla="*/ 2147483647 w 88"/>
              <a:gd name="T23" fmla="*/ 2147483647 h 184"/>
              <a:gd name="T24" fmla="*/ 2147483647 w 88"/>
              <a:gd name="T25" fmla="*/ 2147483647 h 184"/>
              <a:gd name="T26" fmla="*/ 2147483647 w 88"/>
              <a:gd name="T27" fmla="*/ 2147483647 h 184"/>
              <a:gd name="T28" fmla="*/ 2147483647 w 88"/>
              <a:gd name="T29" fmla="*/ 2147483647 h 184"/>
              <a:gd name="T30" fmla="*/ 2147483647 w 88"/>
              <a:gd name="T31" fmla="*/ 2147483647 h 184"/>
              <a:gd name="T32" fmla="*/ 2147483647 w 88"/>
              <a:gd name="T33" fmla="*/ 2147483647 h 184"/>
              <a:gd name="T34" fmla="*/ 2147483647 w 88"/>
              <a:gd name="T35" fmla="*/ 2147483647 h 184"/>
              <a:gd name="T36" fmla="*/ 2147483647 w 88"/>
              <a:gd name="T37" fmla="*/ 2147483647 h 184"/>
              <a:gd name="T38" fmla="*/ 2147483647 w 88"/>
              <a:gd name="T39" fmla="*/ 2147483647 h 184"/>
              <a:gd name="T40" fmla="*/ 2147483647 w 88"/>
              <a:gd name="T41" fmla="*/ 2147483647 h 184"/>
              <a:gd name="T42" fmla="*/ 2147483647 w 88"/>
              <a:gd name="T43" fmla="*/ 2147483647 h 184"/>
              <a:gd name="T44" fmla="*/ 2147483647 w 88"/>
              <a:gd name="T45" fmla="*/ 2147483647 h 184"/>
              <a:gd name="T46" fmla="*/ 2147483647 w 88"/>
              <a:gd name="T47" fmla="*/ 2147483647 h 184"/>
              <a:gd name="T48" fmla="*/ 2147483647 w 88"/>
              <a:gd name="T49" fmla="*/ 2147483647 h 184"/>
              <a:gd name="T50" fmla="*/ 2147483647 w 88"/>
              <a:gd name="T51" fmla="*/ 2147483647 h 184"/>
              <a:gd name="T52" fmla="*/ 2147483647 w 88"/>
              <a:gd name="T53" fmla="*/ 2147483647 h 184"/>
              <a:gd name="T54" fmla="*/ 2147483647 w 88"/>
              <a:gd name="T55" fmla="*/ 2147483647 h 184"/>
              <a:gd name="T56" fmla="*/ 2147483647 w 88"/>
              <a:gd name="T57" fmla="*/ 0 h 18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8"/>
              <a:gd name="T88" fmla="*/ 0 h 184"/>
              <a:gd name="T89" fmla="*/ 88 w 88"/>
              <a:gd name="T90" fmla="*/ 184 h 18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8" h="184">
                <a:moveTo>
                  <a:pt x="40" y="0"/>
                </a:moveTo>
                <a:lnTo>
                  <a:pt x="0" y="0"/>
                </a:lnTo>
                <a:lnTo>
                  <a:pt x="0" y="16"/>
                </a:lnTo>
                <a:lnTo>
                  <a:pt x="8" y="32"/>
                </a:lnTo>
                <a:lnTo>
                  <a:pt x="24" y="32"/>
                </a:lnTo>
                <a:lnTo>
                  <a:pt x="24" y="40"/>
                </a:lnTo>
                <a:lnTo>
                  <a:pt x="24" y="48"/>
                </a:lnTo>
                <a:lnTo>
                  <a:pt x="32" y="64"/>
                </a:lnTo>
                <a:lnTo>
                  <a:pt x="48" y="88"/>
                </a:lnTo>
                <a:lnTo>
                  <a:pt x="64" y="96"/>
                </a:lnTo>
                <a:lnTo>
                  <a:pt x="64" y="120"/>
                </a:lnTo>
                <a:lnTo>
                  <a:pt x="64" y="144"/>
                </a:lnTo>
                <a:lnTo>
                  <a:pt x="48" y="152"/>
                </a:lnTo>
                <a:lnTo>
                  <a:pt x="40" y="152"/>
                </a:lnTo>
                <a:lnTo>
                  <a:pt x="32" y="160"/>
                </a:lnTo>
                <a:lnTo>
                  <a:pt x="24" y="168"/>
                </a:lnTo>
                <a:lnTo>
                  <a:pt x="32" y="168"/>
                </a:lnTo>
                <a:lnTo>
                  <a:pt x="40" y="184"/>
                </a:lnTo>
                <a:lnTo>
                  <a:pt x="72" y="160"/>
                </a:lnTo>
                <a:lnTo>
                  <a:pt x="88" y="144"/>
                </a:lnTo>
                <a:lnTo>
                  <a:pt x="72" y="88"/>
                </a:lnTo>
                <a:lnTo>
                  <a:pt x="64" y="80"/>
                </a:lnTo>
                <a:lnTo>
                  <a:pt x="48" y="56"/>
                </a:lnTo>
                <a:lnTo>
                  <a:pt x="40" y="40"/>
                </a:lnTo>
                <a:lnTo>
                  <a:pt x="48" y="32"/>
                </a:lnTo>
                <a:lnTo>
                  <a:pt x="64" y="24"/>
                </a:lnTo>
                <a:lnTo>
                  <a:pt x="56" y="16"/>
                </a:lnTo>
                <a:lnTo>
                  <a:pt x="4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6" name="Freeform 681">
            <a:extLst>
              <a:ext uri="{FF2B5EF4-FFF2-40B4-BE49-F238E27FC236}">
                <a16:creationId xmlns:a16="http://schemas.microsoft.com/office/drawing/2014/main" id="{EE642A80-7289-464C-9984-60FAD459561A}"/>
              </a:ext>
            </a:extLst>
          </p:cNvPr>
          <p:cNvSpPr>
            <a:spLocks/>
          </p:cNvSpPr>
          <p:nvPr/>
        </p:nvSpPr>
        <p:spPr bwMode="auto">
          <a:xfrm>
            <a:off x="7611699" y="3612592"/>
            <a:ext cx="212325" cy="98638"/>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48"/>
              <a:gd name="T38" fmla="*/ 104 w 104"/>
              <a:gd name="T39" fmla="*/ 48 h 4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7" name="Freeform 682">
            <a:extLst>
              <a:ext uri="{FF2B5EF4-FFF2-40B4-BE49-F238E27FC236}">
                <a16:creationId xmlns:a16="http://schemas.microsoft.com/office/drawing/2014/main" id="{0B3FB6CB-6122-465A-9985-5094A18CC6A9}"/>
              </a:ext>
            </a:extLst>
          </p:cNvPr>
          <p:cNvSpPr>
            <a:spLocks/>
          </p:cNvSpPr>
          <p:nvPr/>
        </p:nvSpPr>
        <p:spPr bwMode="auto">
          <a:xfrm>
            <a:off x="7462905" y="2793390"/>
            <a:ext cx="1571532" cy="1096729"/>
          </a:xfrm>
          <a:custGeom>
            <a:avLst/>
            <a:gdLst>
              <a:gd name="T0" fmla="*/ 2147483647 w 768"/>
              <a:gd name="T1" fmla="*/ 2147483647 h 536"/>
              <a:gd name="T2" fmla="*/ 2147483647 w 768"/>
              <a:gd name="T3" fmla="*/ 0 h 536"/>
              <a:gd name="T4" fmla="*/ 2147483647 w 768"/>
              <a:gd name="T5" fmla="*/ 2147483647 h 536"/>
              <a:gd name="T6" fmla="*/ 2147483647 w 768"/>
              <a:gd name="T7" fmla="*/ 2147483647 h 536"/>
              <a:gd name="T8" fmla="*/ 2147483647 w 768"/>
              <a:gd name="T9" fmla="*/ 2147483647 h 536"/>
              <a:gd name="T10" fmla="*/ 2147483647 w 768"/>
              <a:gd name="T11" fmla="*/ 2147483647 h 536"/>
              <a:gd name="T12" fmla="*/ 2147483647 w 768"/>
              <a:gd name="T13" fmla="*/ 2147483647 h 536"/>
              <a:gd name="T14" fmla="*/ 2147483647 w 768"/>
              <a:gd name="T15" fmla="*/ 2147483647 h 536"/>
              <a:gd name="T16" fmla="*/ 2147483647 w 768"/>
              <a:gd name="T17" fmla="*/ 2147483647 h 536"/>
              <a:gd name="T18" fmla="*/ 2147483647 w 768"/>
              <a:gd name="T19" fmla="*/ 2147483647 h 536"/>
              <a:gd name="T20" fmla="*/ 2147483647 w 768"/>
              <a:gd name="T21" fmla="*/ 2147483647 h 536"/>
              <a:gd name="T22" fmla="*/ 2147483647 w 768"/>
              <a:gd name="T23" fmla="*/ 2147483647 h 536"/>
              <a:gd name="T24" fmla="*/ 2147483647 w 768"/>
              <a:gd name="T25" fmla="*/ 2147483647 h 536"/>
              <a:gd name="T26" fmla="*/ 2147483647 w 768"/>
              <a:gd name="T27" fmla="*/ 2147483647 h 536"/>
              <a:gd name="T28" fmla="*/ 0 w 768"/>
              <a:gd name="T29" fmla="*/ 2147483647 h 536"/>
              <a:gd name="T30" fmla="*/ 0 w 768"/>
              <a:gd name="T31" fmla="*/ 2147483647 h 536"/>
              <a:gd name="T32" fmla="*/ 2147483647 w 768"/>
              <a:gd name="T33" fmla="*/ 2147483647 h 536"/>
              <a:gd name="T34" fmla="*/ 2147483647 w 768"/>
              <a:gd name="T35" fmla="*/ 2147483647 h 536"/>
              <a:gd name="T36" fmla="*/ 2147483647 w 768"/>
              <a:gd name="T37" fmla="*/ 2147483647 h 536"/>
              <a:gd name="T38" fmla="*/ 2147483647 w 768"/>
              <a:gd name="T39" fmla="*/ 2147483647 h 536"/>
              <a:gd name="T40" fmla="*/ 2147483647 w 768"/>
              <a:gd name="T41" fmla="*/ 2147483647 h 536"/>
              <a:gd name="T42" fmla="*/ 2147483647 w 768"/>
              <a:gd name="T43" fmla="*/ 2147483647 h 536"/>
              <a:gd name="T44" fmla="*/ 2147483647 w 768"/>
              <a:gd name="T45" fmla="*/ 2147483647 h 536"/>
              <a:gd name="T46" fmla="*/ 2147483647 w 768"/>
              <a:gd name="T47" fmla="*/ 2147483647 h 536"/>
              <a:gd name="T48" fmla="*/ 2147483647 w 768"/>
              <a:gd name="T49" fmla="*/ 2147483647 h 536"/>
              <a:gd name="T50" fmla="*/ 2147483647 w 768"/>
              <a:gd name="T51" fmla="*/ 2147483647 h 536"/>
              <a:gd name="T52" fmla="*/ 2147483647 w 768"/>
              <a:gd name="T53" fmla="*/ 2147483647 h 536"/>
              <a:gd name="T54" fmla="*/ 2147483647 w 768"/>
              <a:gd name="T55" fmla="*/ 2147483647 h 536"/>
              <a:gd name="T56" fmla="*/ 2147483647 w 768"/>
              <a:gd name="T57" fmla="*/ 2147483647 h 536"/>
              <a:gd name="T58" fmla="*/ 2147483647 w 768"/>
              <a:gd name="T59" fmla="*/ 2147483647 h 536"/>
              <a:gd name="T60" fmla="*/ 2147483647 w 768"/>
              <a:gd name="T61" fmla="*/ 2147483647 h 536"/>
              <a:gd name="T62" fmla="*/ 2147483647 w 768"/>
              <a:gd name="T63" fmla="*/ 2147483647 h 536"/>
              <a:gd name="T64" fmla="*/ 2147483647 w 768"/>
              <a:gd name="T65" fmla="*/ 2147483647 h 536"/>
              <a:gd name="T66" fmla="*/ 2147483647 w 768"/>
              <a:gd name="T67" fmla="*/ 2147483647 h 536"/>
              <a:gd name="T68" fmla="*/ 2147483647 w 768"/>
              <a:gd name="T69" fmla="*/ 2147483647 h 536"/>
              <a:gd name="T70" fmla="*/ 2147483647 w 768"/>
              <a:gd name="T71" fmla="*/ 2147483647 h 536"/>
              <a:gd name="T72" fmla="*/ 2147483647 w 768"/>
              <a:gd name="T73" fmla="*/ 2147483647 h 536"/>
              <a:gd name="T74" fmla="*/ 2147483647 w 768"/>
              <a:gd name="T75" fmla="*/ 2147483647 h 536"/>
              <a:gd name="T76" fmla="*/ 2147483647 w 768"/>
              <a:gd name="T77" fmla="*/ 2147483647 h 536"/>
              <a:gd name="T78" fmla="*/ 2147483647 w 768"/>
              <a:gd name="T79" fmla="*/ 2147483647 h 536"/>
              <a:gd name="T80" fmla="*/ 2147483647 w 768"/>
              <a:gd name="T81" fmla="*/ 2147483647 h 536"/>
              <a:gd name="T82" fmla="*/ 2147483647 w 768"/>
              <a:gd name="T83" fmla="*/ 2147483647 h 536"/>
              <a:gd name="T84" fmla="*/ 2147483647 w 768"/>
              <a:gd name="T85" fmla="*/ 2147483647 h 536"/>
              <a:gd name="T86" fmla="*/ 2147483647 w 768"/>
              <a:gd name="T87" fmla="*/ 2147483647 h 536"/>
              <a:gd name="T88" fmla="*/ 2147483647 w 768"/>
              <a:gd name="T89" fmla="*/ 2147483647 h 536"/>
              <a:gd name="T90" fmla="*/ 2147483647 w 768"/>
              <a:gd name="T91" fmla="*/ 2147483647 h 536"/>
              <a:gd name="T92" fmla="*/ 2147483647 w 768"/>
              <a:gd name="T93" fmla="*/ 2147483647 h 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68"/>
              <a:gd name="T142" fmla="*/ 0 h 536"/>
              <a:gd name="T143" fmla="*/ 768 w 768"/>
              <a:gd name="T144" fmla="*/ 536 h 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68" h="536">
                <a:moveTo>
                  <a:pt x="744" y="152"/>
                </a:moveTo>
                <a:lnTo>
                  <a:pt x="768" y="96"/>
                </a:lnTo>
                <a:lnTo>
                  <a:pt x="720" y="96"/>
                </a:lnTo>
                <a:lnTo>
                  <a:pt x="712" y="80"/>
                </a:lnTo>
                <a:lnTo>
                  <a:pt x="680" y="72"/>
                </a:lnTo>
                <a:lnTo>
                  <a:pt x="640" y="0"/>
                </a:lnTo>
                <a:lnTo>
                  <a:pt x="600" y="0"/>
                </a:lnTo>
                <a:lnTo>
                  <a:pt x="592" y="16"/>
                </a:lnTo>
                <a:lnTo>
                  <a:pt x="568" y="64"/>
                </a:lnTo>
                <a:lnTo>
                  <a:pt x="544" y="64"/>
                </a:lnTo>
                <a:lnTo>
                  <a:pt x="536" y="72"/>
                </a:lnTo>
                <a:lnTo>
                  <a:pt x="544" y="72"/>
                </a:lnTo>
                <a:lnTo>
                  <a:pt x="536" y="72"/>
                </a:lnTo>
                <a:lnTo>
                  <a:pt x="528" y="88"/>
                </a:lnTo>
                <a:lnTo>
                  <a:pt x="528" y="104"/>
                </a:lnTo>
                <a:lnTo>
                  <a:pt x="568" y="112"/>
                </a:lnTo>
                <a:lnTo>
                  <a:pt x="576" y="128"/>
                </a:lnTo>
                <a:lnTo>
                  <a:pt x="536" y="136"/>
                </a:lnTo>
                <a:lnTo>
                  <a:pt x="512" y="152"/>
                </a:lnTo>
                <a:lnTo>
                  <a:pt x="480" y="160"/>
                </a:lnTo>
                <a:lnTo>
                  <a:pt x="472" y="192"/>
                </a:lnTo>
                <a:lnTo>
                  <a:pt x="432" y="192"/>
                </a:lnTo>
                <a:lnTo>
                  <a:pt x="384" y="224"/>
                </a:lnTo>
                <a:lnTo>
                  <a:pt x="344" y="200"/>
                </a:lnTo>
                <a:lnTo>
                  <a:pt x="296" y="200"/>
                </a:lnTo>
                <a:lnTo>
                  <a:pt x="264" y="160"/>
                </a:lnTo>
                <a:lnTo>
                  <a:pt x="208" y="144"/>
                </a:lnTo>
                <a:lnTo>
                  <a:pt x="208" y="104"/>
                </a:lnTo>
                <a:lnTo>
                  <a:pt x="184" y="96"/>
                </a:lnTo>
                <a:lnTo>
                  <a:pt x="176" y="88"/>
                </a:lnTo>
                <a:lnTo>
                  <a:pt x="176" y="96"/>
                </a:lnTo>
                <a:lnTo>
                  <a:pt x="176" y="88"/>
                </a:lnTo>
                <a:lnTo>
                  <a:pt x="168" y="88"/>
                </a:lnTo>
                <a:lnTo>
                  <a:pt x="168" y="96"/>
                </a:lnTo>
                <a:lnTo>
                  <a:pt x="168" y="88"/>
                </a:lnTo>
                <a:lnTo>
                  <a:pt x="152" y="96"/>
                </a:lnTo>
                <a:lnTo>
                  <a:pt x="144" y="120"/>
                </a:lnTo>
                <a:lnTo>
                  <a:pt x="112" y="112"/>
                </a:lnTo>
                <a:lnTo>
                  <a:pt x="104" y="152"/>
                </a:lnTo>
                <a:lnTo>
                  <a:pt x="80" y="160"/>
                </a:lnTo>
                <a:lnTo>
                  <a:pt x="72" y="208"/>
                </a:lnTo>
                <a:lnTo>
                  <a:pt x="56" y="224"/>
                </a:lnTo>
                <a:lnTo>
                  <a:pt x="32" y="240"/>
                </a:lnTo>
                <a:lnTo>
                  <a:pt x="0" y="248"/>
                </a:lnTo>
                <a:lnTo>
                  <a:pt x="0" y="264"/>
                </a:lnTo>
                <a:lnTo>
                  <a:pt x="8" y="272"/>
                </a:lnTo>
                <a:lnTo>
                  <a:pt x="8" y="280"/>
                </a:lnTo>
                <a:lnTo>
                  <a:pt x="0" y="288"/>
                </a:lnTo>
                <a:lnTo>
                  <a:pt x="8" y="296"/>
                </a:lnTo>
                <a:lnTo>
                  <a:pt x="24" y="296"/>
                </a:lnTo>
                <a:lnTo>
                  <a:pt x="32" y="312"/>
                </a:lnTo>
                <a:lnTo>
                  <a:pt x="48" y="312"/>
                </a:lnTo>
                <a:lnTo>
                  <a:pt x="72" y="312"/>
                </a:lnTo>
                <a:lnTo>
                  <a:pt x="80" y="320"/>
                </a:lnTo>
                <a:lnTo>
                  <a:pt x="64" y="344"/>
                </a:lnTo>
                <a:lnTo>
                  <a:pt x="64" y="360"/>
                </a:lnTo>
                <a:lnTo>
                  <a:pt x="56" y="368"/>
                </a:lnTo>
                <a:lnTo>
                  <a:pt x="64" y="384"/>
                </a:lnTo>
                <a:lnTo>
                  <a:pt x="88" y="392"/>
                </a:lnTo>
                <a:lnTo>
                  <a:pt x="80" y="400"/>
                </a:lnTo>
                <a:lnTo>
                  <a:pt x="88" y="400"/>
                </a:lnTo>
                <a:lnTo>
                  <a:pt x="120" y="408"/>
                </a:lnTo>
                <a:lnTo>
                  <a:pt x="144" y="424"/>
                </a:lnTo>
                <a:lnTo>
                  <a:pt x="168" y="424"/>
                </a:lnTo>
                <a:lnTo>
                  <a:pt x="176" y="432"/>
                </a:lnTo>
                <a:lnTo>
                  <a:pt x="184" y="432"/>
                </a:lnTo>
                <a:lnTo>
                  <a:pt x="192" y="440"/>
                </a:lnTo>
                <a:lnTo>
                  <a:pt x="208" y="440"/>
                </a:lnTo>
                <a:lnTo>
                  <a:pt x="224" y="440"/>
                </a:lnTo>
                <a:lnTo>
                  <a:pt x="240" y="424"/>
                </a:lnTo>
                <a:lnTo>
                  <a:pt x="256" y="416"/>
                </a:lnTo>
                <a:lnTo>
                  <a:pt x="272" y="416"/>
                </a:lnTo>
                <a:lnTo>
                  <a:pt x="288" y="424"/>
                </a:lnTo>
                <a:lnTo>
                  <a:pt x="296" y="424"/>
                </a:lnTo>
                <a:lnTo>
                  <a:pt x="304" y="432"/>
                </a:lnTo>
                <a:lnTo>
                  <a:pt x="312" y="448"/>
                </a:lnTo>
                <a:lnTo>
                  <a:pt x="304" y="472"/>
                </a:lnTo>
                <a:lnTo>
                  <a:pt x="304" y="480"/>
                </a:lnTo>
                <a:lnTo>
                  <a:pt x="312" y="488"/>
                </a:lnTo>
                <a:lnTo>
                  <a:pt x="320" y="496"/>
                </a:lnTo>
                <a:lnTo>
                  <a:pt x="320" y="504"/>
                </a:lnTo>
                <a:lnTo>
                  <a:pt x="344" y="512"/>
                </a:lnTo>
                <a:lnTo>
                  <a:pt x="336" y="520"/>
                </a:lnTo>
                <a:lnTo>
                  <a:pt x="360" y="512"/>
                </a:lnTo>
                <a:lnTo>
                  <a:pt x="360" y="496"/>
                </a:lnTo>
                <a:lnTo>
                  <a:pt x="400" y="496"/>
                </a:lnTo>
                <a:lnTo>
                  <a:pt x="416" y="512"/>
                </a:lnTo>
                <a:lnTo>
                  <a:pt x="424" y="520"/>
                </a:lnTo>
                <a:lnTo>
                  <a:pt x="432" y="520"/>
                </a:lnTo>
                <a:lnTo>
                  <a:pt x="456" y="536"/>
                </a:lnTo>
                <a:lnTo>
                  <a:pt x="456" y="520"/>
                </a:lnTo>
                <a:lnTo>
                  <a:pt x="488" y="512"/>
                </a:lnTo>
                <a:lnTo>
                  <a:pt x="496" y="504"/>
                </a:lnTo>
                <a:lnTo>
                  <a:pt x="504" y="504"/>
                </a:lnTo>
                <a:lnTo>
                  <a:pt x="512" y="504"/>
                </a:lnTo>
                <a:lnTo>
                  <a:pt x="528" y="496"/>
                </a:lnTo>
                <a:lnTo>
                  <a:pt x="544" y="488"/>
                </a:lnTo>
                <a:lnTo>
                  <a:pt x="568" y="472"/>
                </a:lnTo>
                <a:lnTo>
                  <a:pt x="576" y="456"/>
                </a:lnTo>
                <a:lnTo>
                  <a:pt x="584" y="440"/>
                </a:lnTo>
                <a:lnTo>
                  <a:pt x="600" y="416"/>
                </a:lnTo>
                <a:lnTo>
                  <a:pt x="600" y="400"/>
                </a:lnTo>
                <a:lnTo>
                  <a:pt x="592" y="392"/>
                </a:lnTo>
                <a:lnTo>
                  <a:pt x="600" y="384"/>
                </a:lnTo>
                <a:lnTo>
                  <a:pt x="592" y="368"/>
                </a:lnTo>
                <a:lnTo>
                  <a:pt x="576" y="328"/>
                </a:lnTo>
                <a:lnTo>
                  <a:pt x="576" y="320"/>
                </a:lnTo>
                <a:lnTo>
                  <a:pt x="592" y="304"/>
                </a:lnTo>
                <a:lnTo>
                  <a:pt x="608" y="296"/>
                </a:lnTo>
                <a:lnTo>
                  <a:pt x="608" y="288"/>
                </a:lnTo>
                <a:lnTo>
                  <a:pt x="584" y="288"/>
                </a:lnTo>
                <a:lnTo>
                  <a:pt x="576" y="288"/>
                </a:lnTo>
                <a:lnTo>
                  <a:pt x="568" y="288"/>
                </a:lnTo>
                <a:lnTo>
                  <a:pt x="560" y="272"/>
                </a:lnTo>
                <a:lnTo>
                  <a:pt x="552" y="264"/>
                </a:lnTo>
                <a:lnTo>
                  <a:pt x="568" y="256"/>
                </a:lnTo>
                <a:lnTo>
                  <a:pt x="584" y="248"/>
                </a:lnTo>
                <a:lnTo>
                  <a:pt x="600" y="232"/>
                </a:lnTo>
                <a:lnTo>
                  <a:pt x="608" y="232"/>
                </a:lnTo>
                <a:lnTo>
                  <a:pt x="600" y="248"/>
                </a:lnTo>
                <a:lnTo>
                  <a:pt x="608" y="256"/>
                </a:lnTo>
                <a:lnTo>
                  <a:pt x="616" y="256"/>
                </a:lnTo>
                <a:lnTo>
                  <a:pt x="640" y="248"/>
                </a:lnTo>
                <a:lnTo>
                  <a:pt x="656" y="256"/>
                </a:lnTo>
                <a:lnTo>
                  <a:pt x="664" y="272"/>
                </a:lnTo>
                <a:lnTo>
                  <a:pt x="664" y="280"/>
                </a:lnTo>
                <a:lnTo>
                  <a:pt x="664" y="304"/>
                </a:lnTo>
                <a:lnTo>
                  <a:pt x="656" y="328"/>
                </a:lnTo>
                <a:lnTo>
                  <a:pt x="672" y="328"/>
                </a:lnTo>
                <a:lnTo>
                  <a:pt x="688" y="320"/>
                </a:lnTo>
                <a:lnTo>
                  <a:pt x="696" y="312"/>
                </a:lnTo>
                <a:lnTo>
                  <a:pt x="704" y="304"/>
                </a:lnTo>
                <a:lnTo>
                  <a:pt x="688" y="272"/>
                </a:lnTo>
                <a:lnTo>
                  <a:pt x="688" y="264"/>
                </a:lnTo>
                <a:lnTo>
                  <a:pt x="688" y="248"/>
                </a:lnTo>
                <a:lnTo>
                  <a:pt x="688" y="240"/>
                </a:lnTo>
                <a:lnTo>
                  <a:pt x="680" y="224"/>
                </a:lnTo>
                <a:lnTo>
                  <a:pt x="688" y="216"/>
                </a:lnTo>
                <a:lnTo>
                  <a:pt x="704" y="200"/>
                </a:lnTo>
                <a:lnTo>
                  <a:pt x="720" y="200"/>
                </a:lnTo>
                <a:lnTo>
                  <a:pt x="728" y="160"/>
                </a:lnTo>
                <a:lnTo>
                  <a:pt x="744" y="15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8" name="Freeform 683">
            <a:extLst>
              <a:ext uri="{FF2B5EF4-FFF2-40B4-BE49-F238E27FC236}">
                <a16:creationId xmlns:a16="http://schemas.microsoft.com/office/drawing/2014/main" id="{53CADA22-8AB1-4854-9071-27163018B4D2}"/>
              </a:ext>
            </a:extLst>
          </p:cNvPr>
          <p:cNvSpPr>
            <a:spLocks/>
          </p:cNvSpPr>
          <p:nvPr/>
        </p:nvSpPr>
        <p:spPr bwMode="auto">
          <a:xfrm>
            <a:off x="7824024" y="2843545"/>
            <a:ext cx="817531" cy="407929"/>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19" name="Freeform 684">
            <a:extLst>
              <a:ext uri="{FF2B5EF4-FFF2-40B4-BE49-F238E27FC236}">
                <a16:creationId xmlns:a16="http://schemas.microsoft.com/office/drawing/2014/main" id="{0E8DF89A-BFA3-4382-9B55-998F9899ABDF}"/>
              </a:ext>
            </a:extLst>
          </p:cNvPr>
          <p:cNvSpPr>
            <a:spLocks/>
          </p:cNvSpPr>
          <p:nvPr/>
        </p:nvSpPr>
        <p:spPr bwMode="auto">
          <a:xfrm>
            <a:off x="7611699" y="3612592"/>
            <a:ext cx="212325" cy="98638"/>
          </a:xfrm>
          <a:custGeom>
            <a:avLst/>
            <a:gdLst>
              <a:gd name="T0" fmla="*/ 2147483647 w 104"/>
              <a:gd name="T1" fmla="*/ 2147483647 h 48"/>
              <a:gd name="T2" fmla="*/ 2147483647 w 104"/>
              <a:gd name="T3" fmla="*/ 2147483647 h 48"/>
              <a:gd name="T4" fmla="*/ 2147483647 w 104"/>
              <a:gd name="T5" fmla="*/ 0 h 48"/>
              <a:gd name="T6" fmla="*/ 2147483647 w 104"/>
              <a:gd name="T7" fmla="*/ 0 h 48"/>
              <a:gd name="T8" fmla="*/ 0 w 104"/>
              <a:gd name="T9" fmla="*/ 2147483647 h 48"/>
              <a:gd name="T10" fmla="*/ 2147483647 w 104"/>
              <a:gd name="T11" fmla="*/ 2147483647 h 48"/>
              <a:gd name="T12" fmla="*/ 2147483647 w 104"/>
              <a:gd name="T13" fmla="*/ 2147483647 h 48"/>
              <a:gd name="T14" fmla="*/ 2147483647 w 104"/>
              <a:gd name="T15" fmla="*/ 2147483647 h 48"/>
              <a:gd name="T16" fmla="*/ 2147483647 w 104"/>
              <a:gd name="T17" fmla="*/ 2147483647 h 48"/>
              <a:gd name="T18" fmla="*/ 2147483647 w 104"/>
              <a:gd name="T19" fmla="*/ 2147483647 h 48"/>
              <a:gd name="T20" fmla="*/ 2147483647 w 104"/>
              <a:gd name="T21" fmla="*/ 2147483647 h 48"/>
              <a:gd name="T22" fmla="*/ 2147483647 w 104"/>
              <a:gd name="T23" fmla="*/ 2147483647 h 48"/>
              <a:gd name="T24" fmla="*/ 2147483647 w 104"/>
              <a:gd name="T25" fmla="*/ 2147483647 h 4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4"/>
              <a:gd name="T40" fmla="*/ 0 h 48"/>
              <a:gd name="T41" fmla="*/ 104 w 104"/>
              <a:gd name="T42" fmla="*/ 48 h 4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4" h="48">
                <a:moveTo>
                  <a:pt x="72" y="24"/>
                </a:moveTo>
                <a:lnTo>
                  <a:pt x="48" y="8"/>
                </a:lnTo>
                <a:lnTo>
                  <a:pt x="16" y="0"/>
                </a:lnTo>
                <a:lnTo>
                  <a:pt x="8" y="0"/>
                </a:lnTo>
                <a:lnTo>
                  <a:pt x="0" y="16"/>
                </a:lnTo>
                <a:lnTo>
                  <a:pt x="40" y="40"/>
                </a:lnTo>
                <a:lnTo>
                  <a:pt x="72" y="40"/>
                </a:lnTo>
                <a:lnTo>
                  <a:pt x="88" y="48"/>
                </a:lnTo>
                <a:lnTo>
                  <a:pt x="96" y="48"/>
                </a:lnTo>
                <a:lnTo>
                  <a:pt x="104" y="32"/>
                </a:lnTo>
                <a:lnTo>
                  <a:pt x="96" y="24"/>
                </a:lnTo>
                <a:lnTo>
                  <a:pt x="72"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0" name="Freeform 685">
            <a:extLst>
              <a:ext uri="{FF2B5EF4-FFF2-40B4-BE49-F238E27FC236}">
                <a16:creationId xmlns:a16="http://schemas.microsoft.com/office/drawing/2014/main" id="{FBD400DE-BF59-472E-A43D-0C7E3D153D4B}"/>
              </a:ext>
            </a:extLst>
          </p:cNvPr>
          <p:cNvSpPr>
            <a:spLocks/>
          </p:cNvSpPr>
          <p:nvPr/>
        </p:nvSpPr>
        <p:spPr bwMode="auto">
          <a:xfrm>
            <a:off x="7824024" y="2843545"/>
            <a:ext cx="817531" cy="407929"/>
          </a:xfrm>
          <a:custGeom>
            <a:avLst/>
            <a:gdLst>
              <a:gd name="T0" fmla="*/ 2147483647 w 400"/>
              <a:gd name="T1" fmla="*/ 2147483647 h 200"/>
              <a:gd name="T2" fmla="*/ 2147483647 w 400"/>
              <a:gd name="T3" fmla="*/ 2147483647 h 200"/>
              <a:gd name="T4" fmla="*/ 2147483647 w 400"/>
              <a:gd name="T5" fmla="*/ 2147483647 h 200"/>
              <a:gd name="T6" fmla="*/ 2147483647 w 400"/>
              <a:gd name="T7" fmla="*/ 2147483647 h 200"/>
              <a:gd name="T8" fmla="*/ 2147483647 w 400"/>
              <a:gd name="T9" fmla="*/ 2147483647 h 200"/>
              <a:gd name="T10" fmla="*/ 2147483647 w 400"/>
              <a:gd name="T11" fmla="*/ 2147483647 h 200"/>
              <a:gd name="T12" fmla="*/ 2147483647 w 400"/>
              <a:gd name="T13" fmla="*/ 2147483647 h 200"/>
              <a:gd name="T14" fmla="*/ 2147483647 w 400"/>
              <a:gd name="T15" fmla="*/ 2147483647 h 200"/>
              <a:gd name="T16" fmla="*/ 2147483647 w 400"/>
              <a:gd name="T17" fmla="*/ 2147483647 h 200"/>
              <a:gd name="T18" fmla="*/ 2147483647 w 400"/>
              <a:gd name="T19" fmla="*/ 2147483647 h 200"/>
              <a:gd name="T20" fmla="*/ 2147483647 w 400"/>
              <a:gd name="T21" fmla="*/ 2147483647 h 200"/>
              <a:gd name="T22" fmla="*/ 2147483647 w 400"/>
              <a:gd name="T23" fmla="*/ 2147483647 h 200"/>
              <a:gd name="T24" fmla="*/ 2147483647 w 400"/>
              <a:gd name="T25" fmla="*/ 2147483647 h 200"/>
              <a:gd name="T26" fmla="*/ 2147483647 w 400"/>
              <a:gd name="T27" fmla="*/ 2147483647 h 200"/>
              <a:gd name="T28" fmla="*/ 2147483647 w 400"/>
              <a:gd name="T29" fmla="*/ 2147483647 h 200"/>
              <a:gd name="T30" fmla="*/ 2147483647 w 400"/>
              <a:gd name="T31" fmla="*/ 2147483647 h 200"/>
              <a:gd name="T32" fmla="*/ 2147483647 w 400"/>
              <a:gd name="T33" fmla="*/ 2147483647 h 200"/>
              <a:gd name="T34" fmla="*/ 2147483647 w 400"/>
              <a:gd name="T35" fmla="*/ 2147483647 h 200"/>
              <a:gd name="T36" fmla="*/ 2147483647 w 400"/>
              <a:gd name="T37" fmla="*/ 2147483647 h 200"/>
              <a:gd name="T38" fmla="*/ 2147483647 w 400"/>
              <a:gd name="T39" fmla="*/ 2147483647 h 200"/>
              <a:gd name="T40" fmla="*/ 2147483647 w 400"/>
              <a:gd name="T41" fmla="*/ 2147483647 h 200"/>
              <a:gd name="T42" fmla="*/ 2147483647 w 400"/>
              <a:gd name="T43" fmla="*/ 0 h 200"/>
              <a:gd name="T44" fmla="*/ 2147483647 w 400"/>
              <a:gd name="T45" fmla="*/ 2147483647 h 200"/>
              <a:gd name="T46" fmla="*/ 2147483647 w 400"/>
              <a:gd name="T47" fmla="*/ 2147483647 h 200"/>
              <a:gd name="T48" fmla="*/ 2147483647 w 400"/>
              <a:gd name="T49" fmla="*/ 2147483647 h 200"/>
              <a:gd name="T50" fmla="*/ 2147483647 w 400"/>
              <a:gd name="T51" fmla="*/ 2147483647 h 200"/>
              <a:gd name="T52" fmla="*/ 2147483647 w 400"/>
              <a:gd name="T53" fmla="*/ 2147483647 h 200"/>
              <a:gd name="T54" fmla="*/ 0 w 400"/>
              <a:gd name="T55" fmla="*/ 2147483647 h 200"/>
              <a:gd name="T56" fmla="*/ 2147483647 w 400"/>
              <a:gd name="T57" fmla="*/ 2147483647 h 200"/>
              <a:gd name="T58" fmla="*/ 2147483647 w 400"/>
              <a:gd name="T59" fmla="*/ 2147483647 h 20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00"/>
              <a:gd name="T91" fmla="*/ 0 h 200"/>
              <a:gd name="T92" fmla="*/ 400 w 400"/>
              <a:gd name="T93" fmla="*/ 200 h 20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00" h="200">
                <a:moveTo>
                  <a:pt x="32" y="80"/>
                </a:moveTo>
                <a:lnTo>
                  <a:pt x="32" y="120"/>
                </a:lnTo>
                <a:lnTo>
                  <a:pt x="88" y="136"/>
                </a:lnTo>
                <a:lnTo>
                  <a:pt x="120" y="176"/>
                </a:lnTo>
                <a:lnTo>
                  <a:pt x="168" y="176"/>
                </a:lnTo>
                <a:lnTo>
                  <a:pt x="208" y="200"/>
                </a:lnTo>
                <a:lnTo>
                  <a:pt x="256" y="168"/>
                </a:lnTo>
                <a:lnTo>
                  <a:pt x="296" y="168"/>
                </a:lnTo>
                <a:lnTo>
                  <a:pt x="304" y="136"/>
                </a:lnTo>
                <a:lnTo>
                  <a:pt x="336" y="128"/>
                </a:lnTo>
                <a:lnTo>
                  <a:pt x="360" y="112"/>
                </a:lnTo>
                <a:lnTo>
                  <a:pt x="400" y="104"/>
                </a:lnTo>
                <a:lnTo>
                  <a:pt x="392" y="88"/>
                </a:lnTo>
                <a:lnTo>
                  <a:pt x="352" y="80"/>
                </a:lnTo>
                <a:lnTo>
                  <a:pt x="352" y="64"/>
                </a:lnTo>
                <a:lnTo>
                  <a:pt x="360" y="48"/>
                </a:lnTo>
                <a:lnTo>
                  <a:pt x="336" y="40"/>
                </a:lnTo>
                <a:lnTo>
                  <a:pt x="272" y="56"/>
                </a:lnTo>
                <a:lnTo>
                  <a:pt x="248" y="32"/>
                </a:lnTo>
                <a:lnTo>
                  <a:pt x="208" y="32"/>
                </a:lnTo>
                <a:lnTo>
                  <a:pt x="192" y="24"/>
                </a:lnTo>
                <a:lnTo>
                  <a:pt x="144" y="0"/>
                </a:lnTo>
                <a:lnTo>
                  <a:pt x="128" y="16"/>
                </a:lnTo>
                <a:lnTo>
                  <a:pt x="112" y="40"/>
                </a:lnTo>
                <a:lnTo>
                  <a:pt x="80" y="32"/>
                </a:lnTo>
                <a:lnTo>
                  <a:pt x="40" y="32"/>
                </a:lnTo>
                <a:lnTo>
                  <a:pt x="8" y="48"/>
                </a:lnTo>
                <a:lnTo>
                  <a:pt x="0" y="64"/>
                </a:lnTo>
                <a:lnTo>
                  <a:pt x="8" y="72"/>
                </a:lnTo>
                <a:lnTo>
                  <a:pt x="32" y="8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1" name="Freeform 686">
            <a:extLst>
              <a:ext uri="{FF2B5EF4-FFF2-40B4-BE49-F238E27FC236}">
                <a16:creationId xmlns:a16="http://schemas.microsoft.com/office/drawing/2014/main" id="{577E6131-D2E1-43B1-8AD7-E26717AFC169}"/>
              </a:ext>
            </a:extLst>
          </p:cNvPr>
          <p:cNvSpPr>
            <a:spLocks/>
          </p:cNvSpPr>
          <p:nvPr/>
        </p:nvSpPr>
        <p:spPr bwMode="auto">
          <a:xfrm>
            <a:off x="6071933" y="1860502"/>
            <a:ext cx="279198" cy="606878"/>
          </a:xfrm>
          <a:custGeom>
            <a:avLst/>
            <a:gdLst>
              <a:gd name="T0" fmla="*/ 2147483647 w 136"/>
              <a:gd name="T1" fmla="*/ 2147483647 h 296"/>
              <a:gd name="T2" fmla="*/ 2147483647 w 136"/>
              <a:gd name="T3" fmla="*/ 2147483647 h 296"/>
              <a:gd name="T4" fmla="*/ 2147483647 w 136"/>
              <a:gd name="T5" fmla="*/ 2147483647 h 296"/>
              <a:gd name="T6" fmla="*/ 2147483647 w 136"/>
              <a:gd name="T7" fmla="*/ 2147483647 h 296"/>
              <a:gd name="T8" fmla="*/ 2147483647 w 136"/>
              <a:gd name="T9" fmla="*/ 2147483647 h 296"/>
              <a:gd name="T10" fmla="*/ 2147483647 w 136"/>
              <a:gd name="T11" fmla="*/ 2147483647 h 296"/>
              <a:gd name="T12" fmla="*/ 2147483647 w 136"/>
              <a:gd name="T13" fmla="*/ 2147483647 h 296"/>
              <a:gd name="T14" fmla="*/ 2147483647 w 136"/>
              <a:gd name="T15" fmla="*/ 2147483647 h 296"/>
              <a:gd name="T16" fmla="*/ 2147483647 w 136"/>
              <a:gd name="T17" fmla="*/ 2147483647 h 296"/>
              <a:gd name="T18" fmla="*/ 2147483647 w 136"/>
              <a:gd name="T19" fmla="*/ 2147483647 h 296"/>
              <a:gd name="T20" fmla="*/ 2147483647 w 136"/>
              <a:gd name="T21" fmla="*/ 2147483647 h 296"/>
              <a:gd name="T22" fmla="*/ 2147483647 w 136"/>
              <a:gd name="T23" fmla="*/ 2147483647 h 296"/>
              <a:gd name="T24" fmla="*/ 2147483647 w 136"/>
              <a:gd name="T25" fmla="*/ 2147483647 h 296"/>
              <a:gd name="T26" fmla="*/ 2147483647 w 136"/>
              <a:gd name="T27" fmla="*/ 2147483647 h 296"/>
              <a:gd name="T28" fmla="*/ 2147483647 w 136"/>
              <a:gd name="T29" fmla="*/ 2147483647 h 296"/>
              <a:gd name="T30" fmla="*/ 2147483647 w 136"/>
              <a:gd name="T31" fmla="*/ 2147483647 h 296"/>
              <a:gd name="T32" fmla="*/ 2147483647 w 136"/>
              <a:gd name="T33" fmla="*/ 2147483647 h 296"/>
              <a:gd name="T34" fmla="*/ 2147483647 w 136"/>
              <a:gd name="T35" fmla="*/ 0 h 296"/>
              <a:gd name="T36" fmla="*/ 2147483647 w 136"/>
              <a:gd name="T37" fmla="*/ 0 h 296"/>
              <a:gd name="T38" fmla="*/ 2147483647 w 136"/>
              <a:gd name="T39" fmla="*/ 2147483647 h 296"/>
              <a:gd name="T40" fmla="*/ 2147483647 w 136"/>
              <a:gd name="T41" fmla="*/ 2147483647 h 296"/>
              <a:gd name="T42" fmla="*/ 2147483647 w 136"/>
              <a:gd name="T43" fmla="*/ 2147483647 h 296"/>
              <a:gd name="T44" fmla="*/ 2147483647 w 136"/>
              <a:gd name="T45" fmla="*/ 2147483647 h 296"/>
              <a:gd name="T46" fmla="*/ 2147483647 w 136"/>
              <a:gd name="T47" fmla="*/ 2147483647 h 296"/>
              <a:gd name="T48" fmla="*/ 2147483647 w 136"/>
              <a:gd name="T49" fmla="*/ 2147483647 h 296"/>
              <a:gd name="T50" fmla="*/ 2147483647 w 136"/>
              <a:gd name="T51" fmla="*/ 2147483647 h 296"/>
              <a:gd name="T52" fmla="*/ 2147483647 w 136"/>
              <a:gd name="T53" fmla="*/ 2147483647 h 296"/>
              <a:gd name="T54" fmla="*/ 0 w 136"/>
              <a:gd name="T55" fmla="*/ 2147483647 h 296"/>
              <a:gd name="T56" fmla="*/ 2147483647 w 136"/>
              <a:gd name="T57" fmla="*/ 2147483647 h 296"/>
              <a:gd name="T58" fmla="*/ 2147483647 w 136"/>
              <a:gd name="T59" fmla="*/ 2147483647 h 296"/>
              <a:gd name="T60" fmla="*/ 2147483647 w 136"/>
              <a:gd name="T61" fmla="*/ 2147483647 h 296"/>
              <a:gd name="T62" fmla="*/ 2147483647 w 136"/>
              <a:gd name="T63" fmla="*/ 2147483647 h 296"/>
              <a:gd name="T64" fmla="*/ 2147483647 w 136"/>
              <a:gd name="T65" fmla="*/ 2147483647 h 296"/>
              <a:gd name="T66" fmla="*/ 2147483647 w 136"/>
              <a:gd name="T67" fmla="*/ 2147483647 h 296"/>
              <a:gd name="T68" fmla="*/ 2147483647 w 136"/>
              <a:gd name="T69" fmla="*/ 2147483647 h 296"/>
              <a:gd name="T70" fmla="*/ 2147483647 w 136"/>
              <a:gd name="T71" fmla="*/ 2147483647 h 296"/>
              <a:gd name="T72" fmla="*/ 2147483647 w 136"/>
              <a:gd name="T73" fmla="*/ 2147483647 h 296"/>
              <a:gd name="T74" fmla="*/ 2147483647 w 136"/>
              <a:gd name="T75" fmla="*/ 2147483647 h 296"/>
              <a:gd name="T76" fmla="*/ 2147483647 w 136"/>
              <a:gd name="T77" fmla="*/ 2147483647 h 296"/>
              <a:gd name="T78" fmla="*/ 2147483647 w 136"/>
              <a:gd name="T79" fmla="*/ 2147483647 h 296"/>
              <a:gd name="T80" fmla="*/ 2147483647 w 136"/>
              <a:gd name="T81" fmla="*/ 2147483647 h 296"/>
              <a:gd name="T82" fmla="*/ 2147483647 w 136"/>
              <a:gd name="T83" fmla="*/ 2147483647 h 296"/>
              <a:gd name="T84" fmla="*/ 2147483647 w 136"/>
              <a:gd name="T85" fmla="*/ 2147483647 h 296"/>
              <a:gd name="T86" fmla="*/ 2147483647 w 136"/>
              <a:gd name="T87" fmla="*/ 2147483647 h 296"/>
              <a:gd name="T88" fmla="*/ 2147483647 w 136"/>
              <a:gd name="T89" fmla="*/ 2147483647 h 296"/>
              <a:gd name="T90" fmla="*/ 2147483647 w 136"/>
              <a:gd name="T91" fmla="*/ 2147483647 h 296"/>
              <a:gd name="T92" fmla="*/ 2147483647 w 136"/>
              <a:gd name="T93" fmla="*/ 2147483647 h 296"/>
              <a:gd name="T94" fmla="*/ 2147483647 w 136"/>
              <a:gd name="T95" fmla="*/ 2147483647 h 296"/>
              <a:gd name="T96" fmla="*/ 2147483647 w 136"/>
              <a:gd name="T97" fmla="*/ 2147483647 h 296"/>
              <a:gd name="T98" fmla="*/ 2147483647 w 136"/>
              <a:gd name="T99" fmla="*/ 2147483647 h 296"/>
              <a:gd name="T100" fmla="*/ 2147483647 w 136"/>
              <a:gd name="T101" fmla="*/ 2147483647 h 296"/>
              <a:gd name="T102" fmla="*/ 2147483647 w 136"/>
              <a:gd name="T103" fmla="*/ 2147483647 h 296"/>
              <a:gd name="T104" fmla="*/ 2147483647 w 136"/>
              <a:gd name="T105" fmla="*/ 2147483647 h 2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6"/>
              <a:gd name="T160" fmla="*/ 0 h 296"/>
              <a:gd name="T161" fmla="*/ 136 w 136"/>
              <a:gd name="T162" fmla="*/ 296 h 2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6" h="296">
                <a:moveTo>
                  <a:pt x="136" y="216"/>
                </a:moveTo>
                <a:lnTo>
                  <a:pt x="128" y="216"/>
                </a:lnTo>
                <a:lnTo>
                  <a:pt x="120" y="208"/>
                </a:lnTo>
                <a:lnTo>
                  <a:pt x="128" y="184"/>
                </a:lnTo>
                <a:lnTo>
                  <a:pt x="120" y="176"/>
                </a:lnTo>
                <a:lnTo>
                  <a:pt x="120" y="168"/>
                </a:lnTo>
                <a:lnTo>
                  <a:pt x="120" y="160"/>
                </a:lnTo>
                <a:lnTo>
                  <a:pt x="112" y="152"/>
                </a:lnTo>
                <a:lnTo>
                  <a:pt x="120" y="144"/>
                </a:lnTo>
                <a:lnTo>
                  <a:pt x="112" y="104"/>
                </a:lnTo>
                <a:lnTo>
                  <a:pt x="120" y="80"/>
                </a:lnTo>
                <a:lnTo>
                  <a:pt x="112" y="64"/>
                </a:lnTo>
                <a:lnTo>
                  <a:pt x="104" y="56"/>
                </a:lnTo>
                <a:lnTo>
                  <a:pt x="104" y="40"/>
                </a:lnTo>
                <a:lnTo>
                  <a:pt x="104" y="32"/>
                </a:lnTo>
                <a:lnTo>
                  <a:pt x="112" y="24"/>
                </a:lnTo>
                <a:lnTo>
                  <a:pt x="112" y="8"/>
                </a:lnTo>
                <a:lnTo>
                  <a:pt x="96" y="0"/>
                </a:lnTo>
                <a:lnTo>
                  <a:pt x="80" y="0"/>
                </a:lnTo>
                <a:lnTo>
                  <a:pt x="72" y="8"/>
                </a:lnTo>
                <a:lnTo>
                  <a:pt x="64" y="32"/>
                </a:lnTo>
                <a:lnTo>
                  <a:pt x="48" y="40"/>
                </a:lnTo>
                <a:lnTo>
                  <a:pt x="32" y="40"/>
                </a:lnTo>
                <a:lnTo>
                  <a:pt x="24" y="40"/>
                </a:lnTo>
                <a:lnTo>
                  <a:pt x="16" y="32"/>
                </a:lnTo>
                <a:lnTo>
                  <a:pt x="8" y="24"/>
                </a:lnTo>
                <a:lnTo>
                  <a:pt x="8" y="32"/>
                </a:lnTo>
                <a:lnTo>
                  <a:pt x="0" y="32"/>
                </a:lnTo>
                <a:lnTo>
                  <a:pt x="8" y="40"/>
                </a:lnTo>
                <a:lnTo>
                  <a:pt x="16" y="48"/>
                </a:lnTo>
                <a:lnTo>
                  <a:pt x="24" y="56"/>
                </a:lnTo>
                <a:lnTo>
                  <a:pt x="32" y="56"/>
                </a:lnTo>
                <a:lnTo>
                  <a:pt x="40" y="72"/>
                </a:lnTo>
                <a:lnTo>
                  <a:pt x="40" y="88"/>
                </a:lnTo>
                <a:lnTo>
                  <a:pt x="40" y="104"/>
                </a:lnTo>
                <a:lnTo>
                  <a:pt x="40" y="112"/>
                </a:lnTo>
                <a:lnTo>
                  <a:pt x="40" y="120"/>
                </a:lnTo>
                <a:lnTo>
                  <a:pt x="40" y="136"/>
                </a:lnTo>
                <a:lnTo>
                  <a:pt x="40" y="144"/>
                </a:lnTo>
                <a:lnTo>
                  <a:pt x="48" y="144"/>
                </a:lnTo>
                <a:lnTo>
                  <a:pt x="56" y="160"/>
                </a:lnTo>
                <a:lnTo>
                  <a:pt x="40" y="192"/>
                </a:lnTo>
                <a:lnTo>
                  <a:pt x="16" y="208"/>
                </a:lnTo>
                <a:lnTo>
                  <a:pt x="8" y="232"/>
                </a:lnTo>
                <a:lnTo>
                  <a:pt x="8" y="264"/>
                </a:lnTo>
                <a:lnTo>
                  <a:pt x="16" y="280"/>
                </a:lnTo>
                <a:lnTo>
                  <a:pt x="24" y="288"/>
                </a:lnTo>
                <a:lnTo>
                  <a:pt x="32" y="296"/>
                </a:lnTo>
                <a:lnTo>
                  <a:pt x="48" y="296"/>
                </a:lnTo>
                <a:lnTo>
                  <a:pt x="80" y="288"/>
                </a:lnTo>
                <a:lnTo>
                  <a:pt x="88" y="288"/>
                </a:lnTo>
                <a:lnTo>
                  <a:pt x="136" y="232"/>
                </a:lnTo>
                <a:lnTo>
                  <a:pt x="136" y="2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2" name="Freeform 687">
            <a:extLst>
              <a:ext uri="{FF2B5EF4-FFF2-40B4-BE49-F238E27FC236}">
                <a16:creationId xmlns:a16="http://schemas.microsoft.com/office/drawing/2014/main" id="{95FD20F2-3789-4F2F-91C8-201C2C310E69}"/>
              </a:ext>
            </a:extLst>
          </p:cNvPr>
          <p:cNvSpPr>
            <a:spLocks/>
          </p:cNvSpPr>
          <p:nvPr/>
        </p:nvSpPr>
        <p:spPr bwMode="auto">
          <a:xfrm>
            <a:off x="6367847" y="2826826"/>
            <a:ext cx="15047" cy="16718"/>
          </a:xfrm>
          <a:custGeom>
            <a:avLst/>
            <a:gdLst>
              <a:gd name="T0" fmla="*/ 2147483647 w 8"/>
              <a:gd name="T1" fmla="*/ 2147483647 h 8"/>
              <a:gd name="T2" fmla="*/ 0 w 8"/>
              <a:gd name="T3" fmla="*/ 0 h 8"/>
              <a:gd name="T4" fmla="*/ 0 w 8"/>
              <a:gd name="T5" fmla="*/ 2147483647 h 8"/>
              <a:gd name="T6" fmla="*/ 2147483647 w 8"/>
              <a:gd name="T7" fmla="*/ 2147483647 h 8"/>
              <a:gd name="T8" fmla="*/ 0 60000 65536"/>
              <a:gd name="T9" fmla="*/ 0 60000 65536"/>
              <a:gd name="T10" fmla="*/ 0 60000 65536"/>
              <a:gd name="T11" fmla="*/ 0 60000 65536"/>
              <a:gd name="T12" fmla="*/ 0 w 8"/>
              <a:gd name="T13" fmla="*/ 0 h 8"/>
              <a:gd name="T14" fmla="*/ 8 w 8"/>
              <a:gd name="T15" fmla="*/ 8 h 8"/>
            </a:gdLst>
            <a:ahLst/>
            <a:cxnLst>
              <a:cxn ang="T8">
                <a:pos x="T0" y="T1"/>
              </a:cxn>
              <a:cxn ang="T9">
                <a:pos x="T2" y="T3"/>
              </a:cxn>
              <a:cxn ang="T10">
                <a:pos x="T4" y="T5"/>
              </a:cxn>
              <a:cxn ang="T11">
                <a:pos x="T6" y="T7"/>
              </a:cxn>
            </a:cxnLst>
            <a:rect l="T12" t="T13" r="T14" b="T15"/>
            <a:pathLst>
              <a:path w="8" h="8">
                <a:moveTo>
                  <a:pt x="8" y="8"/>
                </a:moveTo>
                <a:lnTo>
                  <a:pt x="0" y="0"/>
                </a:lnTo>
                <a:lnTo>
                  <a:pt x="0" y="8"/>
                </a:lnTo>
                <a:lnTo>
                  <a:pt x="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3" name="Freeform 688">
            <a:extLst>
              <a:ext uri="{FF2B5EF4-FFF2-40B4-BE49-F238E27FC236}">
                <a16:creationId xmlns:a16="http://schemas.microsoft.com/office/drawing/2014/main" id="{FC5A95F4-4A03-42EB-B737-2DC12F927858}"/>
              </a:ext>
            </a:extLst>
          </p:cNvPr>
          <p:cNvSpPr>
            <a:spLocks/>
          </p:cNvSpPr>
          <p:nvPr/>
        </p:nvSpPr>
        <p:spPr bwMode="auto">
          <a:xfrm>
            <a:off x="6252491" y="1173373"/>
            <a:ext cx="3960596" cy="2128257"/>
          </a:xfrm>
          <a:custGeom>
            <a:avLst/>
            <a:gdLst>
              <a:gd name="T0" fmla="*/ 2147483647 w 1936"/>
              <a:gd name="T1" fmla="*/ 2147483647 h 1040"/>
              <a:gd name="T2" fmla="*/ 2147483647 w 1936"/>
              <a:gd name="T3" fmla="*/ 2147483647 h 1040"/>
              <a:gd name="T4" fmla="*/ 2147483647 w 1936"/>
              <a:gd name="T5" fmla="*/ 2147483647 h 1040"/>
              <a:gd name="T6" fmla="*/ 2147483647 w 1936"/>
              <a:gd name="T7" fmla="*/ 2147483647 h 1040"/>
              <a:gd name="T8" fmla="*/ 2147483647 w 1936"/>
              <a:gd name="T9" fmla="*/ 2147483647 h 1040"/>
              <a:gd name="T10" fmla="*/ 2147483647 w 1936"/>
              <a:gd name="T11" fmla="*/ 2147483647 h 1040"/>
              <a:gd name="T12" fmla="*/ 2147483647 w 1936"/>
              <a:gd name="T13" fmla="*/ 2147483647 h 1040"/>
              <a:gd name="T14" fmla="*/ 2147483647 w 1936"/>
              <a:gd name="T15" fmla="*/ 2147483647 h 1040"/>
              <a:gd name="T16" fmla="*/ 2147483647 w 1936"/>
              <a:gd name="T17" fmla="*/ 2147483647 h 1040"/>
              <a:gd name="T18" fmla="*/ 2147483647 w 1936"/>
              <a:gd name="T19" fmla="*/ 2147483647 h 1040"/>
              <a:gd name="T20" fmla="*/ 2147483647 w 1936"/>
              <a:gd name="T21" fmla="*/ 2147483647 h 1040"/>
              <a:gd name="T22" fmla="*/ 2147483647 w 1936"/>
              <a:gd name="T23" fmla="*/ 2147483647 h 1040"/>
              <a:gd name="T24" fmla="*/ 2147483647 w 1936"/>
              <a:gd name="T25" fmla="*/ 2147483647 h 1040"/>
              <a:gd name="T26" fmla="*/ 2147483647 w 1936"/>
              <a:gd name="T27" fmla="*/ 2147483647 h 1040"/>
              <a:gd name="T28" fmla="*/ 2147483647 w 1936"/>
              <a:gd name="T29" fmla="*/ 2147483647 h 1040"/>
              <a:gd name="T30" fmla="*/ 2147483647 w 1936"/>
              <a:gd name="T31" fmla="*/ 2147483647 h 1040"/>
              <a:gd name="T32" fmla="*/ 2147483647 w 1936"/>
              <a:gd name="T33" fmla="*/ 2147483647 h 1040"/>
              <a:gd name="T34" fmla="*/ 2147483647 w 1936"/>
              <a:gd name="T35" fmla="*/ 2147483647 h 1040"/>
              <a:gd name="T36" fmla="*/ 2147483647 w 1936"/>
              <a:gd name="T37" fmla="*/ 2147483647 h 1040"/>
              <a:gd name="T38" fmla="*/ 2147483647 w 1936"/>
              <a:gd name="T39" fmla="*/ 2147483647 h 1040"/>
              <a:gd name="T40" fmla="*/ 2147483647 w 1936"/>
              <a:gd name="T41" fmla="*/ 2147483647 h 1040"/>
              <a:gd name="T42" fmla="*/ 2147483647 w 1936"/>
              <a:gd name="T43" fmla="*/ 2147483647 h 1040"/>
              <a:gd name="T44" fmla="*/ 2147483647 w 1936"/>
              <a:gd name="T45" fmla="*/ 2147483647 h 1040"/>
              <a:gd name="T46" fmla="*/ 2147483647 w 1936"/>
              <a:gd name="T47" fmla="*/ 2147483647 h 1040"/>
              <a:gd name="T48" fmla="*/ 2147483647 w 1936"/>
              <a:gd name="T49" fmla="*/ 2147483647 h 1040"/>
              <a:gd name="T50" fmla="*/ 2147483647 w 1936"/>
              <a:gd name="T51" fmla="*/ 2147483647 h 1040"/>
              <a:gd name="T52" fmla="*/ 2147483647 w 1936"/>
              <a:gd name="T53" fmla="*/ 2147483647 h 1040"/>
              <a:gd name="T54" fmla="*/ 2147483647 w 1936"/>
              <a:gd name="T55" fmla="*/ 2147483647 h 1040"/>
              <a:gd name="T56" fmla="*/ 2147483647 w 1936"/>
              <a:gd name="T57" fmla="*/ 2147483647 h 1040"/>
              <a:gd name="T58" fmla="*/ 2147483647 w 1936"/>
              <a:gd name="T59" fmla="*/ 2147483647 h 1040"/>
              <a:gd name="T60" fmla="*/ 2147483647 w 1936"/>
              <a:gd name="T61" fmla="*/ 2147483647 h 1040"/>
              <a:gd name="T62" fmla="*/ 2147483647 w 1936"/>
              <a:gd name="T63" fmla="*/ 2147483647 h 1040"/>
              <a:gd name="T64" fmla="*/ 2147483647 w 1936"/>
              <a:gd name="T65" fmla="*/ 2147483647 h 1040"/>
              <a:gd name="T66" fmla="*/ 2147483647 w 1936"/>
              <a:gd name="T67" fmla="*/ 2147483647 h 1040"/>
              <a:gd name="T68" fmla="*/ 2147483647 w 1936"/>
              <a:gd name="T69" fmla="*/ 2147483647 h 1040"/>
              <a:gd name="T70" fmla="*/ 2147483647 w 1936"/>
              <a:gd name="T71" fmla="*/ 2147483647 h 1040"/>
              <a:gd name="T72" fmla="*/ 2147483647 w 1936"/>
              <a:gd name="T73" fmla="*/ 2147483647 h 1040"/>
              <a:gd name="T74" fmla="*/ 2147483647 w 1936"/>
              <a:gd name="T75" fmla="*/ 2147483647 h 1040"/>
              <a:gd name="T76" fmla="*/ 2147483647 w 1936"/>
              <a:gd name="T77" fmla="*/ 2147483647 h 1040"/>
              <a:gd name="T78" fmla="*/ 2147483647 w 1936"/>
              <a:gd name="T79" fmla="*/ 2147483647 h 1040"/>
              <a:gd name="T80" fmla="*/ 2147483647 w 1936"/>
              <a:gd name="T81" fmla="*/ 2147483647 h 1040"/>
              <a:gd name="T82" fmla="*/ 2147483647 w 1936"/>
              <a:gd name="T83" fmla="*/ 2147483647 h 1040"/>
              <a:gd name="T84" fmla="*/ 2147483647 w 1936"/>
              <a:gd name="T85" fmla="*/ 2147483647 h 1040"/>
              <a:gd name="T86" fmla="*/ 2147483647 w 1936"/>
              <a:gd name="T87" fmla="*/ 2147483647 h 1040"/>
              <a:gd name="T88" fmla="*/ 2147483647 w 1936"/>
              <a:gd name="T89" fmla="*/ 2147483647 h 1040"/>
              <a:gd name="T90" fmla="*/ 2147483647 w 1936"/>
              <a:gd name="T91" fmla="*/ 2147483647 h 1040"/>
              <a:gd name="T92" fmla="*/ 2147483647 w 1936"/>
              <a:gd name="T93" fmla="*/ 2147483647 h 1040"/>
              <a:gd name="T94" fmla="*/ 2147483647 w 1936"/>
              <a:gd name="T95" fmla="*/ 2147483647 h 1040"/>
              <a:gd name="T96" fmla="*/ 2147483647 w 1936"/>
              <a:gd name="T97" fmla="*/ 2147483647 h 1040"/>
              <a:gd name="T98" fmla="*/ 2147483647 w 1936"/>
              <a:gd name="T99" fmla="*/ 2147483647 h 1040"/>
              <a:gd name="T100" fmla="*/ 2147483647 w 1936"/>
              <a:gd name="T101" fmla="*/ 2147483647 h 1040"/>
              <a:gd name="T102" fmla="*/ 2147483647 w 1936"/>
              <a:gd name="T103" fmla="*/ 2147483647 h 1040"/>
              <a:gd name="T104" fmla="*/ 2147483647 w 1936"/>
              <a:gd name="T105" fmla="*/ 2147483647 h 1040"/>
              <a:gd name="T106" fmla="*/ 2147483647 w 1936"/>
              <a:gd name="T107" fmla="*/ 2147483647 h 1040"/>
              <a:gd name="T108" fmla="*/ 2147483647 w 1936"/>
              <a:gd name="T109" fmla="*/ 2147483647 h 1040"/>
              <a:gd name="T110" fmla="*/ 2147483647 w 1936"/>
              <a:gd name="T111" fmla="*/ 2147483647 h 1040"/>
              <a:gd name="T112" fmla="*/ 2147483647 w 1936"/>
              <a:gd name="T113" fmla="*/ 2147483647 h 1040"/>
              <a:gd name="T114" fmla="*/ 2147483647 w 1936"/>
              <a:gd name="T115" fmla="*/ 2147483647 h 1040"/>
              <a:gd name="T116" fmla="*/ 2147483647 w 1936"/>
              <a:gd name="T117" fmla="*/ 2147483647 h 1040"/>
              <a:gd name="T118" fmla="*/ 2147483647 w 1936"/>
              <a:gd name="T119" fmla="*/ 2147483647 h 1040"/>
              <a:gd name="T120" fmla="*/ 2147483647 w 1936"/>
              <a:gd name="T121" fmla="*/ 2147483647 h 104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936"/>
              <a:gd name="T184" fmla="*/ 0 h 1040"/>
              <a:gd name="T185" fmla="*/ 1936 w 1936"/>
              <a:gd name="T186" fmla="*/ 1040 h 1040"/>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936" h="1040">
                <a:moveTo>
                  <a:pt x="1928" y="504"/>
                </a:moveTo>
                <a:lnTo>
                  <a:pt x="1936" y="384"/>
                </a:lnTo>
                <a:lnTo>
                  <a:pt x="1920" y="376"/>
                </a:lnTo>
                <a:lnTo>
                  <a:pt x="1912" y="376"/>
                </a:lnTo>
                <a:lnTo>
                  <a:pt x="1896" y="360"/>
                </a:lnTo>
                <a:lnTo>
                  <a:pt x="1880" y="352"/>
                </a:lnTo>
                <a:lnTo>
                  <a:pt x="1856" y="352"/>
                </a:lnTo>
                <a:lnTo>
                  <a:pt x="1840" y="344"/>
                </a:lnTo>
                <a:lnTo>
                  <a:pt x="1824" y="344"/>
                </a:lnTo>
                <a:lnTo>
                  <a:pt x="1816" y="344"/>
                </a:lnTo>
                <a:lnTo>
                  <a:pt x="1824" y="376"/>
                </a:lnTo>
                <a:lnTo>
                  <a:pt x="1808" y="384"/>
                </a:lnTo>
                <a:lnTo>
                  <a:pt x="1792" y="376"/>
                </a:lnTo>
                <a:lnTo>
                  <a:pt x="1784" y="360"/>
                </a:lnTo>
                <a:lnTo>
                  <a:pt x="1784" y="352"/>
                </a:lnTo>
                <a:lnTo>
                  <a:pt x="1760" y="352"/>
                </a:lnTo>
                <a:lnTo>
                  <a:pt x="1752" y="360"/>
                </a:lnTo>
                <a:lnTo>
                  <a:pt x="1728" y="352"/>
                </a:lnTo>
                <a:lnTo>
                  <a:pt x="1704" y="352"/>
                </a:lnTo>
                <a:lnTo>
                  <a:pt x="1696" y="360"/>
                </a:lnTo>
                <a:lnTo>
                  <a:pt x="1680" y="344"/>
                </a:lnTo>
                <a:lnTo>
                  <a:pt x="1680" y="320"/>
                </a:lnTo>
                <a:lnTo>
                  <a:pt x="1656" y="304"/>
                </a:lnTo>
                <a:lnTo>
                  <a:pt x="1616" y="304"/>
                </a:lnTo>
                <a:lnTo>
                  <a:pt x="1576" y="304"/>
                </a:lnTo>
                <a:lnTo>
                  <a:pt x="1576" y="296"/>
                </a:lnTo>
                <a:lnTo>
                  <a:pt x="1568" y="288"/>
                </a:lnTo>
                <a:lnTo>
                  <a:pt x="1544" y="272"/>
                </a:lnTo>
                <a:lnTo>
                  <a:pt x="1544" y="256"/>
                </a:lnTo>
                <a:lnTo>
                  <a:pt x="1448" y="232"/>
                </a:lnTo>
                <a:lnTo>
                  <a:pt x="1448" y="240"/>
                </a:lnTo>
                <a:lnTo>
                  <a:pt x="1424" y="256"/>
                </a:lnTo>
                <a:lnTo>
                  <a:pt x="1432" y="280"/>
                </a:lnTo>
                <a:lnTo>
                  <a:pt x="1408" y="288"/>
                </a:lnTo>
                <a:lnTo>
                  <a:pt x="1392" y="288"/>
                </a:lnTo>
                <a:lnTo>
                  <a:pt x="1368" y="280"/>
                </a:lnTo>
                <a:lnTo>
                  <a:pt x="1360" y="288"/>
                </a:lnTo>
                <a:lnTo>
                  <a:pt x="1344" y="280"/>
                </a:lnTo>
                <a:lnTo>
                  <a:pt x="1328" y="272"/>
                </a:lnTo>
                <a:lnTo>
                  <a:pt x="1328" y="296"/>
                </a:lnTo>
                <a:lnTo>
                  <a:pt x="1312" y="312"/>
                </a:lnTo>
                <a:lnTo>
                  <a:pt x="1296" y="288"/>
                </a:lnTo>
                <a:lnTo>
                  <a:pt x="1280" y="264"/>
                </a:lnTo>
                <a:lnTo>
                  <a:pt x="1296" y="240"/>
                </a:lnTo>
                <a:lnTo>
                  <a:pt x="1296" y="224"/>
                </a:lnTo>
                <a:lnTo>
                  <a:pt x="1280" y="208"/>
                </a:lnTo>
                <a:lnTo>
                  <a:pt x="1264" y="200"/>
                </a:lnTo>
                <a:lnTo>
                  <a:pt x="1248" y="200"/>
                </a:lnTo>
                <a:lnTo>
                  <a:pt x="1240" y="192"/>
                </a:lnTo>
                <a:lnTo>
                  <a:pt x="1224" y="184"/>
                </a:lnTo>
                <a:lnTo>
                  <a:pt x="1216" y="200"/>
                </a:lnTo>
                <a:lnTo>
                  <a:pt x="1208" y="216"/>
                </a:lnTo>
                <a:lnTo>
                  <a:pt x="1168" y="216"/>
                </a:lnTo>
                <a:lnTo>
                  <a:pt x="1152" y="208"/>
                </a:lnTo>
                <a:lnTo>
                  <a:pt x="1144" y="192"/>
                </a:lnTo>
                <a:lnTo>
                  <a:pt x="1112" y="192"/>
                </a:lnTo>
                <a:lnTo>
                  <a:pt x="1088" y="208"/>
                </a:lnTo>
                <a:lnTo>
                  <a:pt x="1088" y="192"/>
                </a:lnTo>
                <a:lnTo>
                  <a:pt x="1072" y="176"/>
                </a:lnTo>
                <a:lnTo>
                  <a:pt x="1056" y="176"/>
                </a:lnTo>
                <a:lnTo>
                  <a:pt x="1040" y="192"/>
                </a:lnTo>
                <a:lnTo>
                  <a:pt x="1016" y="208"/>
                </a:lnTo>
                <a:lnTo>
                  <a:pt x="992" y="224"/>
                </a:lnTo>
                <a:lnTo>
                  <a:pt x="1008" y="200"/>
                </a:lnTo>
                <a:lnTo>
                  <a:pt x="1024" y="192"/>
                </a:lnTo>
                <a:lnTo>
                  <a:pt x="1048" y="152"/>
                </a:lnTo>
                <a:lnTo>
                  <a:pt x="1064" y="136"/>
                </a:lnTo>
                <a:lnTo>
                  <a:pt x="1080" y="112"/>
                </a:lnTo>
                <a:lnTo>
                  <a:pt x="1072" y="72"/>
                </a:lnTo>
                <a:lnTo>
                  <a:pt x="1040" y="48"/>
                </a:lnTo>
                <a:lnTo>
                  <a:pt x="1016" y="40"/>
                </a:lnTo>
                <a:lnTo>
                  <a:pt x="1016" y="32"/>
                </a:lnTo>
                <a:lnTo>
                  <a:pt x="1000" y="0"/>
                </a:lnTo>
                <a:lnTo>
                  <a:pt x="968" y="0"/>
                </a:lnTo>
                <a:lnTo>
                  <a:pt x="936" y="32"/>
                </a:lnTo>
                <a:lnTo>
                  <a:pt x="928" y="64"/>
                </a:lnTo>
                <a:lnTo>
                  <a:pt x="888" y="88"/>
                </a:lnTo>
                <a:lnTo>
                  <a:pt x="864" y="72"/>
                </a:lnTo>
                <a:lnTo>
                  <a:pt x="824" y="88"/>
                </a:lnTo>
                <a:lnTo>
                  <a:pt x="784" y="112"/>
                </a:lnTo>
                <a:lnTo>
                  <a:pt x="760" y="136"/>
                </a:lnTo>
                <a:lnTo>
                  <a:pt x="752" y="184"/>
                </a:lnTo>
                <a:lnTo>
                  <a:pt x="688" y="200"/>
                </a:lnTo>
                <a:lnTo>
                  <a:pt x="680" y="216"/>
                </a:lnTo>
                <a:lnTo>
                  <a:pt x="680" y="256"/>
                </a:lnTo>
                <a:lnTo>
                  <a:pt x="672" y="248"/>
                </a:lnTo>
                <a:lnTo>
                  <a:pt x="648" y="240"/>
                </a:lnTo>
                <a:lnTo>
                  <a:pt x="632" y="264"/>
                </a:lnTo>
                <a:lnTo>
                  <a:pt x="624" y="256"/>
                </a:lnTo>
                <a:lnTo>
                  <a:pt x="624" y="248"/>
                </a:lnTo>
                <a:lnTo>
                  <a:pt x="608" y="232"/>
                </a:lnTo>
                <a:lnTo>
                  <a:pt x="600" y="232"/>
                </a:lnTo>
                <a:lnTo>
                  <a:pt x="592" y="256"/>
                </a:lnTo>
                <a:lnTo>
                  <a:pt x="592" y="280"/>
                </a:lnTo>
                <a:lnTo>
                  <a:pt x="592" y="312"/>
                </a:lnTo>
                <a:lnTo>
                  <a:pt x="584" y="320"/>
                </a:lnTo>
                <a:lnTo>
                  <a:pt x="576" y="304"/>
                </a:lnTo>
                <a:lnTo>
                  <a:pt x="584" y="272"/>
                </a:lnTo>
                <a:lnTo>
                  <a:pt x="576" y="248"/>
                </a:lnTo>
                <a:lnTo>
                  <a:pt x="576" y="232"/>
                </a:lnTo>
                <a:lnTo>
                  <a:pt x="552" y="224"/>
                </a:lnTo>
                <a:lnTo>
                  <a:pt x="528" y="224"/>
                </a:lnTo>
                <a:lnTo>
                  <a:pt x="512" y="280"/>
                </a:lnTo>
                <a:lnTo>
                  <a:pt x="504" y="288"/>
                </a:lnTo>
                <a:lnTo>
                  <a:pt x="496" y="304"/>
                </a:lnTo>
                <a:lnTo>
                  <a:pt x="504" y="320"/>
                </a:lnTo>
                <a:lnTo>
                  <a:pt x="504" y="344"/>
                </a:lnTo>
                <a:lnTo>
                  <a:pt x="504" y="352"/>
                </a:lnTo>
                <a:lnTo>
                  <a:pt x="528" y="376"/>
                </a:lnTo>
                <a:lnTo>
                  <a:pt x="512" y="400"/>
                </a:lnTo>
                <a:lnTo>
                  <a:pt x="488" y="376"/>
                </a:lnTo>
                <a:lnTo>
                  <a:pt x="456" y="352"/>
                </a:lnTo>
                <a:lnTo>
                  <a:pt x="432" y="352"/>
                </a:lnTo>
                <a:lnTo>
                  <a:pt x="416" y="352"/>
                </a:lnTo>
                <a:lnTo>
                  <a:pt x="416" y="376"/>
                </a:lnTo>
                <a:lnTo>
                  <a:pt x="408" y="384"/>
                </a:lnTo>
                <a:lnTo>
                  <a:pt x="392" y="376"/>
                </a:lnTo>
                <a:lnTo>
                  <a:pt x="376" y="384"/>
                </a:lnTo>
                <a:lnTo>
                  <a:pt x="360" y="392"/>
                </a:lnTo>
                <a:lnTo>
                  <a:pt x="344" y="392"/>
                </a:lnTo>
                <a:lnTo>
                  <a:pt x="336" y="384"/>
                </a:lnTo>
                <a:lnTo>
                  <a:pt x="320" y="392"/>
                </a:lnTo>
                <a:lnTo>
                  <a:pt x="296" y="408"/>
                </a:lnTo>
                <a:lnTo>
                  <a:pt x="264" y="424"/>
                </a:lnTo>
                <a:lnTo>
                  <a:pt x="256" y="424"/>
                </a:lnTo>
                <a:lnTo>
                  <a:pt x="248" y="448"/>
                </a:lnTo>
                <a:lnTo>
                  <a:pt x="240" y="448"/>
                </a:lnTo>
                <a:lnTo>
                  <a:pt x="224" y="432"/>
                </a:lnTo>
                <a:lnTo>
                  <a:pt x="232" y="424"/>
                </a:lnTo>
                <a:lnTo>
                  <a:pt x="240" y="416"/>
                </a:lnTo>
                <a:lnTo>
                  <a:pt x="240" y="400"/>
                </a:lnTo>
                <a:lnTo>
                  <a:pt x="224" y="392"/>
                </a:lnTo>
                <a:lnTo>
                  <a:pt x="216" y="392"/>
                </a:lnTo>
                <a:lnTo>
                  <a:pt x="200" y="392"/>
                </a:lnTo>
                <a:lnTo>
                  <a:pt x="208" y="408"/>
                </a:lnTo>
                <a:lnTo>
                  <a:pt x="208" y="432"/>
                </a:lnTo>
                <a:lnTo>
                  <a:pt x="216" y="448"/>
                </a:lnTo>
                <a:lnTo>
                  <a:pt x="208" y="472"/>
                </a:lnTo>
                <a:lnTo>
                  <a:pt x="200" y="464"/>
                </a:lnTo>
                <a:lnTo>
                  <a:pt x="184" y="464"/>
                </a:lnTo>
                <a:lnTo>
                  <a:pt x="176" y="472"/>
                </a:lnTo>
                <a:lnTo>
                  <a:pt x="160" y="480"/>
                </a:lnTo>
                <a:lnTo>
                  <a:pt x="152" y="488"/>
                </a:lnTo>
                <a:lnTo>
                  <a:pt x="168" y="520"/>
                </a:lnTo>
                <a:lnTo>
                  <a:pt x="160" y="512"/>
                </a:lnTo>
                <a:lnTo>
                  <a:pt x="136" y="512"/>
                </a:lnTo>
                <a:lnTo>
                  <a:pt x="120" y="504"/>
                </a:lnTo>
                <a:lnTo>
                  <a:pt x="120" y="512"/>
                </a:lnTo>
                <a:lnTo>
                  <a:pt x="128" y="528"/>
                </a:lnTo>
                <a:lnTo>
                  <a:pt x="136" y="536"/>
                </a:lnTo>
                <a:lnTo>
                  <a:pt x="128" y="544"/>
                </a:lnTo>
                <a:lnTo>
                  <a:pt x="104" y="528"/>
                </a:lnTo>
                <a:lnTo>
                  <a:pt x="96" y="520"/>
                </a:lnTo>
                <a:lnTo>
                  <a:pt x="96" y="512"/>
                </a:lnTo>
                <a:lnTo>
                  <a:pt x="88" y="488"/>
                </a:lnTo>
                <a:lnTo>
                  <a:pt x="96" y="480"/>
                </a:lnTo>
                <a:lnTo>
                  <a:pt x="96" y="472"/>
                </a:lnTo>
                <a:lnTo>
                  <a:pt x="80" y="464"/>
                </a:lnTo>
                <a:lnTo>
                  <a:pt x="64" y="448"/>
                </a:lnTo>
                <a:lnTo>
                  <a:pt x="56" y="440"/>
                </a:lnTo>
                <a:lnTo>
                  <a:pt x="64" y="440"/>
                </a:lnTo>
                <a:lnTo>
                  <a:pt x="72" y="448"/>
                </a:lnTo>
                <a:lnTo>
                  <a:pt x="88" y="448"/>
                </a:lnTo>
                <a:lnTo>
                  <a:pt x="96" y="464"/>
                </a:lnTo>
                <a:lnTo>
                  <a:pt x="128" y="472"/>
                </a:lnTo>
                <a:lnTo>
                  <a:pt x="152" y="464"/>
                </a:lnTo>
                <a:lnTo>
                  <a:pt x="168" y="456"/>
                </a:lnTo>
                <a:lnTo>
                  <a:pt x="176" y="432"/>
                </a:lnTo>
                <a:lnTo>
                  <a:pt x="144" y="400"/>
                </a:lnTo>
                <a:lnTo>
                  <a:pt x="120" y="384"/>
                </a:lnTo>
                <a:lnTo>
                  <a:pt x="104" y="368"/>
                </a:lnTo>
                <a:lnTo>
                  <a:pt x="80" y="360"/>
                </a:lnTo>
                <a:lnTo>
                  <a:pt x="72" y="360"/>
                </a:lnTo>
                <a:lnTo>
                  <a:pt x="72" y="344"/>
                </a:lnTo>
                <a:lnTo>
                  <a:pt x="56" y="344"/>
                </a:lnTo>
                <a:lnTo>
                  <a:pt x="40" y="344"/>
                </a:lnTo>
                <a:lnTo>
                  <a:pt x="32" y="352"/>
                </a:lnTo>
                <a:lnTo>
                  <a:pt x="16" y="368"/>
                </a:lnTo>
                <a:lnTo>
                  <a:pt x="16" y="376"/>
                </a:lnTo>
                <a:lnTo>
                  <a:pt x="16" y="384"/>
                </a:lnTo>
                <a:lnTo>
                  <a:pt x="8" y="392"/>
                </a:lnTo>
                <a:lnTo>
                  <a:pt x="16" y="400"/>
                </a:lnTo>
                <a:lnTo>
                  <a:pt x="24" y="408"/>
                </a:lnTo>
                <a:lnTo>
                  <a:pt x="32" y="424"/>
                </a:lnTo>
                <a:lnTo>
                  <a:pt x="16" y="448"/>
                </a:lnTo>
                <a:lnTo>
                  <a:pt x="32" y="488"/>
                </a:lnTo>
                <a:lnTo>
                  <a:pt x="24" y="496"/>
                </a:lnTo>
                <a:lnTo>
                  <a:pt x="32" y="504"/>
                </a:lnTo>
                <a:lnTo>
                  <a:pt x="24" y="504"/>
                </a:lnTo>
                <a:lnTo>
                  <a:pt x="32" y="512"/>
                </a:lnTo>
                <a:lnTo>
                  <a:pt x="32" y="520"/>
                </a:lnTo>
                <a:lnTo>
                  <a:pt x="40" y="528"/>
                </a:lnTo>
                <a:lnTo>
                  <a:pt x="32" y="544"/>
                </a:lnTo>
                <a:lnTo>
                  <a:pt x="40" y="560"/>
                </a:lnTo>
                <a:lnTo>
                  <a:pt x="48" y="560"/>
                </a:lnTo>
                <a:lnTo>
                  <a:pt x="48" y="568"/>
                </a:lnTo>
                <a:lnTo>
                  <a:pt x="0" y="624"/>
                </a:lnTo>
                <a:lnTo>
                  <a:pt x="8" y="624"/>
                </a:lnTo>
                <a:lnTo>
                  <a:pt x="16" y="632"/>
                </a:lnTo>
                <a:lnTo>
                  <a:pt x="16" y="648"/>
                </a:lnTo>
                <a:lnTo>
                  <a:pt x="8" y="648"/>
                </a:lnTo>
                <a:lnTo>
                  <a:pt x="8" y="656"/>
                </a:lnTo>
                <a:lnTo>
                  <a:pt x="8" y="672"/>
                </a:lnTo>
                <a:lnTo>
                  <a:pt x="8" y="680"/>
                </a:lnTo>
                <a:lnTo>
                  <a:pt x="0" y="712"/>
                </a:lnTo>
                <a:lnTo>
                  <a:pt x="8" y="728"/>
                </a:lnTo>
                <a:lnTo>
                  <a:pt x="24" y="736"/>
                </a:lnTo>
                <a:lnTo>
                  <a:pt x="40" y="744"/>
                </a:lnTo>
                <a:lnTo>
                  <a:pt x="56" y="776"/>
                </a:lnTo>
                <a:lnTo>
                  <a:pt x="64" y="784"/>
                </a:lnTo>
                <a:lnTo>
                  <a:pt x="64" y="792"/>
                </a:lnTo>
                <a:lnTo>
                  <a:pt x="48" y="800"/>
                </a:lnTo>
                <a:lnTo>
                  <a:pt x="56" y="816"/>
                </a:lnTo>
                <a:lnTo>
                  <a:pt x="64" y="816"/>
                </a:lnTo>
                <a:lnTo>
                  <a:pt x="72" y="816"/>
                </a:lnTo>
                <a:lnTo>
                  <a:pt x="88" y="832"/>
                </a:lnTo>
                <a:lnTo>
                  <a:pt x="136" y="856"/>
                </a:lnTo>
                <a:lnTo>
                  <a:pt x="144" y="856"/>
                </a:lnTo>
                <a:lnTo>
                  <a:pt x="136" y="872"/>
                </a:lnTo>
                <a:lnTo>
                  <a:pt x="128" y="880"/>
                </a:lnTo>
                <a:lnTo>
                  <a:pt x="120" y="888"/>
                </a:lnTo>
                <a:lnTo>
                  <a:pt x="112" y="896"/>
                </a:lnTo>
                <a:lnTo>
                  <a:pt x="128" y="896"/>
                </a:lnTo>
                <a:lnTo>
                  <a:pt x="120" y="912"/>
                </a:lnTo>
                <a:lnTo>
                  <a:pt x="104" y="928"/>
                </a:lnTo>
                <a:lnTo>
                  <a:pt x="120" y="944"/>
                </a:lnTo>
                <a:lnTo>
                  <a:pt x="144" y="952"/>
                </a:lnTo>
                <a:lnTo>
                  <a:pt x="160" y="976"/>
                </a:lnTo>
                <a:lnTo>
                  <a:pt x="160" y="984"/>
                </a:lnTo>
                <a:lnTo>
                  <a:pt x="168" y="992"/>
                </a:lnTo>
                <a:lnTo>
                  <a:pt x="184" y="992"/>
                </a:lnTo>
                <a:lnTo>
                  <a:pt x="192" y="1000"/>
                </a:lnTo>
                <a:lnTo>
                  <a:pt x="200" y="1016"/>
                </a:lnTo>
                <a:lnTo>
                  <a:pt x="200" y="1024"/>
                </a:lnTo>
                <a:lnTo>
                  <a:pt x="208" y="1032"/>
                </a:lnTo>
                <a:lnTo>
                  <a:pt x="224" y="1032"/>
                </a:lnTo>
                <a:lnTo>
                  <a:pt x="240" y="1024"/>
                </a:lnTo>
                <a:lnTo>
                  <a:pt x="248" y="1032"/>
                </a:lnTo>
                <a:lnTo>
                  <a:pt x="248" y="1040"/>
                </a:lnTo>
                <a:lnTo>
                  <a:pt x="256" y="1024"/>
                </a:lnTo>
                <a:lnTo>
                  <a:pt x="272" y="1008"/>
                </a:lnTo>
                <a:lnTo>
                  <a:pt x="256" y="976"/>
                </a:lnTo>
                <a:lnTo>
                  <a:pt x="224" y="936"/>
                </a:lnTo>
                <a:lnTo>
                  <a:pt x="240" y="912"/>
                </a:lnTo>
                <a:lnTo>
                  <a:pt x="256" y="904"/>
                </a:lnTo>
                <a:lnTo>
                  <a:pt x="256" y="896"/>
                </a:lnTo>
                <a:lnTo>
                  <a:pt x="256" y="904"/>
                </a:lnTo>
                <a:lnTo>
                  <a:pt x="256" y="896"/>
                </a:lnTo>
                <a:lnTo>
                  <a:pt x="240" y="888"/>
                </a:lnTo>
                <a:lnTo>
                  <a:pt x="256" y="856"/>
                </a:lnTo>
                <a:lnTo>
                  <a:pt x="296" y="840"/>
                </a:lnTo>
                <a:lnTo>
                  <a:pt x="328" y="832"/>
                </a:lnTo>
                <a:lnTo>
                  <a:pt x="352" y="848"/>
                </a:lnTo>
                <a:lnTo>
                  <a:pt x="376" y="840"/>
                </a:lnTo>
                <a:lnTo>
                  <a:pt x="400" y="848"/>
                </a:lnTo>
                <a:lnTo>
                  <a:pt x="432" y="840"/>
                </a:lnTo>
                <a:lnTo>
                  <a:pt x="424" y="816"/>
                </a:lnTo>
                <a:lnTo>
                  <a:pt x="440" y="784"/>
                </a:lnTo>
                <a:lnTo>
                  <a:pt x="488" y="760"/>
                </a:lnTo>
                <a:lnTo>
                  <a:pt x="536" y="752"/>
                </a:lnTo>
                <a:lnTo>
                  <a:pt x="568" y="792"/>
                </a:lnTo>
                <a:lnTo>
                  <a:pt x="608" y="776"/>
                </a:lnTo>
                <a:lnTo>
                  <a:pt x="624" y="776"/>
                </a:lnTo>
                <a:lnTo>
                  <a:pt x="640" y="808"/>
                </a:lnTo>
                <a:lnTo>
                  <a:pt x="656" y="848"/>
                </a:lnTo>
                <a:lnTo>
                  <a:pt x="696" y="848"/>
                </a:lnTo>
                <a:lnTo>
                  <a:pt x="728" y="864"/>
                </a:lnTo>
                <a:lnTo>
                  <a:pt x="760" y="864"/>
                </a:lnTo>
                <a:lnTo>
                  <a:pt x="760" y="888"/>
                </a:lnTo>
                <a:lnTo>
                  <a:pt x="768" y="888"/>
                </a:lnTo>
                <a:lnTo>
                  <a:pt x="776" y="872"/>
                </a:lnTo>
                <a:lnTo>
                  <a:pt x="808" y="856"/>
                </a:lnTo>
                <a:lnTo>
                  <a:pt x="848" y="848"/>
                </a:lnTo>
                <a:lnTo>
                  <a:pt x="880" y="864"/>
                </a:lnTo>
                <a:lnTo>
                  <a:pt x="896" y="840"/>
                </a:lnTo>
                <a:lnTo>
                  <a:pt x="912" y="824"/>
                </a:lnTo>
                <a:lnTo>
                  <a:pt x="960" y="840"/>
                </a:lnTo>
                <a:lnTo>
                  <a:pt x="976" y="856"/>
                </a:lnTo>
                <a:lnTo>
                  <a:pt x="1016" y="856"/>
                </a:lnTo>
                <a:lnTo>
                  <a:pt x="1040" y="880"/>
                </a:lnTo>
                <a:lnTo>
                  <a:pt x="1104" y="864"/>
                </a:lnTo>
                <a:lnTo>
                  <a:pt x="1128" y="872"/>
                </a:lnTo>
                <a:lnTo>
                  <a:pt x="1136" y="864"/>
                </a:lnTo>
                <a:lnTo>
                  <a:pt x="1160" y="864"/>
                </a:lnTo>
                <a:lnTo>
                  <a:pt x="1184" y="816"/>
                </a:lnTo>
                <a:lnTo>
                  <a:pt x="1192" y="800"/>
                </a:lnTo>
                <a:lnTo>
                  <a:pt x="1232" y="800"/>
                </a:lnTo>
                <a:lnTo>
                  <a:pt x="1272" y="872"/>
                </a:lnTo>
                <a:lnTo>
                  <a:pt x="1304" y="880"/>
                </a:lnTo>
                <a:lnTo>
                  <a:pt x="1312" y="896"/>
                </a:lnTo>
                <a:lnTo>
                  <a:pt x="1360" y="888"/>
                </a:lnTo>
                <a:lnTo>
                  <a:pt x="1336" y="952"/>
                </a:lnTo>
                <a:lnTo>
                  <a:pt x="1320" y="952"/>
                </a:lnTo>
                <a:lnTo>
                  <a:pt x="1304" y="1000"/>
                </a:lnTo>
                <a:lnTo>
                  <a:pt x="1312" y="1000"/>
                </a:lnTo>
                <a:lnTo>
                  <a:pt x="1320" y="1000"/>
                </a:lnTo>
                <a:lnTo>
                  <a:pt x="1328" y="992"/>
                </a:lnTo>
                <a:lnTo>
                  <a:pt x="1344" y="1000"/>
                </a:lnTo>
                <a:lnTo>
                  <a:pt x="1368" y="976"/>
                </a:lnTo>
                <a:lnTo>
                  <a:pt x="1384" y="960"/>
                </a:lnTo>
                <a:lnTo>
                  <a:pt x="1416" y="920"/>
                </a:lnTo>
                <a:lnTo>
                  <a:pt x="1432" y="888"/>
                </a:lnTo>
                <a:lnTo>
                  <a:pt x="1432" y="856"/>
                </a:lnTo>
                <a:lnTo>
                  <a:pt x="1440" y="808"/>
                </a:lnTo>
                <a:lnTo>
                  <a:pt x="1440" y="792"/>
                </a:lnTo>
                <a:lnTo>
                  <a:pt x="1424" y="776"/>
                </a:lnTo>
                <a:lnTo>
                  <a:pt x="1400" y="792"/>
                </a:lnTo>
                <a:lnTo>
                  <a:pt x="1384" y="784"/>
                </a:lnTo>
                <a:lnTo>
                  <a:pt x="1376" y="768"/>
                </a:lnTo>
                <a:lnTo>
                  <a:pt x="1368" y="768"/>
                </a:lnTo>
                <a:lnTo>
                  <a:pt x="1376" y="760"/>
                </a:lnTo>
                <a:lnTo>
                  <a:pt x="1400" y="736"/>
                </a:lnTo>
                <a:lnTo>
                  <a:pt x="1416" y="720"/>
                </a:lnTo>
                <a:lnTo>
                  <a:pt x="1416" y="712"/>
                </a:lnTo>
                <a:lnTo>
                  <a:pt x="1472" y="656"/>
                </a:lnTo>
                <a:lnTo>
                  <a:pt x="1488" y="656"/>
                </a:lnTo>
                <a:lnTo>
                  <a:pt x="1528" y="656"/>
                </a:lnTo>
                <a:lnTo>
                  <a:pt x="1544" y="648"/>
                </a:lnTo>
                <a:lnTo>
                  <a:pt x="1568" y="656"/>
                </a:lnTo>
                <a:lnTo>
                  <a:pt x="1568" y="672"/>
                </a:lnTo>
                <a:lnTo>
                  <a:pt x="1608" y="664"/>
                </a:lnTo>
                <a:lnTo>
                  <a:pt x="1616" y="664"/>
                </a:lnTo>
                <a:lnTo>
                  <a:pt x="1608" y="656"/>
                </a:lnTo>
                <a:lnTo>
                  <a:pt x="1616" y="632"/>
                </a:lnTo>
                <a:lnTo>
                  <a:pt x="1624" y="608"/>
                </a:lnTo>
                <a:lnTo>
                  <a:pt x="1648" y="592"/>
                </a:lnTo>
                <a:lnTo>
                  <a:pt x="1680" y="600"/>
                </a:lnTo>
                <a:lnTo>
                  <a:pt x="1688" y="616"/>
                </a:lnTo>
                <a:lnTo>
                  <a:pt x="1704" y="600"/>
                </a:lnTo>
                <a:lnTo>
                  <a:pt x="1736" y="576"/>
                </a:lnTo>
                <a:lnTo>
                  <a:pt x="1736" y="608"/>
                </a:lnTo>
                <a:lnTo>
                  <a:pt x="1712" y="632"/>
                </a:lnTo>
                <a:lnTo>
                  <a:pt x="1696" y="640"/>
                </a:lnTo>
                <a:lnTo>
                  <a:pt x="1680" y="664"/>
                </a:lnTo>
                <a:lnTo>
                  <a:pt x="1664" y="680"/>
                </a:lnTo>
                <a:lnTo>
                  <a:pt x="1648" y="696"/>
                </a:lnTo>
                <a:lnTo>
                  <a:pt x="1640" y="696"/>
                </a:lnTo>
                <a:lnTo>
                  <a:pt x="1624" y="744"/>
                </a:lnTo>
                <a:lnTo>
                  <a:pt x="1640" y="840"/>
                </a:lnTo>
                <a:lnTo>
                  <a:pt x="1664" y="808"/>
                </a:lnTo>
                <a:lnTo>
                  <a:pt x="1672" y="800"/>
                </a:lnTo>
                <a:lnTo>
                  <a:pt x="1680" y="784"/>
                </a:lnTo>
                <a:lnTo>
                  <a:pt x="1688" y="768"/>
                </a:lnTo>
                <a:lnTo>
                  <a:pt x="1704" y="760"/>
                </a:lnTo>
                <a:lnTo>
                  <a:pt x="1704" y="744"/>
                </a:lnTo>
                <a:lnTo>
                  <a:pt x="1712" y="736"/>
                </a:lnTo>
                <a:lnTo>
                  <a:pt x="1720" y="704"/>
                </a:lnTo>
                <a:lnTo>
                  <a:pt x="1720" y="696"/>
                </a:lnTo>
                <a:lnTo>
                  <a:pt x="1704" y="696"/>
                </a:lnTo>
                <a:lnTo>
                  <a:pt x="1720" y="656"/>
                </a:lnTo>
                <a:lnTo>
                  <a:pt x="1728" y="648"/>
                </a:lnTo>
                <a:lnTo>
                  <a:pt x="1744" y="640"/>
                </a:lnTo>
                <a:lnTo>
                  <a:pt x="1752" y="640"/>
                </a:lnTo>
                <a:lnTo>
                  <a:pt x="1760" y="648"/>
                </a:lnTo>
                <a:lnTo>
                  <a:pt x="1784" y="624"/>
                </a:lnTo>
                <a:lnTo>
                  <a:pt x="1808" y="648"/>
                </a:lnTo>
                <a:lnTo>
                  <a:pt x="1816" y="624"/>
                </a:lnTo>
                <a:lnTo>
                  <a:pt x="1832" y="624"/>
                </a:lnTo>
                <a:lnTo>
                  <a:pt x="1856" y="592"/>
                </a:lnTo>
                <a:lnTo>
                  <a:pt x="1888" y="576"/>
                </a:lnTo>
                <a:lnTo>
                  <a:pt x="1904" y="576"/>
                </a:lnTo>
                <a:lnTo>
                  <a:pt x="1920" y="584"/>
                </a:lnTo>
                <a:lnTo>
                  <a:pt x="1920" y="576"/>
                </a:lnTo>
                <a:lnTo>
                  <a:pt x="1920" y="560"/>
                </a:lnTo>
                <a:lnTo>
                  <a:pt x="1912" y="536"/>
                </a:lnTo>
                <a:lnTo>
                  <a:pt x="1896" y="520"/>
                </a:lnTo>
                <a:lnTo>
                  <a:pt x="1912" y="512"/>
                </a:lnTo>
                <a:lnTo>
                  <a:pt x="1928" y="504"/>
                </a:lnTo>
                <a:close/>
              </a:path>
            </a:pathLst>
          </a:custGeom>
          <a:solidFill>
            <a:schemeClr val="accent1"/>
          </a:solidFill>
          <a:ln w="6350" cmpd="sng">
            <a:solidFill>
              <a:schemeClr val="bg1">
                <a:lumMod val="85000"/>
              </a:schemeClr>
            </a:solidFill>
            <a:miter lim="800000"/>
            <a:headEnd/>
            <a:tailEnd/>
          </a:ln>
        </p:spPr>
        <p:txBody>
          <a:bodyPr/>
          <a:lstStyle/>
          <a:p>
            <a:pPr defTabSz="914400"/>
            <a:endParaRPr lang="zh-CN" altLang="en-US" dirty="0">
              <a:solidFill>
                <a:prstClr val="black"/>
              </a:solidFill>
              <a:cs typeface="+mn-ea"/>
              <a:sym typeface="+mn-lt"/>
            </a:endParaRPr>
          </a:p>
        </p:txBody>
      </p:sp>
      <p:sp>
        <p:nvSpPr>
          <p:cNvPr id="224" name="Freeform 689">
            <a:extLst>
              <a:ext uri="{FF2B5EF4-FFF2-40B4-BE49-F238E27FC236}">
                <a16:creationId xmlns:a16="http://schemas.microsoft.com/office/drawing/2014/main" id="{D9DF9FDC-7190-4C66-9EF6-517561A4B056}"/>
              </a:ext>
            </a:extLst>
          </p:cNvPr>
          <p:cNvSpPr>
            <a:spLocks/>
          </p:cNvSpPr>
          <p:nvPr/>
        </p:nvSpPr>
        <p:spPr bwMode="auto">
          <a:xfrm>
            <a:off x="6857698" y="3383550"/>
            <a:ext cx="81920" cy="16718"/>
          </a:xfrm>
          <a:custGeom>
            <a:avLst/>
            <a:gdLst>
              <a:gd name="T0" fmla="*/ 2147483647 w 40"/>
              <a:gd name="T1" fmla="*/ 2147483647 h 8"/>
              <a:gd name="T2" fmla="*/ 2147483647 w 40"/>
              <a:gd name="T3" fmla="*/ 2147483647 h 8"/>
              <a:gd name="T4" fmla="*/ 2147483647 w 40"/>
              <a:gd name="T5" fmla="*/ 0 h 8"/>
              <a:gd name="T6" fmla="*/ 0 w 40"/>
              <a:gd name="T7" fmla="*/ 2147483647 h 8"/>
              <a:gd name="T8" fmla="*/ 2147483647 w 40"/>
              <a:gd name="T9" fmla="*/ 2147483647 h 8"/>
              <a:gd name="T10" fmla="*/ 0 60000 65536"/>
              <a:gd name="T11" fmla="*/ 0 60000 65536"/>
              <a:gd name="T12" fmla="*/ 0 60000 65536"/>
              <a:gd name="T13" fmla="*/ 0 60000 65536"/>
              <a:gd name="T14" fmla="*/ 0 60000 65536"/>
              <a:gd name="T15" fmla="*/ 0 w 40"/>
              <a:gd name="T16" fmla="*/ 0 h 8"/>
              <a:gd name="T17" fmla="*/ 40 w 40"/>
              <a:gd name="T18" fmla="*/ 8 h 8"/>
            </a:gdLst>
            <a:ahLst/>
            <a:cxnLst>
              <a:cxn ang="T10">
                <a:pos x="T0" y="T1"/>
              </a:cxn>
              <a:cxn ang="T11">
                <a:pos x="T2" y="T3"/>
              </a:cxn>
              <a:cxn ang="T12">
                <a:pos x="T4" y="T5"/>
              </a:cxn>
              <a:cxn ang="T13">
                <a:pos x="T6" y="T7"/>
              </a:cxn>
              <a:cxn ang="T14">
                <a:pos x="T8" y="T9"/>
              </a:cxn>
            </a:cxnLst>
            <a:rect l="T15" t="T16" r="T17" b="T18"/>
            <a:pathLst>
              <a:path w="40" h="8">
                <a:moveTo>
                  <a:pt x="8" y="8"/>
                </a:moveTo>
                <a:lnTo>
                  <a:pt x="24" y="8"/>
                </a:lnTo>
                <a:lnTo>
                  <a:pt x="40" y="0"/>
                </a:lnTo>
                <a:lnTo>
                  <a:pt x="0" y="8"/>
                </a:lnTo>
                <a:lnTo>
                  <a:pt x="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5" name="Freeform 690">
            <a:extLst>
              <a:ext uri="{FF2B5EF4-FFF2-40B4-BE49-F238E27FC236}">
                <a16:creationId xmlns:a16="http://schemas.microsoft.com/office/drawing/2014/main" id="{5636E720-E5A4-4892-B3FD-56E23606AB30}"/>
              </a:ext>
            </a:extLst>
          </p:cNvPr>
          <p:cNvSpPr>
            <a:spLocks/>
          </p:cNvSpPr>
          <p:nvPr/>
        </p:nvSpPr>
        <p:spPr bwMode="auto">
          <a:xfrm>
            <a:off x="6744012" y="2696423"/>
            <a:ext cx="1063292" cy="752329"/>
          </a:xfrm>
          <a:custGeom>
            <a:avLst/>
            <a:gdLst>
              <a:gd name="T0" fmla="*/ 2147483647 w 520"/>
              <a:gd name="T1" fmla="*/ 2147483647 h 368"/>
              <a:gd name="T2" fmla="*/ 2147483647 w 520"/>
              <a:gd name="T3" fmla="*/ 2147483647 h 368"/>
              <a:gd name="T4" fmla="*/ 2147483647 w 520"/>
              <a:gd name="T5" fmla="*/ 2147483647 h 368"/>
              <a:gd name="T6" fmla="*/ 2147483647 w 520"/>
              <a:gd name="T7" fmla="*/ 2147483647 h 368"/>
              <a:gd name="T8" fmla="*/ 2147483647 w 520"/>
              <a:gd name="T9" fmla="*/ 2147483647 h 368"/>
              <a:gd name="T10" fmla="*/ 2147483647 w 520"/>
              <a:gd name="T11" fmla="*/ 2147483647 h 368"/>
              <a:gd name="T12" fmla="*/ 2147483647 w 520"/>
              <a:gd name="T13" fmla="*/ 2147483647 h 368"/>
              <a:gd name="T14" fmla="*/ 2147483647 w 520"/>
              <a:gd name="T15" fmla="*/ 2147483647 h 368"/>
              <a:gd name="T16" fmla="*/ 2147483647 w 520"/>
              <a:gd name="T17" fmla="*/ 2147483647 h 368"/>
              <a:gd name="T18" fmla="*/ 2147483647 w 520"/>
              <a:gd name="T19" fmla="*/ 2147483647 h 368"/>
              <a:gd name="T20" fmla="*/ 2147483647 w 520"/>
              <a:gd name="T21" fmla="*/ 2147483647 h 368"/>
              <a:gd name="T22" fmla="*/ 2147483647 w 520"/>
              <a:gd name="T23" fmla="*/ 2147483647 h 368"/>
              <a:gd name="T24" fmla="*/ 2147483647 w 520"/>
              <a:gd name="T25" fmla="*/ 2147483647 h 368"/>
              <a:gd name="T26" fmla="*/ 2147483647 w 520"/>
              <a:gd name="T27" fmla="*/ 2147483647 h 368"/>
              <a:gd name="T28" fmla="*/ 2147483647 w 520"/>
              <a:gd name="T29" fmla="*/ 2147483647 h 368"/>
              <a:gd name="T30" fmla="*/ 0 w 520"/>
              <a:gd name="T31" fmla="*/ 2147483647 h 368"/>
              <a:gd name="T32" fmla="*/ 2147483647 w 520"/>
              <a:gd name="T33" fmla="*/ 2147483647 h 368"/>
              <a:gd name="T34" fmla="*/ 2147483647 w 520"/>
              <a:gd name="T35" fmla="*/ 2147483647 h 368"/>
              <a:gd name="T36" fmla="*/ 2147483647 w 520"/>
              <a:gd name="T37" fmla="*/ 2147483647 h 368"/>
              <a:gd name="T38" fmla="*/ 2147483647 w 520"/>
              <a:gd name="T39" fmla="*/ 2147483647 h 368"/>
              <a:gd name="T40" fmla="*/ 2147483647 w 520"/>
              <a:gd name="T41" fmla="*/ 2147483647 h 368"/>
              <a:gd name="T42" fmla="*/ 2147483647 w 520"/>
              <a:gd name="T43" fmla="*/ 2147483647 h 368"/>
              <a:gd name="T44" fmla="*/ 2147483647 w 520"/>
              <a:gd name="T45" fmla="*/ 2147483647 h 368"/>
              <a:gd name="T46" fmla="*/ 2147483647 w 520"/>
              <a:gd name="T47" fmla="*/ 2147483647 h 368"/>
              <a:gd name="T48" fmla="*/ 2147483647 w 520"/>
              <a:gd name="T49" fmla="*/ 2147483647 h 368"/>
              <a:gd name="T50" fmla="*/ 2147483647 w 520"/>
              <a:gd name="T51" fmla="*/ 2147483647 h 368"/>
              <a:gd name="T52" fmla="*/ 2147483647 w 520"/>
              <a:gd name="T53" fmla="*/ 2147483647 h 368"/>
              <a:gd name="T54" fmla="*/ 2147483647 w 520"/>
              <a:gd name="T55" fmla="*/ 2147483647 h 368"/>
              <a:gd name="T56" fmla="*/ 2147483647 w 520"/>
              <a:gd name="T57" fmla="*/ 2147483647 h 368"/>
              <a:gd name="T58" fmla="*/ 2147483647 w 520"/>
              <a:gd name="T59" fmla="*/ 2147483647 h 368"/>
              <a:gd name="T60" fmla="*/ 2147483647 w 520"/>
              <a:gd name="T61" fmla="*/ 2147483647 h 368"/>
              <a:gd name="T62" fmla="*/ 2147483647 w 520"/>
              <a:gd name="T63" fmla="*/ 2147483647 h 368"/>
              <a:gd name="T64" fmla="*/ 2147483647 w 520"/>
              <a:gd name="T65" fmla="*/ 2147483647 h 368"/>
              <a:gd name="T66" fmla="*/ 2147483647 w 520"/>
              <a:gd name="T67" fmla="*/ 2147483647 h 368"/>
              <a:gd name="T68" fmla="*/ 2147483647 w 520"/>
              <a:gd name="T69" fmla="*/ 2147483647 h 36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20"/>
              <a:gd name="T106" fmla="*/ 0 h 368"/>
              <a:gd name="T107" fmla="*/ 520 w 520"/>
              <a:gd name="T108" fmla="*/ 368 h 36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20" h="368">
                <a:moveTo>
                  <a:pt x="360" y="320"/>
                </a:moveTo>
                <a:lnTo>
                  <a:pt x="352" y="312"/>
                </a:lnTo>
                <a:lnTo>
                  <a:pt x="352" y="296"/>
                </a:lnTo>
                <a:lnTo>
                  <a:pt x="384" y="288"/>
                </a:lnTo>
                <a:lnTo>
                  <a:pt x="408" y="272"/>
                </a:lnTo>
                <a:lnTo>
                  <a:pt x="424" y="256"/>
                </a:lnTo>
                <a:lnTo>
                  <a:pt x="432" y="208"/>
                </a:lnTo>
                <a:lnTo>
                  <a:pt x="456" y="200"/>
                </a:lnTo>
                <a:lnTo>
                  <a:pt x="464" y="160"/>
                </a:lnTo>
                <a:lnTo>
                  <a:pt x="496" y="168"/>
                </a:lnTo>
                <a:lnTo>
                  <a:pt x="504" y="144"/>
                </a:lnTo>
                <a:lnTo>
                  <a:pt x="520" y="136"/>
                </a:lnTo>
                <a:lnTo>
                  <a:pt x="520" y="120"/>
                </a:lnTo>
                <a:lnTo>
                  <a:pt x="488" y="112"/>
                </a:lnTo>
                <a:lnTo>
                  <a:pt x="456" y="96"/>
                </a:lnTo>
                <a:lnTo>
                  <a:pt x="416" y="96"/>
                </a:lnTo>
                <a:lnTo>
                  <a:pt x="400" y="56"/>
                </a:lnTo>
                <a:lnTo>
                  <a:pt x="384" y="24"/>
                </a:lnTo>
                <a:lnTo>
                  <a:pt x="368" y="24"/>
                </a:lnTo>
                <a:lnTo>
                  <a:pt x="328" y="40"/>
                </a:lnTo>
                <a:lnTo>
                  <a:pt x="296" y="0"/>
                </a:lnTo>
                <a:lnTo>
                  <a:pt x="248" y="16"/>
                </a:lnTo>
                <a:lnTo>
                  <a:pt x="200" y="32"/>
                </a:lnTo>
                <a:lnTo>
                  <a:pt x="184" y="64"/>
                </a:lnTo>
                <a:lnTo>
                  <a:pt x="192" y="96"/>
                </a:lnTo>
                <a:lnTo>
                  <a:pt x="160" y="96"/>
                </a:lnTo>
                <a:lnTo>
                  <a:pt x="136" y="96"/>
                </a:lnTo>
                <a:lnTo>
                  <a:pt x="112" y="96"/>
                </a:lnTo>
                <a:lnTo>
                  <a:pt x="88" y="80"/>
                </a:lnTo>
                <a:lnTo>
                  <a:pt x="56" y="88"/>
                </a:lnTo>
                <a:lnTo>
                  <a:pt x="16" y="104"/>
                </a:lnTo>
                <a:lnTo>
                  <a:pt x="0" y="136"/>
                </a:lnTo>
                <a:lnTo>
                  <a:pt x="16" y="152"/>
                </a:lnTo>
                <a:lnTo>
                  <a:pt x="24" y="168"/>
                </a:lnTo>
                <a:lnTo>
                  <a:pt x="56" y="168"/>
                </a:lnTo>
                <a:lnTo>
                  <a:pt x="80" y="168"/>
                </a:lnTo>
                <a:lnTo>
                  <a:pt x="104" y="200"/>
                </a:lnTo>
                <a:lnTo>
                  <a:pt x="80" y="200"/>
                </a:lnTo>
                <a:lnTo>
                  <a:pt x="64" y="200"/>
                </a:lnTo>
                <a:lnTo>
                  <a:pt x="56" y="208"/>
                </a:lnTo>
                <a:lnTo>
                  <a:pt x="64" y="240"/>
                </a:lnTo>
                <a:lnTo>
                  <a:pt x="80" y="256"/>
                </a:lnTo>
                <a:lnTo>
                  <a:pt x="80" y="288"/>
                </a:lnTo>
                <a:lnTo>
                  <a:pt x="96" y="304"/>
                </a:lnTo>
                <a:lnTo>
                  <a:pt x="96" y="336"/>
                </a:lnTo>
                <a:lnTo>
                  <a:pt x="96" y="328"/>
                </a:lnTo>
                <a:lnTo>
                  <a:pt x="120" y="320"/>
                </a:lnTo>
                <a:lnTo>
                  <a:pt x="136" y="320"/>
                </a:lnTo>
                <a:lnTo>
                  <a:pt x="152" y="328"/>
                </a:lnTo>
                <a:lnTo>
                  <a:pt x="168" y="344"/>
                </a:lnTo>
                <a:lnTo>
                  <a:pt x="184" y="344"/>
                </a:lnTo>
                <a:lnTo>
                  <a:pt x="184" y="360"/>
                </a:lnTo>
                <a:lnTo>
                  <a:pt x="192" y="360"/>
                </a:lnTo>
                <a:lnTo>
                  <a:pt x="208" y="368"/>
                </a:lnTo>
                <a:lnTo>
                  <a:pt x="216" y="360"/>
                </a:lnTo>
                <a:lnTo>
                  <a:pt x="232" y="352"/>
                </a:lnTo>
                <a:lnTo>
                  <a:pt x="240" y="328"/>
                </a:lnTo>
                <a:lnTo>
                  <a:pt x="256" y="336"/>
                </a:lnTo>
                <a:lnTo>
                  <a:pt x="264" y="336"/>
                </a:lnTo>
                <a:lnTo>
                  <a:pt x="272" y="344"/>
                </a:lnTo>
                <a:lnTo>
                  <a:pt x="288" y="336"/>
                </a:lnTo>
                <a:lnTo>
                  <a:pt x="296" y="328"/>
                </a:lnTo>
                <a:lnTo>
                  <a:pt x="312" y="320"/>
                </a:lnTo>
                <a:lnTo>
                  <a:pt x="320" y="336"/>
                </a:lnTo>
                <a:lnTo>
                  <a:pt x="328" y="336"/>
                </a:lnTo>
                <a:lnTo>
                  <a:pt x="344" y="328"/>
                </a:lnTo>
                <a:lnTo>
                  <a:pt x="352" y="328"/>
                </a:lnTo>
                <a:lnTo>
                  <a:pt x="352" y="336"/>
                </a:lnTo>
                <a:lnTo>
                  <a:pt x="360" y="328"/>
                </a:lnTo>
                <a:lnTo>
                  <a:pt x="360" y="32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6" name="Freeform 691">
            <a:extLst>
              <a:ext uri="{FF2B5EF4-FFF2-40B4-BE49-F238E27FC236}">
                <a16:creationId xmlns:a16="http://schemas.microsoft.com/office/drawing/2014/main" id="{51992E63-261A-478F-B30E-087FE547E690}"/>
              </a:ext>
            </a:extLst>
          </p:cNvPr>
          <p:cNvSpPr>
            <a:spLocks/>
          </p:cNvSpPr>
          <p:nvPr/>
        </p:nvSpPr>
        <p:spPr bwMode="auto">
          <a:xfrm>
            <a:off x="6809214" y="3366832"/>
            <a:ext cx="31765" cy="16718"/>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7" name="Freeform 692">
            <a:extLst>
              <a:ext uri="{FF2B5EF4-FFF2-40B4-BE49-F238E27FC236}">
                <a16:creationId xmlns:a16="http://schemas.microsoft.com/office/drawing/2014/main" id="{A9934BFE-B3EF-4582-9900-23B7BA3A22F2}"/>
              </a:ext>
            </a:extLst>
          </p:cNvPr>
          <p:cNvSpPr>
            <a:spLocks/>
          </p:cNvSpPr>
          <p:nvPr/>
        </p:nvSpPr>
        <p:spPr bwMode="auto">
          <a:xfrm>
            <a:off x="5958247" y="2973948"/>
            <a:ext cx="16718" cy="1671"/>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8" name="Freeform 693">
            <a:extLst>
              <a:ext uri="{FF2B5EF4-FFF2-40B4-BE49-F238E27FC236}">
                <a16:creationId xmlns:a16="http://schemas.microsoft.com/office/drawing/2014/main" id="{6FA2C622-FBA4-4FAA-AC3F-9A31CD3D456E}"/>
              </a:ext>
            </a:extLst>
          </p:cNvPr>
          <p:cNvSpPr>
            <a:spLocks/>
          </p:cNvSpPr>
          <p:nvPr/>
        </p:nvSpPr>
        <p:spPr bwMode="auto">
          <a:xfrm>
            <a:off x="6809214" y="3366832"/>
            <a:ext cx="31765" cy="16718"/>
          </a:xfrm>
          <a:custGeom>
            <a:avLst/>
            <a:gdLst>
              <a:gd name="T0" fmla="*/ 0 w 16"/>
              <a:gd name="T1" fmla="*/ 0 h 8"/>
              <a:gd name="T2" fmla="*/ 0 w 16"/>
              <a:gd name="T3" fmla="*/ 2147483647 h 8"/>
              <a:gd name="T4" fmla="*/ 2147483647 w 16"/>
              <a:gd name="T5" fmla="*/ 2147483647 h 8"/>
              <a:gd name="T6" fmla="*/ 2147483647 w 16"/>
              <a:gd name="T7" fmla="*/ 2147483647 h 8"/>
              <a:gd name="T8" fmla="*/ 0 w 16"/>
              <a:gd name="T9" fmla="*/ 0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0" y="0"/>
                </a:moveTo>
                <a:lnTo>
                  <a:pt x="0" y="8"/>
                </a:lnTo>
                <a:lnTo>
                  <a:pt x="16" y="8"/>
                </a:lnTo>
                <a:lnTo>
                  <a:pt x="8" y="8"/>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29" name="Rectangle 694">
            <a:extLst>
              <a:ext uri="{FF2B5EF4-FFF2-40B4-BE49-F238E27FC236}">
                <a16:creationId xmlns:a16="http://schemas.microsoft.com/office/drawing/2014/main" id="{95E5B405-4513-4E0B-8450-E33E5CF622D7}"/>
              </a:ext>
            </a:extLst>
          </p:cNvPr>
          <p:cNvSpPr>
            <a:spLocks noChangeArrowheads="1"/>
          </p:cNvSpPr>
          <p:nvPr/>
        </p:nvSpPr>
        <p:spPr bwMode="auto">
          <a:xfrm>
            <a:off x="5958247" y="2973948"/>
            <a:ext cx="16718" cy="0"/>
          </a:xfrm>
          <a:prstGeom prst="rect">
            <a:avLst/>
          </a:prstGeom>
          <a:solidFill>
            <a:schemeClr val="bg1">
              <a:lumMod val="65000"/>
            </a:schemeClr>
          </a:solidFill>
          <a:ln w="6350">
            <a:solidFill>
              <a:schemeClr val="bg1">
                <a:lumMod val="85000"/>
              </a:schemeClr>
            </a:solidFill>
            <a:miter lim="800000"/>
            <a:headEnd/>
            <a:tailEnd/>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914400" eaLnBrk="1" hangingPunct="1">
              <a:spcBef>
                <a:spcPct val="50000"/>
              </a:spcBef>
            </a:pPr>
            <a:endParaRPr lang="en-US">
              <a:solidFill>
                <a:srgbClr val="4D4D4D"/>
              </a:solidFill>
              <a:latin typeface="+mn-lt"/>
              <a:ea typeface="+mn-ea"/>
              <a:cs typeface="+mn-ea"/>
              <a:sym typeface="+mn-lt"/>
            </a:endParaRPr>
          </a:p>
        </p:txBody>
      </p:sp>
      <p:sp>
        <p:nvSpPr>
          <p:cNvPr id="230" name="Freeform 695">
            <a:extLst>
              <a:ext uri="{FF2B5EF4-FFF2-40B4-BE49-F238E27FC236}">
                <a16:creationId xmlns:a16="http://schemas.microsoft.com/office/drawing/2014/main" id="{8ED7FFB6-CA9A-4D9E-84A6-7A28A905D03C}"/>
              </a:ext>
            </a:extLst>
          </p:cNvPr>
          <p:cNvSpPr>
            <a:spLocks/>
          </p:cNvSpPr>
          <p:nvPr/>
        </p:nvSpPr>
        <p:spPr bwMode="auto">
          <a:xfrm>
            <a:off x="5777687" y="2973948"/>
            <a:ext cx="197278" cy="81920"/>
          </a:xfrm>
          <a:custGeom>
            <a:avLst/>
            <a:gdLst>
              <a:gd name="T0" fmla="*/ 2147483647 w 96"/>
              <a:gd name="T1" fmla="*/ 2147483647 h 40"/>
              <a:gd name="T2" fmla="*/ 2147483647 w 96"/>
              <a:gd name="T3" fmla="*/ 2147483647 h 40"/>
              <a:gd name="T4" fmla="*/ 2147483647 w 96"/>
              <a:gd name="T5" fmla="*/ 2147483647 h 40"/>
              <a:gd name="T6" fmla="*/ 2147483647 w 96"/>
              <a:gd name="T7" fmla="*/ 0 h 40"/>
              <a:gd name="T8" fmla="*/ 2147483647 w 96"/>
              <a:gd name="T9" fmla="*/ 0 h 40"/>
              <a:gd name="T10" fmla="*/ 2147483647 w 96"/>
              <a:gd name="T11" fmla="*/ 0 h 40"/>
              <a:gd name="T12" fmla="*/ 2147483647 w 96"/>
              <a:gd name="T13" fmla="*/ 0 h 40"/>
              <a:gd name="T14" fmla="*/ 2147483647 w 96"/>
              <a:gd name="T15" fmla="*/ 2147483647 h 40"/>
              <a:gd name="T16" fmla="*/ 2147483647 w 96"/>
              <a:gd name="T17" fmla="*/ 2147483647 h 40"/>
              <a:gd name="T18" fmla="*/ 2147483647 w 96"/>
              <a:gd name="T19" fmla="*/ 2147483647 h 40"/>
              <a:gd name="T20" fmla="*/ 2147483647 w 96"/>
              <a:gd name="T21" fmla="*/ 2147483647 h 40"/>
              <a:gd name="T22" fmla="*/ 2147483647 w 96"/>
              <a:gd name="T23" fmla="*/ 2147483647 h 40"/>
              <a:gd name="T24" fmla="*/ 2147483647 w 96"/>
              <a:gd name="T25" fmla="*/ 2147483647 h 40"/>
              <a:gd name="T26" fmla="*/ 2147483647 w 96"/>
              <a:gd name="T27" fmla="*/ 2147483647 h 40"/>
              <a:gd name="T28" fmla="*/ 2147483647 w 96"/>
              <a:gd name="T29" fmla="*/ 2147483647 h 40"/>
              <a:gd name="T30" fmla="*/ 0 w 96"/>
              <a:gd name="T31" fmla="*/ 2147483647 h 40"/>
              <a:gd name="T32" fmla="*/ 2147483647 w 96"/>
              <a:gd name="T33" fmla="*/ 2147483647 h 40"/>
              <a:gd name="T34" fmla="*/ 2147483647 w 96"/>
              <a:gd name="T35" fmla="*/ 2147483647 h 40"/>
              <a:gd name="T36" fmla="*/ 2147483647 w 96"/>
              <a:gd name="T37" fmla="*/ 2147483647 h 40"/>
              <a:gd name="T38" fmla="*/ 2147483647 w 96"/>
              <a:gd name="T39" fmla="*/ 2147483647 h 40"/>
              <a:gd name="T40" fmla="*/ 2147483647 w 96"/>
              <a:gd name="T41" fmla="*/ 2147483647 h 40"/>
              <a:gd name="T42" fmla="*/ 2147483647 w 96"/>
              <a:gd name="T43" fmla="*/ 2147483647 h 40"/>
              <a:gd name="T44" fmla="*/ 2147483647 w 96"/>
              <a:gd name="T45" fmla="*/ 2147483647 h 40"/>
              <a:gd name="T46" fmla="*/ 2147483647 w 96"/>
              <a:gd name="T47" fmla="*/ 2147483647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6"/>
              <a:gd name="T73" fmla="*/ 0 h 40"/>
              <a:gd name="T74" fmla="*/ 96 w 96"/>
              <a:gd name="T75" fmla="*/ 40 h 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6" h="40">
                <a:moveTo>
                  <a:pt x="96" y="24"/>
                </a:moveTo>
                <a:lnTo>
                  <a:pt x="96" y="16"/>
                </a:lnTo>
                <a:lnTo>
                  <a:pt x="96" y="8"/>
                </a:lnTo>
                <a:lnTo>
                  <a:pt x="96" y="0"/>
                </a:lnTo>
                <a:lnTo>
                  <a:pt x="88" y="0"/>
                </a:lnTo>
                <a:lnTo>
                  <a:pt x="72" y="0"/>
                </a:lnTo>
                <a:lnTo>
                  <a:pt x="56" y="0"/>
                </a:lnTo>
                <a:lnTo>
                  <a:pt x="56" y="8"/>
                </a:lnTo>
                <a:lnTo>
                  <a:pt x="48" y="8"/>
                </a:lnTo>
                <a:lnTo>
                  <a:pt x="48" y="16"/>
                </a:lnTo>
                <a:lnTo>
                  <a:pt x="48" y="24"/>
                </a:lnTo>
                <a:lnTo>
                  <a:pt x="40" y="24"/>
                </a:lnTo>
                <a:lnTo>
                  <a:pt x="24" y="24"/>
                </a:lnTo>
                <a:lnTo>
                  <a:pt x="16" y="24"/>
                </a:lnTo>
                <a:lnTo>
                  <a:pt x="8" y="24"/>
                </a:lnTo>
                <a:lnTo>
                  <a:pt x="0" y="24"/>
                </a:lnTo>
                <a:lnTo>
                  <a:pt x="8" y="32"/>
                </a:lnTo>
                <a:lnTo>
                  <a:pt x="16" y="40"/>
                </a:lnTo>
                <a:lnTo>
                  <a:pt x="24" y="40"/>
                </a:lnTo>
                <a:lnTo>
                  <a:pt x="40" y="40"/>
                </a:lnTo>
                <a:lnTo>
                  <a:pt x="56" y="40"/>
                </a:lnTo>
                <a:lnTo>
                  <a:pt x="72" y="40"/>
                </a:lnTo>
                <a:lnTo>
                  <a:pt x="88" y="32"/>
                </a:lnTo>
                <a:lnTo>
                  <a:pt x="96"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1" name="Freeform 696">
            <a:extLst>
              <a:ext uri="{FF2B5EF4-FFF2-40B4-BE49-F238E27FC236}">
                <a16:creationId xmlns:a16="http://schemas.microsoft.com/office/drawing/2014/main" id="{BD2B5C8F-605A-4C4A-8AF4-FF4A8E7F7134}"/>
              </a:ext>
            </a:extLst>
          </p:cNvPr>
          <p:cNvSpPr>
            <a:spLocks/>
          </p:cNvSpPr>
          <p:nvPr/>
        </p:nvSpPr>
        <p:spPr bwMode="auto">
          <a:xfrm>
            <a:off x="5416570" y="2875309"/>
            <a:ext cx="329352" cy="344400"/>
          </a:xfrm>
          <a:custGeom>
            <a:avLst/>
            <a:gdLst>
              <a:gd name="T0" fmla="*/ 2147483647 w 161"/>
              <a:gd name="T1" fmla="*/ 2147483647 h 168"/>
              <a:gd name="T2" fmla="*/ 2147483647 w 161"/>
              <a:gd name="T3" fmla="*/ 2147483647 h 168"/>
              <a:gd name="T4" fmla="*/ 2147483647 w 161"/>
              <a:gd name="T5" fmla="*/ 2147483647 h 168"/>
              <a:gd name="T6" fmla="*/ 2147483647 w 161"/>
              <a:gd name="T7" fmla="*/ 2147483647 h 168"/>
              <a:gd name="T8" fmla="*/ 2147483647 w 161"/>
              <a:gd name="T9" fmla="*/ 2147483647 h 168"/>
              <a:gd name="T10" fmla="*/ 2147483647 w 161"/>
              <a:gd name="T11" fmla="*/ 2147483647 h 168"/>
              <a:gd name="T12" fmla="*/ 2147483647 w 161"/>
              <a:gd name="T13" fmla="*/ 2147483647 h 168"/>
              <a:gd name="T14" fmla="*/ 2147483647 w 161"/>
              <a:gd name="T15" fmla="*/ 2147483647 h 168"/>
              <a:gd name="T16" fmla="*/ 2147483647 w 161"/>
              <a:gd name="T17" fmla="*/ 2147483647 h 168"/>
              <a:gd name="T18" fmla="*/ 2147483647 w 161"/>
              <a:gd name="T19" fmla="*/ 2147483647 h 168"/>
              <a:gd name="T20" fmla="*/ 2147483647 w 161"/>
              <a:gd name="T21" fmla="*/ 2147483647 h 168"/>
              <a:gd name="T22" fmla="*/ 2147483647 w 161"/>
              <a:gd name="T23" fmla="*/ 2147483647 h 168"/>
              <a:gd name="T24" fmla="*/ 2147483647 w 161"/>
              <a:gd name="T25" fmla="*/ 2147483647 h 168"/>
              <a:gd name="T26" fmla="*/ 2147483647 w 161"/>
              <a:gd name="T27" fmla="*/ 2147483647 h 168"/>
              <a:gd name="T28" fmla="*/ 2147483647 w 161"/>
              <a:gd name="T29" fmla="*/ 2147483647 h 168"/>
              <a:gd name="T30" fmla="*/ 2147483647 w 161"/>
              <a:gd name="T31" fmla="*/ 2147483647 h 168"/>
              <a:gd name="T32" fmla="*/ 2147483647 w 161"/>
              <a:gd name="T33" fmla="*/ 0 h 168"/>
              <a:gd name="T34" fmla="*/ 2147483647 w 161"/>
              <a:gd name="T35" fmla="*/ 2147483647 h 168"/>
              <a:gd name="T36" fmla="*/ 2147483647 w 161"/>
              <a:gd name="T37" fmla="*/ 2147483647 h 168"/>
              <a:gd name="T38" fmla="*/ 2147483647 w 161"/>
              <a:gd name="T39" fmla="*/ 2147483647 h 168"/>
              <a:gd name="T40" fmla="*/ 2147483647 w 161"/>
              <a:gd name="T41" fmla="*/ 2147483647 h 168"/>
              <a:gd name="T42" fmla="*/ 2147483647 w 161"/>
              <a:gd name="T43" fmla="*/ 2147483647 h 168"/>
              <a:gd name="T44" fmla="*/ 2147483647 w 161"/>
              <a:gd name="T45" fmla="*/ 2147483647 h 168"/>
              <a:gd name="T46" fmla="*/ 2147483647 w 161"/>
              <a:gd name="T47" fmla="*/ 2147483647 h 168"/>
              <a:gd name="T48" fmla="*/ 2147483647 w 161"/>
              <a:gd name="T49" fmla="*/ 2147483647 h 168"/>
              <a:gd name="T50" fmla="*/ 2147483647 w 161"/>
              <a:gd name="T51" fmla="*/ 2147483647 h 168"/>
              <a:gd name="T52" fmla="*/ 2147483647 w 161"/>
              <a:gd name="T53" fmla="*/ 2147483647 h 168"/>
              <a:gd name="T54" fmla="*/ 2147483647 w 161"/>
              <a:gd name="T55" fmla="*/ 2147483647 h 168"/>
              <a:gd name="T56" fmla="*/ 2147483647 w 161"/>
              <a:gd name="T57" fmla="*/ 2147483647 h 168"/>
              <a:gd name="T58" fmla="*/ 0 w 161"/>
              <a:gd name="T59" fmla="*/ 2147483647 h 168"/>
              <a:gd name="T60" fmla="*/ 0 w 161"/>
              <a:gd name="T61" fmla="*/ 2147483647 h 168"/>
              <a:gd name="T62" fmla="*/ 2147483647 w 161"/>
              <a:gd name="T63" fmla="*/ 2147483647 h 168"/>
              <a:gd name="T64" fmla="*/ 2147483647 w 161"/>
              <a:gd name="T65" fmla="*/ 2147483647 h 168"/>
              <a:gd name="T66" fmla="*/ 2147483647 w 161"/>
              <a:gd name="T67" fmla="*/ 2147483647 h 168"/>
              <a:gd name="T68" fmla="*/ 2147483647 w 161"/>
              <a:gd name="T69" fmla="*/ 2147483647 h 168"/>
              <a:gd name="T70" fmla="*/ 2147483647 w 161"/>
              <a:gd name="T71" fmla="*/ 2147483647 h 168"/>
              <a:gd name="T72" fmla="*/ 2147483647 w 161"/>
              <a:gd name="T73" fmla="*/ 2147483647 h 168"/>
              <a:gd name="T74" fmla="*/ 2147483647 w 161"/>
              <a:gd name="T75" fmla="*/ 2147483647 h 168"/>
              <a:gd name="T76" fmla="*/ 2147483647 w 161"/>
              <a:gd name="T77" fmla="*/ 2147483647 h 168"/>
              <a:gd name="T78" fmla="*/ 2147483647 w 161"/>
              <a:gd name="T79" fmla="*/ 2147483647 h 168"/>
              <a:gd name="T80" fmla="*/ 2147483647 w 161"/>
              <a:gd name="T81" fmla="*/ 2147483647 h 168"/>
              <a:gd name="T82" fmla="*/ 2147483647 w 161"/>
              <a:gd name="T83" fmla="*/ 2147483647 h 168"/>
              <a:gd name="T84" fmla="*/ 2147483647 w 161"/>
              <a:gd name="T85" fmla="*/ 2147483647 h 168"/>
              <a:gd name="T86" fmla="*/ 2147483647 w 161"/>
              <a:gd name="T87" fmla="*/ 2147483647 h 168"/>
              <a:gd name="T88" fmla="*/ 2147483647 w 161"/>
              <a:gd name="T89" fmla="*/ 2147483647 h 168"/>
              <a:gd name="T90" fmla="*/ 2147483647 w 161"/>
              <a:gd name="T91" fmla="*/ 2147483647 h 168"/>
              <a:gd name="T92" fmla="*/ 2147483647 w 161"/>
              <a:gd name="T93" fmla="*/ 2147483647 h 168"/>
              <a:gd name="T94" fmla="*/ 2147483647 w 161"/>
              <a:gd name="T95" fmla="*/ 2147483647 h 168"/>
              <a:gd name="T96" fmla="*/ 2147483647 w 161"/>
              <a:gd name="T97" fmla="*/ 2147483647 h 168"/>
              <a:gd name="T98" fmla="*/ 2147483647 w 161"/>
              <a:gd name="T99" fmla="*/ 2147483647 h 168"/>
              <a:gd name="T100" fmla="*/ 2147483647 w 161"/>
              <a:gd name="T101" fmla="*/ 2147483647 h 168"/>
              <a:gd name="T102" fmla="*/ 2147483647 w 161"/>
              <a:gd name="T103" fmla="*/ 2147483647 h 16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61"/>
              <a:gd name="T157" fmla="*/ 0 h 168"/>
              <a:gd name="T158" fmla="*/ 161 w 161"/>
              <a:gd name="T159" fmla="*/ 168 h 16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61" h="168">
                <a:moveTo>
                  <a:pt x="145" y="120"/>
                </a:moveTo>
                <a:lnTo>
                  <a:pt x="153" y="112"/>
                </a:lnTo>
                <a:lnTo>
                  <a:pt x="153" y="104"/>
                </a:lnTo>
                <a:lnTo>
                  <a:pt x="145" y="96"/>
                </a:lnTo>
                <a:lnTo>
                  <a:pt x="137" y="96"/>
                </a:lnTo>
                <a:lnTo>
                  <a:pt x="137" y="88"/>
                </a:lnTo>
                <a:lnTo>
                  <a:pt x="153" y="72"/>
                </a:lnTo>
                <a:lnTo>
                  <a:pt x="153" y="56"/>
                </a:lnTo>
                <a:lnTo>
                  <a:pt x="161" y="48"/>
                </a:lnTo>
                <a:lnTo>
                  <a:pt x="153" y="40"/>
                </a:lnTo>
                <a:lnTo>
                  <a:pt x="145" y="40"/>
                </a:lnTo>
                <a:lnTo>
                  <a:pt x="128" y="32"/>
                </a:lnTo>
                <a:lnTo>
                  <a:pt x="120" y="24"/>
                </a:lnTo>
                <a:lnTo>
                  <a:pt x="112" y="24"/>
                </a:lnTo>
                <a:lnTo>
                  <a:pt x="104" y="16"/>
                </a:lnTo>
                <a:lnTo>
                  <a:pt x="96" y="8"/>
                </a:lnTo>
                <a:lnTo>
                  <a:pt x="96" y="0"/>
                </a:lnTo>
                <a:lnTo>
                  <a:pt x="88" y="8"/>
                </a:lnTo>
                <a:lnTo>
                  <a:pt x="80" y="24"/>
                </a:lnTo>
                <a:lnTo>
                  <a:pt x="72" y="24"/>
                </a:lnTo>
                <a:lnTo>
                  <a:pt x="64" y="40"/>
                </a:lnTo>
                <a:lnTo>
                  <a:pt x="48" y="40"/>
                </a:lnTo>
                <a:lnTo>
                  <a:pt x="48" y="32"/>
                </a:lnTo>
                <a:lnTo>
                  <a:pt x="40" y="32"/>
                </a:lnTo>
                <a:lnTo>
                  <a:pt x="40" y="40"/>
                </a:lnTo>
                <a:lnTo>
                  <a:pt x="40" y="48"/>
                </a:lnTo>
                <a:lnTo>
                  <a:pt x="32" y="48"/>
                </a:lnTo>
                <a:lnTo>
                  <a:pt x="24" y="48"/>
                </a:lnTo>
                <a:lnTo>
                  <a:pt x="16" y="48"/>
                </a:lnTo>
                <a:lnTo>
                  <a:pt x="0" y="56"/>
                </a:lnTo>
                <a:lnTo>
                  <a:pt x="0" y="64"/>
                </a:lnTo>
                <a:lnTo>
                  <a:pt x="16" y="72"/>
                </a:lnTo>
                <a:lnTo>
                  <a:pt x="32" y="72"/>
                </a:lnTo>
                <a:lnTo>
                  <a:pt x="32" y="80"/>
                </a:lnTo>
                <a:lnTo>
                  <a:pt x="40" y="88"/>
                </a:lnTo>
                <a:lnTo>
                  <a:pt x="40" y="104"/>
                </a:lnTo>
                <a:lnTo>
                  <a:pt x="48" y="104"/>
                </a:lnTo>
                <a:lnTo>
                  <a:pt x="48" y="120"/>
                </a:lnTo>
                <a:lnTo>
                  <a:pt x="40" y="152"/>
                </a:lnTo>
                <a:lnTo>
                  <a:pt x="48" y="160"/>
                </a:lnTo>
                <a:lnTo>
                  <a:pt x="56" y="160"/>
                </a:lnTo>
                <a:lnTo>
                  <a:pt x="72" y="160"/>
                </a:lnTo>
                <a:lnTo>
                  <a:pt x="80" y="160"/>
                </a:lnTo>
                <a:lnTo>
                  <a:pt x="88" y="168"/>
                </a:lnTo>
                <a:lnTo>
                  <a:pt x="96" y="168"/>
                </a:lnTo>
                <a:lnTo>
                  <a:pt x="104" y="152"/>
                </a:lnTo>
                <a:lnTo>
                  <a:pt x="112" y="152"/>
                </a:lnTo>
                <a:lnTo>
                  <a:pt x="128" y="152"/>
                </a:lnTo>
                <a:lnTo>
                  <a:pt x="153" y="136"/>
                </a:lnTo>
                <a:lnTo>
                  <a:pt x="161" y="136"/>
                </a:lnTo>
                <a:lnTo>
                  <a:pt x="153" y="128"/>
                </a:lnTo>
                <a:lnTo>
                  <a:pt x="145" y="12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2" name="Freeform 697">
            <a:extLst>
              <a:ext uri="{FF2B5EF4-FFF2-40B4-BE49-F238E27FC236}">
                <a16:creationId xmlns:a16="http://schemas.microsoft.com/office/drawing/2014/main" id="{E4AB87DD-4DA9-445F-B267-D10CE71DBBD5}"/>
              </a:ext>
            </a:extLst>
          </p:cNvPr>
          <p:cNvSpPr>
            <a:spLocks/>
          </p:cNvSpPr>
          <p:nvPr/>
        </p:nvSpPr>
        <p:spPr bwMode="auto">
          <a:xfrm>
            <a:off x="5712486" y="3055868"/>
            <a:ext cx="310963" cy="294244"/>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2147483647 h 144"/>
              <a:gd name="T10" fmla="*/ 2147483647 w 152"/>
              <a:gd name="T11" fmla="*/ 2147483647 h 144"/>
              <a:gd name="T12" fmla="*/ 2147483647 w 152"/>
              <a:gd name="T13" fmla="*/ 2147483647 h 144"/>
              <a:gd name="T14" fmla="*/ 2147483647 w 152"/>
              <a:gd name="T15" fmla="*/ 2147483647 h 144"/>
              <a:gd name="T16" fmla="*/ 0 w 152"/>
              <a:gd name="T17" fmla="*/ 2147483647 h 144"/>
              <a:gd name="T18" fmla="*/ 2147483647 w 152"/>
              <a:gd name="T19" fmla="*/ 2147483647 h 144"/>
              <a:gd name="T20" fmla="*/ 2147483647 w 152"/>
              <a:gd name="T21" fmla="*/ 2147483647 h 144"/>
              <a:gd name="T22" fmla="*/ 2147483647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0 h 14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2"/>
              <a:gd name="T94" fmla="*/ 0 h 144"/>
              <a:gd name="T95" fmla="*/ 152 w 152"/>
              <a:gd name="T96" fmla="*/ 144 h 14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3" name="Freeform 698">
            <a:extLst>
              <a:ext uri="{FF2B5EF4-FFF2-40B4-BE49-F238E27FC236}">
                <a16:creationId xmlns:a16="http://schemas.microsoft.com/office/drawing/2014/main" id="{AEDF821A-6803-496B-B1E9-9ACA8FCB301D}"/>
              </a:ext>
            </a:extLst>
          </p:cNvPr>
          <p:cNvSpPr>
            <a:spLocks/>
          </p:cNvSpPr>
          <p:nvPr/>
        </p:nvSpPr>
        <p:spPr bwMode="auto">
          <a:xfrm>
            <a:off x="5677377" y="2711469"/>
            <a:ext cx="247432" cy="310963"/>
          </a:xfrm>
          <a:custGeom>
            <a:avLst/>
            <a:gdLst>
              <a:gd name="T0" fmla="*/ 2147483647 w 121"/>
              <a:gd name="T1" fmla="*/ 2147483647 h 152"/>
              <a:gd name="T2" fmla="*/ 2147483647 w 121"/>
              <a:gd name="T3" fmla="*/ 2147483647 h 152"/>
              <a:gd name="T4" fmla="*/ 2147483647 w 121"/>
              <a:gd name="T5" fmla="*/ 2147483647 h 152"/>
              <a:gd name="T6" fmla="*/ 2147483647 w 121"/>
              <a:gd name="T7" fmla="*/ 2147483647 h 152"/>
              <a:gd name="T8" fmla="*/ 2147483647 w 121"/>
              <a:gd name="T9" fmla="*/ 2147483647 h 152"/>
              <a:gd name="T10" fmla="*/ 2147483647 w 121"/>
              <a:gd name="T11" fmla="*/ 2147483647 h 152"/>
              <a:gd name="T12" fmla="*/ 2147483647 w 121"/>
              <a:gd name="T13" fmla="*/ 2147483647 h 152"/>
              <a:gd name="T14" fmla="*/ 2147483647 w 121"/>
              <a:gd name="T15" fmla="*/ 2147483647 h 152"/>
              <a:gd name="T16" fmla="*/ 0 w 121"/>
              <a:gd name="T17" fmla="*/ 2147483647 h 152"/>
              <a:gd name="T18" fmla="*/ 2147483647 w 121"/>
              <a:gd name="T19" fmla="*/ 2147483647 h 152"/>
              <a:gd name="T20" fmla="*/ 2147483647 w 121"/>
              <a:gd name="T21" fmla="*/ 2147483647 h 152"/>
              <a:gd name="T22" fmla="*/ 2147483647 w 121"/>
              <a:gd name="T23" fmla="*/ 2147483647 h 152"/>
              <a:gd name="T24" fmla="*/ 2147483647 w 121"/>
              <a:gd name="T25" fmla="*/ 2147483647 h 152"/>
              <a:gd name="T26" fmla="*/ 2147483647 w 121"/>
              <a:gd name="T27" fmla="*/ 2147483647 h 152"/>
              <a:gd name="T28" fmla="*/ 2147483647 w 121"/>
              <a:gd name="T29" fmla="*/ 2147483647 h 152"/>
              <a:gd name="T30" fmla="*/ 2147483647 w 121"/>
              <a:gd name="T31" fmla="*/ 2147483647 h 152"/>
              <a:gd name="T32" fmla="*/ 2147483647 w 121"/>
              <a:gd name="T33" fmla="*/ 2147483647 h 152"/>
              <a:gd name="T34" fmla="*/ 2147483647 w 121"/>
              <a:gd name="T35" fmla="*/ 2147483647 h 152"/>
              <a:gd name="T36" fmla="*/ 2147483647 w 121"/>
              <a:gd name="T37" fmla="*/ 2147483647 h 152"/>
              <a:gd name="T38" fmla="*/ 2147483647 w 121"/>
              <a:gd name="T39" fmla="*/ 2147483647 h 152"/>
              <a:gd name="T40" fmla="*/ 2147483647 w 121"/>
              <a:gd name="T41" fmla="*/ 2147483647 h 152"/>
              <a:gd name="T42" fmla="*/ 2147483647 w 121"/>
              <a:gd name="T43" fmla="*/ 2147483647 h 152"/>
              <a:gd name="T44" fmla="*/ 2147483647 w 121"/>
              <a:gd name="T45" fmla="*/ 2147483647 h 152"/>
              <a:gd name="T46" fmla="*/ 2147483647 w 121"/>
              <a:gd name="T47" fmla="*/ 2147483647 h 152"/>
              <a:gd name="T48" fmla="*/ 2147483647 w 121"/>
              <a:gd name="T49" fmla="*/ 2147483647 h 152"/>
              <a:gd name="T50" fmla="*/ 2147483647 w 121"/>
              <a:gd name="T51" fmla="*/ 2147483647 h 152"/>
              <a:gd name="T52" fmla="*/ 2147483647 w 121"/>
              <a:gd name="T53" fmla="*/ 2147483647 h 152"/>
              <a:gd name="T54" fmla="*/ 2147483647 w 121"/>
              <a:gd name="T55" fmla="*/ 2147483647 h 152"/>
              <a:gd name="T56" fmla="*/ 2147483647 w 121"/>
              <a:gd name="T57" fmla="*/ 2147483647 h 152"/>
              <a:gd name="T58" fmla="*/ 2147483647 w 121"/>
              <a:gd name="T59" fmla="*/ 2147483647 h 152"/>
              <a:gd name="T60" fmla="*/ 2147483647 w 121"/>
              <a:gd name="T61" fmla="*/ 2147483647 h 152"/>
              <a:gd name="T62" fmla="*/ 2147483647 w 121"/>
              <a:gd name="T63" fmla="*/ 2147483647 h 152"/>
              <a:gd name="T64" fmla="*/ 2147483647 w 121"/>
              <a:gd name="T65" fmla="*/ 2147483647 h 152"/>
              <a:gd name="T66" fmla="*/ 2147483647 w 121"/>
              <a:gd name="T67" fmla="*/ 2147483647 h 152"/>
              <a:gd name="T68" fmla="*/ 2147483647 w 121"/>
              <a:gd name="T69" fmla="*/ 2147483647 h 152"/>
              <a:gd name="T70" fmla="*/ 2147483647 w 121"/>
              <a:gd name="T71" fmla="*/ 2147483647 h 152"/>
              <a:gd name="T72" fmla="*/ 2147483647 w 121"/>
              <a:gd name="T73" fmla="*/ 2147483647 h 152"/>
              <a:gd name="T74" fmla="*/ 2147483647 w 121"/>
              <a:gd name="T75" fmla="*/ 2147483647 h 152"/>
              <a:gd name="T76" fmla="*/ 2147483647 w 121"/>
              <a:gd name="T77" fmla="*/ 2147483647 h 152"/>
              <a:gd name="T78" fmla="*/ 2147483647 w 121"/>
              <a:gd name="T79" fmla="*/ 2147483647 h 152"/>
              <a:gd name="T80" fmla="*/ 2147483647 w 121"/>
              <a:gd name="T81" fmla="*/ 2147483647 h 152"/>
              <a:gd name="T82" fmla="*/ 2147483647 w 121"/>
              <a:gd name="T83" fmla="*/ 2147483647 h 152"/>
              <a:gd name="T84" fmla="*/ 2147483647 w 121"/>
              <a:gd name="T85" fmla="*/ 2147483647 h 152"/>
              <a:gd name="T86" fmla="*/ 2147483647 w 121"/>
              <a:gd name="T87" fmla="*/ 2147483647 h 152"/>
              <a:gd name="T88" fmla="*/ 2147483647 w 121"/>
              <a:gd name="T89" fmla="*/ 2147483647 h 152"/>
              <a:gd name="T90" fmla="*/ 2147483647 w 121"/>
              <a:gd name="T91" fmla="*/ 0 h 152"/>
              <a:gd name="T92" fmla="*/ 2147483647 w 121"/>
              <a:gd name="T93" fmla="*/ 2147483647 h 152"/>
              <a:gd name="T94" fmla="*/ 2147483647 w 121"/>
              <a:gd name="T95" fmla="*/ 2147483647 h 152"/>
              <a:gd name="T96" fmla="*/ 2147483647 w 121"/>
              <a:gd name="T97" fmla="*/ 2147483647 h 152"/>
              <a:gd name="T98" fmla="*/ 2147483647 w 121"/>
              <a:gd name="T99" fmla="*/ 2147483647 h 152"/>
              <a:gd name="T100" fmla="*/ 2147483647 w 121"/>
              <a:gd name="T101" fmla="*/ 2147483647 h 152"/>
              <a:gd name="T102" fmla="*/ 2147483647 w 121"/>
              <a:gd name="T103" fmla="*/ 2147483647 h 15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21"/>
              <a:gd name="T157" fmla="*/ 0 h 152"/>
              <a:gd name="T158" fmla="*/ 121 w 121"/>
              <a:gd name="T159" fmla="*/ 152 h 152"/>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21" h="152">
                <a:moveTo>
                  <a:pt x="25" y="40"/>
                </a:moveTo>
                <a:lnTo>
                  <a:pt x="17" y="48"/>
                </a:lnTo>
                <a:lnTo>
                  <a:pt x="17" y="64"/>
                </a:lnTo>
                <a:lnTo>
                  <a:pt x="9" y="72"/>
                </a:lnTo>
                <a:lnTo>
                  <a:pt x="9" y="80"/>
                </a:lnTo>
                <a:lnTo>
                  <a:pt x="9" y="88"/>
                </a:lnTo>
                <a:lnTo>
                  <a:pt x="9" y="96"/>
                </a:lnTo>
                <a:lnTo>
                  <a:pt x="9" y="104"/>
                </a:lnTo>
                <a:lnTo>
                  <a:pt x="0" y="112"/>
                </a:lnTo>
                <a:lnTo>
                  <a:pt x="17" y="120"/>
                </a:lnTo>
                <a:lnTo>
                  <a:pt x="25" y="120"/>
                </a:lnTo>
                <a:lnTo>
                  <a:pt x="33" y="128"/>
                </a:lnTo>
                <a:lnTo>
                  <a:pt x="25" y="136"/>
                </a:lnTo>
                <a:lnTo>
                  <a:pt x="25" y="152"/>
                </a:lnTo>
                <a:lnTo>
                  <a:pt x="33" y="152"/>
                </a:lnTo>
                <a:lnTo>
                  <a:pt x="41" y="152"/>
                </a:lnTo>
                <a:lnTo>
                  <a:pt x="49" y="152"/>
                </a:lnTo>
                <a:lnTo>
                  <a:pt x="57" y="152"/>
                </a:lnTo>
                <a:lnTo>
                  <a:pt x="65" y="152"/>
                </a:lnTo>
                <a:lnTo>
                  <a:pt x="73" y="152"/>
                </a:lnTo>
                <a:lnTo>
                  <a:pt x="89" y="152"/>
                </a:lnTo>
                <a:lnTo>
                  <a:pt x="97" y="152"/>
                </a:lnTo>
                <a:lnTo>
                  <a:pt x="97" y="144"/>
                </a:lnTo>
                <a:lnTo>
                  <a:pt x="97" y="136"/>
                </a:lnTo>
                <a:lnTo>
                  <a:pt x="105" y="136"/>
                </a:lnTo>
                <a:lnTo>
                  <a:pt x="105" y="128"/>
                </a:lnTo>
                <a:lnTo>
                  <a:pt x="97" y="112"/>
                </a:lnTo>
                <a:lnTo>
                  <a:pt x="89" y="104"/>
                </a:lnTo>
                <a:lnTo>
                  <a:pt x="81" y="104"/>
                </a:lnTo>
                <a:lnTo>
                  <a:pt x="89" y="96"/>
                </a:lnTo>
                <a:lnTo>
                  <a:pt x="97" y="96"/>
                </a:lnTo>
                <a:lnTo>
                  <a:pt x="105" y="88"/>
                </a:lnTo>
                <a:lnTo>
                  <a:pt x="113" y="88"/>
                </a:lnTo>
                <a:lnTo>
                  <a:pt x="121" y="88"/>
                </a:lnTo>
                <a:lnTo>
                  <a:pt x="121" y="72"/>
                </a:lnTo>
                <a:lnTo>
                  <a:pt x="113" y="56"/>
                </a:lnTo>
                <a:lnTo>
                  <a:pt x="113" y="48"/>
                </a:lnTo>
                <a:lnTo>
                  <a:pt x="113" y="40"/>
                </a:lnTo>
                <a:lnTo>
                  <a:pt x="113" y="32"/>
                </a:lnTo>
                <a:lnTo>
                  <a:pt x="113" y="24"/>
                </a:lnTo>
                <a:lnTo>
                  <a:pt x="97" y="16"/>
                </a:lnTo>
                <a:lnTo>
                  <a:pt x="81" y="24"/>
                </a:lnTo>
                <a:lnTo>
                  <a:pt x="73" y="16"/>
                </a:lnTo>
                <a:lnTo>
                  <a:pt x="73" y="8"/>
                </a:lnTo>
                <a:lnTo>
                  <a:pt x="57" y="8"/>
                </a:lnTo>
                <a:lnTo>
                  <a:pt x="49" y="0"/>
                </a:lnTo>
                <a:lnTo>
                  <a:pt x="49" y="8"/>
                </a:lnTo>
                <a:lnTo>
                  <a:pt x="41" y="24"/>
                </a:lnTo>
                <a:lnTo>
                  <a:pt x="41" y="32"/>
                </a:lnTo>
                <a:lnTo>
                  <a:pt x="33" y="32"/>
                </a:lnTo>
                <a:lnTo>
                  <a:pt x="25" y="32"/>
                </a:lnTo>
                <a:lnTo>
                  <a:pt x="25"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4" name="Freeform 699">
            <a:extLst>
              <a:ext uri="{FF2B5EF4-FFF2-40B4-BE49-F238E27FC236}">
                <a16:creationId xmlns:a16="http://schemas.microsoft.com/office/drawing/2014/main" id="{ADB4C831-94C2-433C-9210-BB15C4CC0A4E}"/>
              </a:ext>
            </a:extLst>
          </p:cNvPr>
          <p:cNvSpPr>
            <a:spLocks/>
          </p:cNvSpPr>
          <p:nvPr/>
        </p:nvSpPr>
        <p:spPr bwMode="auto">
          <a:xfrm>
            <a:off x="5628893" y="2778343"/>
            <a:ext cx="100311" cy="113685"/>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2147483647 h 56"/>
              <a:gd name="T24" fmla="*/ 2147483647 w 49"/>
              <a:gd name="T25" fmla="*/ 2147483647 h 56"/>
              <a:gd name="T26" fmla="*/ 2147483647 w 49"/>
              <a:gd name="T27" fmla="*/ 2147483647 h 56"/>
              <a:gd name="T28" fmla="*/ 2147483647 w 49"/>
              <a:gd name="T29" fmla="*/ 2147483647 h 56"/>
              <a:gd name="T30" fmla="*/ 0 w 49"/>
              <a:gd name="T31" fmla="*/ 2147483647 h 56"/>
              <a:gd name="T32" fmla="*/ 2147483647 w 49"/>
              <a:gd name="T33" fmla="*/ 2147483647 h 56"/>
              <a:gd name="T34" fmla="*/ 2147483647 w 49"/>
              <a:gd name="T35" fmla="*/ 2147483647 h 5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9"/>
              <a:gd name="T55" fmla="*/ 0 h 56"/>
              <a:gd name="T56" fmla="*/ 49 w 49"/>
              <a:gd name="T57" fmla="*/ 56 h 5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5" name="Freeform 700">
            <a:extLst>
              <a:ext uri="{FF2B5EF4-FFF2-40B4-BE49-F238E27FC236}">
                <a16:creationId xmlns:a16="http://schemas.microsoft.com/office/drawing/2014/main" id="{EF2B6B57-E3E4-4648-9FAF-57FFC2481966}"/>
              </a:ext>
            </a:extLst>
          </p:cNvPr>
          <p:cNvSpPr>
            <a:spLocks/>
          </p:cNvSpPr>
          <p:nvPr/>
        </p:nvSpPr>
        <p:spPr bwMode="auto">
          <a:xfrm>
            <a:off x="5712486" y="3055868"/>
            <a:ext cx="310963" cy="294244"/>
          </a:xfrm>
          <a:custGeom>
            <a:avLst/>
            <a:gdLst>
              <a:gd name="T0" fmla="*/ 2147483647 w 152"/>
              <a:gd name="T1" fmla="*/ 0 h 144"/>
              <a:gd name="T2" fmla="*/ 2147483647 w 152"/>
              <a:gd name="T3" fmla="*/ 0 h 144"/>
              <a:gd name="T4" fmla="*/ 2147483647 w 152"/>
              <a:gd name="T5" fmla="*/ 0 h 144"/>
              <a:gd name="T6" fmla="*/ 2147483647 w 152"/>
              <a:gd name="T7" fmla="*/ 0 h 144"/>
              <a:gd name="T8" fmla="*/ 2147483647 w 152"/>
              <a:gd name="T9" fmla="*/ 0 h 144"/>
              <a:gd name="T10" fmla="*/ 2147483647 w 152"/>
              <a:gd name="T11" fmla="*/ 2147483647 h 144"/>
              <a:gd name="T12" fmla="*/ 2147483647 w 152"/>
              <a:gd name="T13" fmla="*/ 2147483647 h 144"/>
              <a:gd name="T14" fmla="*/ 2147483647 w 152"/>
              <a:gd name="T15" fmla="*/ 2147483647 h 144"/>
              <a:gd name="T16" fmla="*/ 2147483647 w 152"/>
              <a:gd name="T17" fmla="*/ 2147483647 h 144"/>
              <a:gd name="T18" fmla="*/ 2147483647 w 152"/>
              <a:gd name="T19" fmla="*/ 2147483647 h 144"/>
              <a:gd name="T20" fmla="*/ 2147483647 w 152"/>
              <a:gd name="T21" fmla="*/ 2147483647 h 144"/>
              <a:gd name="T22" fmla="*/ 0 w 152"/>
              <a:gd name="T23" fmla="*/ 2147483647 h 144"/>
              <a:gd name="T24" fmla="*/ 2147483647 w 152"/>
              <a:gd name="T25" fmla="*/ 2147483647 h 144"/>
              <a:gd name="T26" fmla="*/ 2147483647 w 152"/>
              <a:gd name="T27" fmla="*/ 2147483647 h 144"/>
              <a:gd name="T28" fmla="*/ 2147483647 w 152"/>
              <a:gd name="T29" fmla="*/ 2147483647 h 144"/>
              <a:gd name="T30" fmla="*/ 2147483647 w 152"/>
              <a:gd name="T31" fmla="*/ 2147483647 h 144"/>
              <a:gd name="T32" fmla="*/ 2147483647 w 152"/>
              <a:gd name="T33" fmla="*/ 2147483647 h 144"/>
              <a:gd name="T34" fmla="*/ 2147483647 w 152"/>
              <a:gd name="T35" fmla="*/ 2147483647 h 144"/>
              <a:gd name="T36" fmla="*/ 2147483647 w 152"/>
              <a:gd name="T37" fmla="*/ 2147483647 h 144"/>
              <a:gd name="T38" fmla="*/ 2147483647 w 152"/>
              <a:gd name="T39" fmla="*/ 2147483647 h 144"/>
              <a:gd name="T40" fmla="*/ 2147483647 w 152"/>
              <a:gd name="T41" fmla="*/ 2147483647 h 144"/>
              <a:gd name="T42" fmla="*/ 2147483647 w 152"/>
              <a:gd name="T43" fmla="*/ 2147483647 h 144"/>
              <a:gd name="T44" fmla="*/ 2147483647 w 152"/>
              <a:gd name="T45" fmla="*/ 2147483647 h 144"/>
              <a:gd name="T46" fmla="*/ 2147483647 w 152"/>
              <a:gd name="T47" fmla="*/ 2147483647 h 144"/>
              <a:gd name="T48" fmla="*/ 2147483647 w 152"/>
              <a:gd name="T49" fmla="*/ 2147483647 h 144"/>
              <a:gd name="T50" fmla="*/ 2147483647 w 152"/>
              <a:gd name="T51" fmla="*/ 2147483647 h 144"/>
              <a:gd name="T52" fmla="*/ 2147483647 w 152"/>
              <a:gd name="T53" fmla="*/ 2147483647 h 144"/>
              <a:gd name="T54" fmla="*/ 2147483647 w 152"/>
              <a:gd name="T55" fmla="*/ 2147483647 h 144"/>
              <a:gd name="T56" fmla="*/ 2147483647 w 152"/>
              <a:gd name="T57" fmla="*/ 2147483647 h 144"/>
              <a:gd name="T58" fmla="*/ 2147483647 w 152"/>
              <a:gd name="T59" fmla="*/ 2147483647 h 144"/>
              <a:gd name="T60" fmla="*/ 2147483647 w 152"/>
              <a:gd name="T61" fmla="*/ 2147483647 h 144"/>
              <a:gd name="T62" fmla="*/ 2147483647 w 152"/>
              <a:gd name="T63" fmla="*/ 2147483647 h 144"/>
              <a:gd name="T64" fmla="*/ 2147483647 w 152"/>
              <a:gd name="T65" fmla="*/ 2147483647 h 144"/>
              <a:gd name="T66" fmla="*/ 2147483647 w 152"/>
              <a:gd name="T67" fmla="*/ 0 h 14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2"/>
              <a:gd name="T103" fmla="*/ 0 h 144"/>
              <a:gd name="T104" fmla="*/ 152 w 152"/>
              <a:gd name="T105" fmla="*/ 144 h 14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2" h="144">
                <a:moveTo>
                  <a:pt x="88" y="0"/>
                </a:moveTo>
                <a:lnTo>
                  <a:pt x="72" y="0"/>
                </a:lnTo>
                <a:lnTo>
                  <a:pt x="56" y="0"/>
                </a:lnTo>
                <a:lnTo>
                  <a:pt x="48" y="0"/>
                </a:lnTo>
                <a:lnTo>
                  <a:pt x="40" y="8"/>
                </a:lnTo>
                <a:lnTo>
                  <a:pt x="24" y="8"/>
                </a:lnTo>
                <a:lnTo>
                  <a:pt x="8" y="16"/>
                </a:lnTo>
                <a:lnTo>
                  <a:pt x="8" y="24"/>
                </a:lnTo>
                <a:lnTo>
                  <a:pt x="0" y="32"/>
                </a:lnTo>
                <a:lnTo>
                  <a:pt x="8" y="40"/>
                </a:lnTo>
                <a:lnTo>
                  <a:pt x="16" y="48"/>
                </a:lnTo>
                <a:lnTo>
                  <a:pt x="24" y="40"/>
                </a:lnTo>
                <a:lnTo>
                  <a:pt x="40" y="48"/>
                </a:lnTo>
                <a:lnTo>
                  <a:pt x="56" y="72"/>
                </a:lnTo>
                <a:lnTo>
                  <a:pt x="64" y="88"/>
                </a:lnTo>
                <a:lnTo>
                  <a:pt x="96" y="104"/>
                </a:lnTo>
                <a:lnTo>
                  <a:pt x="112" y="128"/>
                </a:lnTo>
                <a:lnTo>
                  <a:pt x="120" y="144"/>
                </a:lnTo>
                <a:lnTo>
                  <a:pt x="128" y="128"/>
                </a:lnTo>
                <a:lnTo>
                  <a:pt x="128" y="112"/>
                </a:lnTo>
                <a:lnTo>
                  <a:pt x="144" y="120"/>
                </a:lnTo>
                <a:lnTo>
                  <a:pt x="152" y="120"/>
                </a:lnTo>
                <a:lnTo>
                  <a:pt x="128" y="96"/>
                </a:lnTo>
                <a:lnTo>
                  <a:pt x="112" y="88"/>
                </a:lnTo>
                <a:lnTo>
                  <a:pt x="104" y="80"/>
                </a:lnTo>
                <a:lnTo>
                  <a:pt x="88" y="56"/>
                </a:lnTo>
                <a:lnTo>
                  <a:pt x="80" y="40"/>
                </a:lnTo>
                <a:lnTo>
                  <a:pt x="80" y="24"/>
                </a:lnTo>
                <a:lnTo>
                  <a:pt x="88" y="24"/>
                </a:lnTo>
                <a:lnTo>
                  <a:pt x="88" y="16"/>
                </a:lnTo>
                <a:lnTo>
                  <a:pt x="88"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6" name="Freeform 701">
            <a:extLst>
              <a:ext uri="{FF2B5EF4-FFF2-40B4-BE49-F238E27FC236}">
                <a16:creationId xmlns:a16="http://schemas.microsoft.com/office/drawing/2014/main" id="{03D1E597-094D-45F0-AD55-8AD6A34003AA}"/>
              </a:ext>
            </a:extLst>
          </p:cNvPr>
          <p:cNvSpPr>
            <a:spLocks/>
          </p:cNvSpPr>
          <p:nvPr/>
        </p:nvSpPr>
        <p:spPr bwMode="auto">
          <a:xfrm>
            <a:off x="5628893" y="2778343"/>
            <a:ext cx="100311" cy="113685"/>
          </a:xfrm>
          <a:custGeom>
            <a:avLst/>
            <a:gdLst>
              <a:gd name="T0" fmla="*/ 2147483647 w 49"/>
              <a:gd name="T1" fmla="*/ 2147483647 h 56"/>
              <a:gd name="T2" fmla="*/ 2147483647 w 49"/>
              <a:gd name="T3" fmla="*/ 2147483647 h 56"/>
              <a:gd name="T4" fmla="*/ 2147483647 w 49"/>
              <a:gd name="T5" fmla="*/ 2147483647 h 56"/>
              <a:gd name="T6" fmla="*/ 2147483647 w 49"/>
              <a:gd name="T7" fmla="*/ 2147483647 h 56"/>
              <a:gd name="T8" fmla="*/ 2147483647 w 49"/>
              <a:gd name="T9" fmla="*/ 2147483647 h 56"/>
              <a:gd name="T10" fmla="*/ 2147483647 w 49"/>
              <a:gd name="T11" fmla="*/ 2147483647 h 56"/>
              <a:gd name="T12" fmla="*/ 2147483647 w 49"/>
              <a:gd name="T13" fmla="*/ 2147483647 h 56"/>
              <a:gd name="T14" fmla="*/ 2147483647 w 49"/>
              <a:gd name="T15" fmla="*/ 2147483647 h 56"/>
              <a:gd name="T16" fmla="*/ 2147483647 w 49"/>
              <a:gd name="T17" fmla="*/ 2147483647 h 56"/>
              <a:gd name="T18" fmla="*/ 2147483647 w 49"/>
              <a:gd name="T19" fmla="*/ 0 h 56"/>
              <a:gd name="T20" fmla="*/ 2147483647 w 49"/>
              <a:gd name="T21" fmla="*/ 0 h 56"/>
              <a:gd name="T22" fmla="*/ 2147483647 w 49"/>
              <a:gd name="T23" fmla="*/ 0 h 56"/>
              <a:gd name="T24" fmla="*/ 2147483647 w 49"/>
              <a:gd name="T25" fmla="*/ 2147483647 h 56"/>
              <a:gd name="T26" fmla="*/ 2147483647 w 49"/>
              <a:gd name="T27" fmla="*/ 2147483647 h 56"/>
              <a:gd name="T28" fmla="*/ 2147483647 w 49"/>
              <a:gd name="T29" fmla="*/ 2147483647 h 56"/>
              <a:gd name="T30" fmla="*/ 2147483647 w 49"/>
              <a:gd name="T31" fmla="*/ 2147483647 h 56"/>
              <a:gd name="T32" fmla="*/ 0 w 49"/>
              <a:gd name="T33" fmla="*/ 2147483647 h 56"/>
              <a:gd name="T34" fmla="*/ 2147483647 w 49"/>
              <a:gd name="T35" fmla="*/ 2147483647 h 56"/>
              <a:gd name="T36" fmla="*/ 2147483647 w 49"/>
              <a:gd name="T37" fmla="*/ 2147483647 h 5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9"/>
              <a:gd name="T58" fmla="*/ 0 h 56"/>
              <a:gd name="T59" fmla="*/ 49 w 49"/>
              <a:gd name="T60" fmla="*/ 56 h 5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9" h="56">
                <a:moveTo>
                  <a:pt x="16" y="48"/>
                </a:moveTo>
                <a:lnTo>
                  <a:pt x="24" y="48"/>
                </a:lnTo>
                <a:lnTo>
                  <a:pt x="24" y="56"/>
                </a:lnTo>
                <a:lnTo>
                  <a:pt x="33" y="56"/>
                </a:lnTo>
                <a:lnTo>
                  <a:pt x="33" y="48"/>
                </a:lnTo>
                <a:lnTo>
                  <a:pt x="33" y="40"/>
                </a:lnTo>
                <a:lnTo>
                  <a:pt x="41" y="32"/>
                </a:lnTo>
                <a:lnTo>
                  <a:pt x="41" y="16"/>
                </a:lnTo>
                <a:lnTo>
                  <a:pt x="49" y="8"/>
                </a:lnTo>
                <a:lnTo>
                  <a:pt x="49" y="0"/>
                </a:lnTo>
                <a:lnTo>
                  <a:pt x="41" y="0"/>
                </a:lnTo>
                <a:lnTo>
                  <a:pt x="24" y="8"/>
                </a:lnTo>
                <a:lnTo>
                  <a:pt x="24" y="16"/>
                </a:lnTo>
                <a:lnTo>
                  <a:pt x="16" y="8"/>
                </a:lnTo>
                <a:lnTo>
                  <a:pt x="8" y="32"/>
                </a:lnTo>
                <a:lnTo>
                  <a:pt x="0" y="40"/>
                </a:lnTo>
                <a:lnTo>
                  <a:pt x="8" y="48"/>
                </a:lnTo>
                <a:lnTo>
                  <a:pt x="16" y="4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7" name="Freeform 702">
            <a:extLst>
              <a:ext uri="{FF2B5EF4-FFF2-40B4-BE49-F238E27FC236}">
                <a16:creationId xmlns:a16="http://schemas.microsoft.com/office/drawing/2014/main" id="{78155CA3-19D0-44F3-9228-CEC949BCC989}"/>
              </a:ext>
            </a:extLst>
          </p:cNvPr>
          <p:cNvSpPr>
            <a:spLocks/>
          </p:cNvSpPr>
          <p:nvPr/>
        </p:nvSpPr>
        <p:spPr bwMode="auto">
          <a:xfrm>
            <a:off x="6056885" y="3236426"/>
            <a:ext cx="162169" cy="163840"/>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0 w 80"/>
              <a:gd name="T17" fmla="*/ 2147483647 h 80"/>
              <a:gd name="T18" fmla="*/ 2147483647 w 80"/>
              <a:gd name="T19" fmla="*/ 2147483647 h 80"/>
              <a:gd name="T20" fmla="*/ 2147483647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80"/>
              <a:gd name="T73" fmla="*/ 0 h 80"/>
              <a:gd name="T74" fmla="*/ 80 w 80"/>
              <a:gd name="T75" fmla="*/ 80 h 8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8" name="Freeform 703">
            <a:extLst>
              <a:ext uri="{FF2B5EF4-FFF2-40B4-BE49-F238E27FC236}">
                <a16:creationId xmlns:a16="http://schemas.microsoft.com/office/drawing/2014/main" id="{7F99A19D-9F8C-48D8-8150-F10B4FD13C2D}"/>
              </a:ext>
            </a:extLst>
          </p:cNvPr>
          <p:cNvSpPr>
            <a:spLocks/>
          </p:cNvSpPr>
          <p:nvPr/>
        </p:nvSpPr>
        <p:spPr bwMode="auto">
          <a:xfrm>
            <a:off x="5660659" y="1763534"/>
            <a:ext cx="673752" cy="800812"/>
          </a:xfrm>
          <a:custGeom>
            <a:avLst/>
            <a:gdLst>
              <a:gd name="T0" fmla="*/ 2147483647 w 329"/>
              <a:gd name="T1" fmla="*/ 2147483647 h 392"/>
              <a:gd name="T2" fmla="*/ 2147483647 w 329"/>
              <a:gd name="T3" fmla="*/ 2147483647 h 392"/>
              <a:gd name="T4" fmla="*/ 2147483647 w 329"/>
              <a:gd name="T5" fmla="*/ 2147483647 h 392"/>
              <a:gd name="T6" fmla="*/ 2147483647 w 329"/>
              <a:gd name="T7" fmla="*/ 2147483647 h 392"/>
              <a:gd name="T8" fmla="*/ 2147483647 w 329"/>
              <a:gd name="T9" fmla="*/ 2147483647 h 392"/>
              <a:gd name="T10" fmla="*/ 2147483647 w 329"/>
              <a:gd name="T11" fmla="*/ 2147483647 h 392"/>
              <a:gd name="T12" fmla="*/ 2147483647 w 329"/>
              <a:gd name="T13" fmla="*/ 2147483647 h 392"/>
              <a:gd name="T14" fmla="*/ 2147483647 w 329"/>
              <a:gd name="T15" fmla="*/ 2147483647 h 392"/>
              <a:gd name="T16" fmla="*/ 2147483647 w 329"/>
              <a:gd name="T17" fmla="*/ 2147483647 h 392"/>
              <a:gd name="T18" fmla="*/ 2147483647 w 329"/>
              <a:gd name="T19" fmla="*/ 2147483647 h 392"/>
              <a:gd name="T20" fmla="*/ 2147483647 w 329"/>
              <a:gd name="T21" fmla="*/ 2147483647 h 392"/>
              <a:gd name="T22" fmla="*/ 2147483647 w 329"/>
              <a:gd name="T23" fmla="*/ 2147483647 h 392"/>
              <a:gd name="T24" fmla="*/ 2147483647 w 329"/>
              <a:gd name="T25" fmla="*/ 2147483647 h 392"/>
              <a:gd name="T26" fmla="*/ 2147483647 w 329"/>
              <a:gd name="T27" fmla="*/ 2147483647 h 392"/>
              <a:gd name="T28" fmla="*/ 2147483647 w 329"/>
              <a:gd name="T29" fmla="*/ 2147483647 h 392"/>
              <a:gd name="T30" fmla="*/ 2147483647 w 329"/>
              <a:gd name="T31" fmla="*/ 2147483647 h 392"/>
              <a:gd name="T32" fmla="*/ 2147483647 w 329"/>
              <a:gd name="T33" fmla="*/ 2147483647 h 392"/>
              <a:gd name="T34" fmla="*/ 2147483647 w 329"/>
              <a:gd name="T35" fmla="*/ 2147483647 h 392"/>
              <a:gd name="T36" fmla="*/ 2147483647 w 329"/>
              <a:gd name="T37" fmla="*/ 2147483647 h 392"/>
              <a:gd name="T38" fmla="*/ 2147483647 w 329"/>
              <a:gd name="T39" fmla="*/ 2147483647 h 392"/>
              <a:gd name="T40" fmla="*/ 2147483647 w 329"/>
              <a:gd name="T41" fmla="*/ 2147483647 h 392"/>
              <a:gd name="T42" fmla="*/ 2147483647 w 329"/>
              <a:gd name="T43" fmla="*/ 2147483647 h 392"/>
              <a:gd name="T44" fmla="*/ 2147483647 w 329"/>
              <a:gd name="T45" fmla="*/ 2147483647 h 392"/>
              <a:gd name="T46" fmla="*/ 2147483647 w 329"/>
              <a:gd name="T47" fmla="*/ 2147483647 h 392"/>
              <a:gd name="T48" fmla="*/ 2147483647 w 329"/>
              <a:gd name="T49" fmla="*/ 2147483647 h 392"/>
              <a:gd name="T50" fmla="*/ 2147483647 w 329"/>
              <a:gd name="T51" fmla="*/ 2147483647 h 392"/>
              <a:gd name="T52" fmla="*/ 2147483647 w 329"/>
              <a:gd name="T53" fmla="*/ 2147483647 h 392"/>
              <a:gd name="T54" fmla="*/ 2147483647 w 329"/>
              <a:gd name="T55" fmla="*/ 2147483647 h 392"/>
              <a:gd name="T56" fmla="*/ 2147483647 w 329"/>
              <a:gd name="T57" fmla="*/ 2147483647 h 392"/>
              <a:gd name="T58" fmla="*/ 2147483647 w 329"/>
              <a:gd name="T59" fmla="*/ 2147483647 h 392"/>
              <a:gd name="T60" fmla="*/ 2147483647 w 329"/>
              <a:gd name="T61" fmla="*/ 2147483647 h 392"/>
              <a:gd name="T62" fmla="*/ 2147483647 w 329"/>
              <a:gd name="T63" fmla="*/ 2147483647 h 392"/>
              <a:gd name="T64" fmla="*/ 2147483647 w 329"/>
              <a:gd name="T65" fmla="*/ 2147483647 h 392"/>
              <a:gd name="T66" fmla="*/ 2147483647 w 329"/>
              <a:gd name="T67" fmla="*/ 2147483647 h 392"/>
              <a:gd name="T68" fmla="*/ 2147483647 w 329"/>
              <a:gd name="T69" fmla="*/ 2147483647 h 392"/>
              <a:gd name="T70" fmla="*/ 2147483647 w 329"/>
              <a:gd name="T71" fmla="*/ 2147483647 h 392"/>
              <a:gd name="T72" fmla="*/ 2147483647 w 329"/>
              <a:gd name="T73" fmla="*/ 2147483647 h 392"/>
              <a:gd name="T74" fmla="*/ 2147483647 w 329"/>
              <a:gd name="T75" fmla="*/ 2147483647 h 392"/>
              <a:gd name="T76" fmla="*/ 0 w 329"/>
              <a:gd name="T77" fmla="*/ 2147483647 h 392"/>
              <a:gd name="T78" fmla="*/ 2147483647 w 329"/>
              <a:gd name="T79" fmla="*/ 2147483647 h 392"/>
              <a:gd name="T80" fmla="*/ 2147483647 w 329"/>
              <a:gd name="T81" fmla="*/ 2147483647 h 392"/>
              <a:gd name="T82" fmla="*/ 2147483647 w 329"/>
              <a:gd name="T83" fmla="*/ 2147483647 h 392"/>
              <a:gd name="T84" fmla="*/ 2147483647 w 329"/>
              <a:gd name="T85" fmla="*/ 2147483647 h 392"/>
              <a:gd name="T86" fmla="*/ 2147483647 w 329"/>
              <a:gd name="T87" fmla="*/ 2147483647 h 39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9"/>
              <a:gd name="T133" fmla="*/ 0 h 392"/>
              <a:gd name="T134" fmla="*/ 329 w 329"/>
              <a:gd name="T135" fmla="*/ 392 h 39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9" h="392">
                <a:moveTo>
                  <a:pt x="89" y="352"/>
                </a:moveTo>
                <a:lnTo>
                  <a:pt x="97" y="344"/>
                </a:lnTo>
                <a:lnTo>
                  <a:pt x="97" y="328"/>
                </a:lnTo>
                <a:lnTo>
                  <a:pt x="97" y="320"/>
                </a:lnTo>
                <a:lnTo>
                  <a:pt x="105" y="312"/>
                </a:lnTo>
                <a:lnTo>
                  <a:pt x="97" y="304"/>
                </a:lnTo>
                <a:lnTo>
                  <a:pt x="89" y="280"/>
                </a:lnTo>
                <a:lnTo>
                  <a:pt x="97" y="264"/>
                </a:lnTo>
                <a:lnTo>
                  <a:pt x="97" y="248"/>
                </a:lnTo>
                <a:lnTo>
                  <a:pt x="105" y="240"/>
                </a:lnTo>
                <a:lnTo>
                  <a:pt x="121" y="240"/>
                </a:lnTo>
                <a:lnTo>
                  <a:pt x="121" y="224"/>
                </a:lnTo>
                <a:lnTo>
                  <a:pt x="113" y="216"/>
                </a:lnTo>
                <a:lnTo>
                  <a:pt x="121" y="200"/>
                </a:lnTo>
                <a:lnTo>
                  <a:pt x="129" y="176"/>
                </a:lnTo>
                <a:lnTo>
                  <a:pt x="137" y="176"/>
                </a:lnTo>
                <a:lnTo>
                  <a:pt x="145" y="152"/>
                </a:lnTo>
                <a:lnTo>
                  <a:pt x="153" y="144"/>
                </a:lnTo>
                <a:lnTo>
                  <a:pt x="145" y="128"/>
                </a:lnTo>
                <a:lnTo>
                  <a:pt x="153" y="120"/>
                </a:lnTo>
                <a:lnTo>
                  <a:pt x="161" y="112"/>
                </a:lnTo>
                <a:lnTo>
                  <a:pt x="169" y="112"/>
                </a:lnTo>
                <a:lnTo>
                  <a:pt x="177" y="96"/>
                </a:lnTo>
                <a:lnTo>
                  <a:pt x="185" y="96"/>
                </a:lnTo>
                <a:lnTo>
                  <a:pt x="193" y="96"/>
                </a:lnTo>
                <a:lnTo>
                  <a:pt x="193" y="88"/>
                </a:lnTo>
                <a:lnTo>
                  <a:pt x="201" y="80"/>
                </a:lnTo>
                <a:lnTo>
                  <a:pt x="209" y="80"/>
                </a:lnTo>
                <a:lnTo>
                  <a:pt x="209" y="72"/>
                </a:lnTo>
                <a:lnTo>
                  <a:pt x="217" y="80"/>
                </a:lnTo>
                <a:lnTo>
                  <a:pt x="225" y="88"/>
                </a:lnTo>
                <a:lnTo>
                  <a:pt x="233" y="88"/>
                </a:lnTo>
                <a:lnTo>
                  <a:pt x="249" y="88"/>
                </a:lnTo>
                <a:lnTo>
                  <a:pt x="265" y="80"/>
                </a:lnTo>
                <a:lnTo>
                  <a:pt x="273" y="56"/>
                </a:lnTo>
                <a:lnTo>
                  <a:pt x="281" y="48"/>
                </a:lnTo>
                <a:lnTo>
                  <a:pt x="297" y="48"/>
                </a:lnTo>
                <a:lnTo>
                  <a:pt x="313" y="56"/>
                </a:lnTo>
                <a:lnTo>
                  <a:pt x="313" y="72"/>
                </a:lnTo>
                <a:lnTo>
                  <a:pt x="305" y="80"/>
                </a:lnTo>
                <a:lnTo>
                  <a:pt x="313" y="72"/>
                </a:lnTo>
                <a:lnTo>
                  <a:pt x="305" y="80"/>
                </a:lnTo>
                <a:lnTo>
                  <a:pt x="321" y="64"/>
                </a:lnTo>
                <a:lnTo>
                  <a:pt x="329" y="56"/>
                </a:lnTo>
                <a:lnTo>
                  <a:pt x="321" y="48"/>
                </a:lnTo>
                <a:lnTo>
                  <a:pt x="321" y="40"/>
                </a:lnTo>
                <a:lnTo>
                  <a:pt x="329" y="24"/>
                </a:lnTo>
                <a:lnTo>
                  <a:pt x="321" y="16"/>
                </a:lnTo>
                <a:lnTo>
                  <a:pt x="305" y="0"/>
                </a:lnTo>
                <a:lnTo>
                  <a:pt x="289" y="16"/>
                </a:lnTo>
                <a:lnTo>
                  <a:pt x="273" y="8"/>
                </a:lnTo>
                <a:lnTo>
                  <a:pt x="265" y="8"/>
                </a:lnTo>
                <a:lnTo>
                  <a:pt x="249" y="8"/>
                </a:lnTo>
                <a:lnTo>
                  <a:pt x="233" y="24"/>
                </a:lnTo>
                <a:lnTo>
                  <a:pt x="225" y="24"/>
                </a:lnTo>
                <a:lnTo>
                  <a:pt x="217" y="24"/>
                </a:lnTo>
                <a:lnTo>
                  <a:pt x="209" y="32"/>
                </a:lnTo>
                <a:lnTo>
                  <a:pt x="201" y="32"/>
                </a:lnTo>
                <a:lnTo>
                  <a:pt x="193" y="56"/>
                </a:lnTo>
                <a:lnTo>
                  <a:pt x="169" y="56"/>
                </a:lnTo>
                <a:lnTo>
                  <a:pt x="161" y="80"/>
                </a:lnTo>
                <a:lnTo>
                  <a:pt x="161" y="88"/>
                </a:lnTo>
                <a:lnTo>
                  <a:pt x="145" y="88"/>
                </a:lnTo>
                <a:lnTo>
                  <a:pt x="129" y="112"/>
                </a:lnTo>
                <a:lnTo>
                  <a:pt x="129" y="128"/>
                </a:lnTo>
                <a:lnTo>
                  <a:pt x="113" y="152"/>
                </a:lnTo>
                <a:lnTo>
                  <a:pt x="105" y="168"/>
                </a:lnTo>
                <a:lnTo>
                  <a:pt x="97" y="184"/>
                </a:lnTo>
                <a:lnTo>
                  <a:pt x="89" y="200"/>
                </a:lnTo>
                <a:lnTo>
                  <a:pt x="65" y="240"/>
                </a:lnTo>
                <a:lnTo>
                  <a:pt x="49" y="256"/>
                </a:lnTo>
                <a:lnTo>
                  <a:pt x="33" y="264"/>
                </a:lnTo>
                <a:lnTo>
                  <a:pt x="25" y="280"/>
                </a:lnTo>
                <a:lnTo>
                  <a:pt x="17" y="288"/>
                </a:lnTo>
                <a:lnTo>
                  <a:pt x="8" y="296"/>
                </a:lnTo>
                <a:lnTo>
                  <a:pt x="8" y="304"/>
                </a:lnTo>
                <a:lnTo>
                  <a:pt x="0" y="320"/>
                </a:lnTo>
                <a:lnTo>
                  <a:pt x="0" y="336"/>
                </a:lnTo>
                <a:lnTo>
                  <a:pt x="8" y="352"/>
                </a:lnTo>
                <a:lnTo>
                  <a:pt x="8" y="368"/>
                </a:lnTo>
                <a:lnTo>
                  <a:pt x="8" y="384"/>
                </a:lnTo>
                <a:lnTo>
                  <a:pt x="25" y="392"/>
                </a:lnTo>
                <a:lnTo>
                  <a:pt x="41" y="392"/>
                </a:lnTo>
                <a:lnTo>
                  <a:pt x="65" y="376"/>
                </a:lnTo>
                <a:lnTo>
                  <a:pt x="73" y="368"/>
                </a:lnTo>
                <a:lnTo>
                  <a:pt x="81" y="368"/>
                </a:lnTo>
                <a:lnTo>
                  <a:pt x="81" y="376"/>
                </a:lnTo>
                <a:lnTo>
                  <a:pt x="81" y="368"/>
                </a:lnTo>
                <a:lnTo>
                  <a:pt x="89" y="35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39" name="Freeform 704">
            <a:extLst>
              <a:ext uri="{FF2B5EF4-FFF2-40B4-BE49-F238E27FC236}">
                <a16:creationId xmlns:a16="http://schemas.microsoft.com/office/drawing/2014/main" id="{91D93B0F-0C18-47ED-96E6-80BE5CC53DC8}"/>
              </a:ext>
            </a:extLst>
          </p:cNvPr>
          <p:cNvSpPr>
            <a:spLocks/>
          </p:cNvSpPr>
          <p:nvPr/>
        </p:nvSpPr>
        <p:spPr bwMode="auto">
          <a:xfrm>
            <a:off x="5826171" y="1927374"/>
            <a:ext cx="327682" cy="769047"/>
          </a:xfrm>
          <a:custGeom>
            <a:avLst/>
            <a:gdLst>
              <a:gd name="T0" fmla="*/ 2147483647 w 160"/>
              <a:gd name="T1" fmla="*/ 2147483647 h 376"/>
              <a:gd name="T2" fmla="*/ 2147483647 w 160"/>
              <a:gd name="T3" fmla="*/ 2147483647 h 376"/>
              <a:gd name="T4" fmla="*/ 2147483647 w 160"/>
              <a:gd name="T5" fmla="*/ 2147483647 h 376"/>
              <a:gd name="T6" fmla="*/ 2147483647 w 160"/>
              <a:gd name="T7" fmla="*/ 2147483647 h 376"/>
              <a:gd name="T8" fmla="*/ 2147483647 w 160"/>
              <a:gd name="T9" fmla="*/ 0 h 376"/>
              <a:gd name="T10" fmla="*/ 2147483647 w 160"/>
              <a:gd name="T11" fmla="*/ 2147483647 h 376"/>
              <a:gd name="T12" fmla="*/ 2147483647 w 160"/>
              <a:gd name="T13" fmla="*/ 2147483647 h 376"/>
              <a:gd name="T14" fmla="*/ 2147483647 w 160"/>
              <a:gd name="T15" fmla="*/ 2147483647 h 376"/>
              <a:gd name="T16" fmla="*/ 2147483647 w 160"/>
              <a:gd name="T17" fmla="*/ 2147483647 h 376"/>
              <a:gd name="T18" fmla="*/ 2147483647 w 160"/>
              <a:gd name="T19" fmla="*/ 2147483647 h 376"/>
              <a:gd name="T20" fmla="*/ 2147483647 w 160"/>
              <a:gd name="T21" fmla="*/ 2147483647 h 376"/>
              <a:gd name="T22" fmla="*/ 2147483647 w 160"/>
              <a:gd name="T23" fmla="*/ 2147483647 h 376"/>
              <a:gd name="T24" fmla="*/ 2147483647 w 160"/>
              <a:gd name="T25" fmla="*/ 2147483647 h 376"/>
              <a:gd name="T26" fmla="*/ 2147483647 w 160"/>
              <a:gd name="T27" fmla="*/ 2147483647 h 376"/>
              <a:gd name="T28" fmla="*/ 2147483647 w 160"/>
              <a:gd name="T29" fmla="*/ 2147483647 h 376"/>
              <a:gd name="T30" fmla="*/ 2147483647 w 160"/>
              <a:gd name="T31" fmla="*/ 2147483647 h 376"/>
              <a:gd name="T32" fmla="*/ 2147483647 w 160"/>
              <a:gd name="T33" fmla="*/ 2147483647 h 376"/>
              <a:gd name="T34" fmla="*/ 2147483647 w 160"/>
              <a:gd name="T35" fmla="*/ 2147483647 h 376"/>
              <a:gd name="T36" fmla="*/ 0 w 160"/>
              <a:gd name="T37" fmla="*/ 2147483647 h 376"/>
              <a:gd name="T38" fmla="*/ 2147483647 w 160"/>
              <a:gd name="T39" fmla="*/ 2147483647 h 376"/>
              <a:gd name="T40" fmla="*/ 2147483647 w 160"/>
              <a:gd name="T41" fmla="*/ 2147483647 h 376"/>
              <a:gd name="T42" fmla="*/ 2147483647 w 160"/>
              <a:gd name="T43" fmla="*/ 2147483647 h 376"/>
              <a:gd name="T44" fmla="*/ 2147483647 w 160"/>
              <a:gd name="T45" fmla="*/ 2147483647 h 376"/>
              <a:gd name="T46" fmla="*/ 2147483647 w 160"/>
              <a:gd name="T47" fmla="*/ 2147483647 h 376"/>
              <a:gd name="T48" fmla="*/ 2147483647 w 160"/>
              <a:gd name="T49" fmla="*/ 2147483647 h 376"/>
              <a:gd name="T50" fmla="*/ 2147483647 w 160"/>
              <a:gd name="T51" fmla="*/ 2147483647 h 376"/>
              <a:gd name="T52" fmla="*/ 2147483647 w 160"/>
              <a:gd name="T53" fmla="*/ 2147483647 h 376"/>
              <a:gd name="T54" fmla="*/ 2147483647 w 160"/>
              <a:gd name="T55" fmla="*/ 2147483647 h 376"/>
              <a:gd name="T56" fmla="*/ 2147483647 w 160"/>
              <a:gd name="T57" fmla="*/ 2147483647 h 376"/>
              <a:gd name="T58" fmla="*/ 2147483647 w 160"/>
              <a:gd name="T59" fmla="*/ 2147483647 h 376"/>
              <a:gd name="T60" fmla="*/ 2147483647 w 160"/>
              <a:gd name="T61" fmla="*/ 2147483647 h 376"/>
              <a:gd name="T62" fmla="*/ 2147483647 w 160"/>
              <a:gd name="T63" fmla="*/ 2147483647 h 376"/>
              <a:gd name="T64" fmla="*/ 2147483647 w 160"/>
              <a:gd name="T65" fmla="*/ 2147483647 h 376"/>
              <a:gd name="T66" fmla="*/ 2147483647 w 160"/>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0"/>
              <a:gd name="T103" fmla="*/ 0 h 376"/>
              <a:gd name="T104" fmla="*/ 160 w 160"/>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0" h="376">
                <a:moveTo>
                  <a:pt x="160" y="88"/>
                </a:moveTo>
                <a:lnTo>
                  <a:pt x="160" y="80"/>
                </a:lnTo>
                <a:lnTo>
                  <a:pt x="160" y="72"/>
                </a:lnTo>
                <a:lnTo>
                  <a:pt x="160" y="56"/>
                </a:lnTo>
                <a:lnTo>
                  <a:pt x="160" y="40"/>
                </a:lnTo>
                <a:lnTo>
                  <a:pt x="152" y="24"/>
                </a:lnTo>
                <a:lnTo>
                  <a:pt x="144" y="24"/>
                </a:lnTo>
                <a:lnTo>
                  <a:pt x="136" y="16"/>
                </a:lnTo>
                <a:lnTo>
                  <a:pt x="128" y="8"/>
                </a:lnTo>
                <a:lnTo>
                  <a:pt x="120" y="0"/>
                </a:lnTo>
                <a:lnTo>
                  <a:pt x="112" y="8"/>
                </a:lnTo>
                <a:lnTo>
                  <a:pt x="112" y="16"/>
                </a:lnTo>
                <a:lnTo>
                  <a:pt x="104" y="16"/>
                </a:lnTo>
                <a:lnTo>
                  <a:pt x="96" y="16"/>
                </a:lnTo>
                <a:lnTo>
                  <a:pt x="88" y="32"/>
                </a:lnTo>
                <a:lnTo>
                  <a:pt x="80" y="32"/>
                </a:lnTo>
                <a:lnTo>
                  <a:pt x="72" y="40"/>
                </a:lnTo>
                <a:lnTo>
                  <a:pt x="64" y="48"/>
                </a:lnTo>
                <a:lnTo>
                  <a:pt x="72" y="64"/>
                </a:lnTo>
                <a:lnTo>
                  <a:pt x="64" y="72"/>
                </a:lnTo>
                <a:lnTo>
                  <a:pt x="56" y="96"/>
                </a:lnTo>
                <a:lnTo>
                  <a:pt x="48" y="96"/>
                </a:lnTo>
                <a:lnTo>
                  <a:pt x="40" y="120"/>
                </a:lnTo>
                <a:lnTo>
                  <a:pt x="32" y="136"/>
                </a:lnTo>
                <a:lnTo>
                  <a:pt x="40" y="144"/>
                </a:lnTo>
                <a:lnTo>
                  <a:pt x="40" y="160"/>
                </a:lnTo>
                <a:lnTo>
                  <a:pt x="24" y="160"/>
                </a:lnTo>
                <a:lnTo>
                  <a:pt x="16" y="168"/>
                </a:lnTo>
                <a:lnTo>
                  <a:pt x="16" y="184"/>
                </a:lnTo>
                <a:lnTo>
                  <a:pt x="8" y="200"/>
                </a:lnTo>
                <a:lnTo>
                  <a:pt x="16" y="224"/>
                </a:lnTo>
                <a:lnTo>
                  <a:pt x="24" y="232"/>
                </a:lnTo>
                <a:lnTo>
                  <a:pt x="16" y="240"/>
                </a:lnTo>
                <a:lnTo>
                  <a:pt x="16" y="248"/>
                </a:lnTo>
                <a:lnTo>
                  <a:pt x="16" y="264"/>
                </a:lnTo>
                <a:lnTo>
                  <a:pt x="8" y="272"/>
                </a:lnTo>
                <a:lnTo>
                  <a:pt x="0" y="288"/>
                </a:lnTo>
                <a:lnTo>
                  <a:pt x="0" y="296"/>
                </a:lnTo>
                <a:lnTo>
                  <a:pt x="8" y="312"/>
                </a:lnTo>
                <a:lnTo>
                  <a:pt x="8" y="328"/>
                </a:lnTo>
                <a:lnTo>
                  <a:pt x="16" y="352"/>
                </a:lnTo>
                <a:lnTo>
                  <a:pt x="16" y="360"/>
                </a:lnTo>
                <a:lnTo>
                  <a:pt x="24" y="368"/>
                </a:lnTo>
                <a:lnTo>
                  <a:pt x="24" y="376"/>
                </a:lnTo>
                <a:lnTo>
                  <a:pt x="40" y="376"/>
                </a:lnTo>
                <a:lnTo>
                  <a:pt x="40" y="368"/>
                </a:lnTo>
                <a:lnTo>
                  <a:pt x="48" y="360"/>
                </a:lnTo>
                <a:lnTo>
                  <a:pt x="64" y="360"/>
                </a:lnTo>
                <a:lnTo>
                  <a:pt x="72" y="344"/>
                </a:lnTo>
                <a:lnTo>
                  <a:pt x="72" y="312"/>
                </a:lnTo>
                <a:lnTo>
                  <a:pt x="72" y="296"/>
                </a:lnTo>
                <a:lnTo>
                  <a:pt x="80" y="296"/>
                </a:lnTo>
                <a:lnTo>
                  <a:pt x="96" y="288"/>
                </a:lnTo>
                <a:lnTo>
                  <a:pt x="96" y="272"/>
                </a:lnTo>
                <a:lnTo>
                  <a:pt x="88" y="256"/>
                </a:lnTo>
                <a:lnTo>
                  <a:pt x="80" y="248"/>
                </a:lnTo>
                <a:lnTo>
                  <a:pt x="80" y="224"/>
                </a:lnTo>
                <a:lnTo>
                  <a:pt x="80" y="200"/>
                </a:lnTo>
                <a:lnTo>
                  <a:pt x="96" y="184"/>
                </a:lnTo>
                <a:lnTo>
                  <a:pt x="104" y="176"/>
                </a:lnTo>
                <a:lnTo>
                  <a:pt x="128" y="160"/>
                </a:lnTo>
                <a:lnTo>
                  <a:pt x="136" y="144"/>
                </a:lnTo>
                <a:lnTo>
                  <a:pt x="128" y="136"/>
                </a:lnTo>
                <a:lnTo>
                  <a:pt x="136" y="120"/>
                </a:lnTo>
                <a:lnTo>
                  <a:pt x="152" y="104"/>
                </a:lnTo>
                <a:lnTo>
                  <a:pt x="160" y="112"/>
                </a:lnTo>
                <a:lnTo>
                  <a:pt x="160" y="104"/>
                </a:lnTo>
                <a:lnTo>
                  <a:pt x="160"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0" name="Freeform 705">
            <a:extLst>
              <a:ext uri="{FF2B5EF4-FFF2-40B4-BE49-F238E27FC236}">
                <a16:creationId xmlns:a16="http://schemas.microsoft.com/office/drawing/2014/main" id="{268BF077-5AFB-4D79-B88D-58F91464D715}"/>
              </a:ext>
            </a:extLst>
          </p:cNvPr>
          <p:cNvSpPr>
            <a:spLocks/>
          </p:cNvSpPr>
          <p:nvPr/>
        </p:nvSpPr>
        <p:spPr bwMode="auto">
          <a:xfrm>
            <a:off x="6105369" y="2826826"/>
            <a:ext cx="474803" cy="310963"/>
          </a:xfrm>
          <a:custGeom>
            <a:avLst/>
            <a:gdLst>
              <a:gd name="T0" fmla="*/ 2147483647 w 232"/>
              <a:gd name="T1" fmla="*/ 2147483647 h 152"/>
              <a:gd name="T2" fmla="*/ 2147483647 w 232"/>
              <a:gd name="T3" fmla="*/ 2147483647 h 152"/>
              <a:gd name="T4" fmla="*/ 2147483647 w 232"/>
              <a:gd name="T5" fmla="*/ 2147483647 h 152"/>
              <a:gd name="T6" fmla="*/ 2147483647 w 232"/>
              <a:gd name="T7" fmla="*/ 2147483647 h 152"/>
              <a:gd name="T8" fmla="*/ 2147483647 w 232"/>
              <a:gd name="T9" fmla="*/ 2147483647 h 152"/>
              <a:gd name="T10" fmla="*/ 2147483647 w 232"/>
              <a:gd name="T11" fmla="*/ 2147483647 h 152"/>
              <a:gd name="T12" fmla="*/ 2147483647 w 232"/>
              <a:gd name="T13" fmla="*/ 2147483647 h 152"/>
              <a:gd name="T14" fmla="*/ 2147483647 w 232"/>
              <a:gd name="T15" fmla="*/ 2147483647 h 152"/>
              <a:gd name="T16" fmla="*/ 2147483647 w 232"/>
              <a:gd name="T17" fmla="*/ 2147483647 h 152"/>
              <a:gd name="T18" fmla="*/ 2147483647 w 232"/>
              <a:gd name="T19" fmla="*/ 2147483647 h 152"/>
              <a:gd name="T20" fmla="*/ 2147483647 w 232"/>
              <a:gd name="T21" fmla="*/ 2147483647 h 152"/>
              <a:gd name="T22" fmla="*/ 2147483647 w 232"/>
              <a:gd name="T23" fmla="*/ 0 h 152"/>
              <a:gd name="T24" fmla="*/ 2147483647 w 232"/>
              <a:gd name="T25" fmla="*/ 0 h 152"/>
              <a:gd name="T26" fmla="*/ 2147483647 w 232"/>
              <a:gd name="T27" fmla="*/ 2147483647 h 152"/>
              <a:gd name="T28" fmla="*/ 2147483647 w 232"/>
              <a:gd name="T29" fmla="*/ 2147483647 h 152"/>
              <a:gd name="T30" fmla="*/ 2147483647 w 232"/>
              <a:gd name="T31" fmla="*/ 2147483647 h 152"/>
              <a:gd name="T32" fmla="*/ 2147483647 w 232"/>
              <a:gd name="T33" fmla="*/ 2147483647 h 152"/>
              <a:gd name="T34" fmla="*/ 2147483647 w 232"/>
              <a:gd name="T35" fmla="*/ 2147483647 h 152"/>
              <a:gd name="T36" fmla="*/ 2147483647 w 232"/>
              <a:gd name="T37" fmla="*/ 2147483647 h 152"/>
              <a:gd name="T38" fmla="*/ 2147483647 w 232"/>
              <a:gd name="T39" fmla="*/ 2147483647 h 152"/>
              <a:gd name="T40" fmla="*/ 2147483647 w 232"/>
              <a:gd name="T41" fmla="*/ 2147483647 h 152"/>
              <a:gd name="T42" fmla="*/ 2147483647 w 232"/>
              <a:gd name="T43" fmla="*/ 2147483647 h 152"/>
              <a:gd name="T44" fmla="*/ 0 w 232"/>
              <a:gd name="T45" fmla="*/ 2147483647 h 152"/>
              <a:gd name="T46" fmla="*/ 0 w 232"/>
              <a:gd name="T47" fmla="*/ 2147483647 h 152"/>
              <a:gd name="T48" fmla="*/ 2147483647 w 232"/>
              <a:gd name="T49" fmla="*/ 2147483647 h 152"/>
              <a:gd name="T50" fmla="*/ 2147483647 w 232"/>
              <a:gd name="T51" fmla="*/ 2147483647 h 152"/>
              <a:gd name="T52" fmla="*/ 2147483647 w 232"/>
              <a:gd name="T53" fmla="*/ 2147483647 h 152"/>
              <a:gd name="T54" fmla="*/ 2147483647 w 232"/>
              <a:gd name="T55" fmla="*/ 2147483647 h 152"/>
              <a:gd name="T56" fmla="*/ 2147483647 w 232"/>
              <a:gd name="T57" fmla="*/ 2147483647 h 152"/>
              <a:gd name="T58" fmla="*/ 2147483647 w 232"/>
              <a:gd name="T59" fmla="*/ 2147483647 h 152"/>
              <a:gd name="T60" fmla="*/ 2147483647 w 232"/>
              <a:gd name="T61" fmla="*/ 2147483647 h 152"/>
              <a:gd name="T62" fmla="*/ 2147483647 w 232"/>
              <a:gd name="T63" fmla="*/ 2147483647 h 152"/>
              <a:gd name="T64" fmla="*/ 2147483647 w 232"/>
              <a:gd name="T65" fmla="*/ 2147483647 h 152"/>
              <a:gd name="T66" fmla="*/ 2147483647 w 232"/>
              <a:gd name="T67" fmla="*/ 2147483647 h 152"/>
              <a:gd name="T68" fmla="*/ 2147483647 w 232"/>
              <a:gd name="T69" fmla="*/ 2147483647 h 152"/>
              <a:gd name="T70" fmla="*/ 2147483647 w 232"/>
              <a:gd name="T71" fmla="*/ 2147483647 h 152"/>
              <a:gd name="T72" fmla="*/ 2147483647 w 232"/>
              <a:gd name="T73" fmla="*/ 2147483647 h 152"/>
              <a:gd name="T74" fmla="*/ 2147483647 w 232"/>
              <a:gd name="T75" fmla="*/ 2147483647 h 152"/>
              <a:gd name="T76" fmla="*/ 2147483647 w 232"/>
              <a:gd name="T77" fmla="*/ 2147483647 h 152"/>
              <a:gd name="T78" fmla="*/ 2147483647 w 232"/>
              <a:gd name="T79" fmla="*/ 2147483647 h 152"/>
              <a:gd name="T80" fmla="*/ 2147483647 w 232"/>
              <a:gd name="T81" fmla="*/ 2147483647 h 152"/>
              <a:gd name="T82" fmla="*/ 2147483647 w 232"/>
              <a:gd name="T83" fmla="*/ 2147483647 h 152"/>
              <a:gd name="T84" fmla="*/ 2147483647 w 232"/>
              <a:gd name="T85" fmla="*/ 2147483647 h 152"/>
              <a:gd name="T86" fmla="*/ 2147483647 w 232"/>
              <a:gd name="T87" fmla="*/ 2147483647 h 152"/>
              <a:gd name="T88" fmla="*/ 2147483647 w 232"/>
              <a:gd name="T89" fmla="*/ 2147483647 h 15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2"/>
              <a:gd name="T136" fmla="*/ 0 h 152"/>
              <a:gd name="T137" fmla="*/ 232 w 232"/>
              <a:gd name="T138" fmla="*/ 152 h 15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2" h="152">
                <a:moveTo>
                  <a:pt x="216" y="88"/>
                </a:moveTo>
                <a:lnTo>
                  <a:pt x="224" y="88"/>
                </a:lnTo>
                <a:lnTo>
                  <a:pt x="232" y="64"/>
                </a:lnTo>
                <a:lnTo>
                  <a:pt x="232" y="56"/>
                </a:lnTo>
                <a:lnTo>
                  <a:pt x="208" y="48"/>
                </a:lnTo>
                <a:lnTo>
                  <a:pt x="192" y="40"/>
                </a:lnTo>
                <a:lnTo>
                  <a:pt x="184" y="40"/>
                </a:lnTo>
                <a:lnTo>
                  <a:pt x="168" y="32"/>
                </a:lnTo>
                <a:lnTo>
                  <a:pt x="160" y="16"/>
                </a:lnTo>
                <a:lnTo>
                  <a:pt x="136" y="8"/>
                </a:lnTo>
                <a:lnTo>
                  <a:pt x="128" y="8"/>
                </a:lnTo>
                <a:lnTo>
                  <a:pt x="128" y="0"/>
                </a:lnTo>
                <a:lnTo>
                  <a:pt x="120" y="0"/>
                </a:lnTo>
                <a:lnTo>
                  <a:pt x="112" y="24"/>
                </a:lnTo>
                <a:lnTo>
                  <a:pt x="96" y="24"/>
                </a:lnTo>
                <a:lnTo>
                  <a:pt x="72" y="24"/>
                </a:lnTo>
                <a:lnTo>
                  <a:pt x="48" y="16"/>
                </a:lnTo>
                <a:lnTo>
                  <a:pt x="32" y="16"/>
                </a:lnTo>
                <a:lnTo>
                  <a:pt x="24" y="16"/>
                </a:lnTo>
                <a:lnTo>
                  <a:pt x="24" y="32"/>
                </a:lnTo>
                <a:lnTo>
                  <a:pt x="16" y="40"/>
                </a:lnTo>
                <a:lnTo>
                  <a:pt x="8" y="64"/>
                </a:lnTo>
                <a:lnTo>
                  <a:pt x="0" y="64"/>
                </a:lnTo>
                <a:lnTo>
                  <a:pt x="0" y="72"/>
                </a:lnTo>
                <a:lnTo>
                  <a:pt x="8" y="80"/>
                </a:lnTo>
                <a:lnTo>
                  <a:pt x="16" y="88"/>
                </a:lnTo>
                <a:lnTo>
                  <a:pt x="48" y="80"/>
                </a:lnTo>
                <a:lnTo>
                  <a:pt x="72" y="80"/>
                </a:lnTo>
                <a:lnTo>
                  <a:pt x="96" y="96"/>
                </a:lnTo>
                <a:lnTo>
                  <a:pt x="104" y="112"/>
                </a:lnTo>
                <a:lnTo>
                  <a:pt x="88" y="120"/>
                </a:lnTo>
                <a:lnTo>
                  <a:pt x="88" y="136"/>
                </a:lnTo>
                <a:lnTo>
                  <a:pt x="96" y="136"/>
                </a:lnTo>
                <a:lnTo>
                  <a:pt x="104" y="128"/>
                </a:lnTo>
                <a:lnTo>
                  <a:pt x="120" y="120"/>
                </a:lnTo>
                <a:lnTo>
                  <a:pt x="136" y="120"/>
                </a:lnTo>
                <a:lnTo>
                  <a:pt x="144" y="128"/>
                </a:lnTo>
                <a:lnTo>
                  <a:pt x="136" y="136"/>
                </a:lnTo>
                <a:lnTo>
                  <a:pt x="152" y="152"/>
                </a:lnTo>
                <a:lnTo>
                  <a:pt x="184" y="136"/>
                </a:lnTo>
                <a:lnTo>
                  <a:pt x="168" y="128"/>
                </a:lnTo>
                <a:lnTo>
                  <a:pt x="176" y="112"/>
                </a:lnTo>
                <a:lnTo>
                  <a:pt x="200" y="112"/>
                </a:lnTo>
                <a:lnTo>
                  <a:pt x="208" y="104"/>
                </a:lnTo>
                <a:lnTo>
                  <a:pt x="216" y="8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1" name="Freeform 706">
            <a:extLst>
              <a:ext uri="{FF2B5EF4-FFF2-40B4-BE49-F238E27FC236}">
                <a16:creationId xmlns:a16="http://schemas.microsoft.com/office/drawing/2014/main" id="{3F9713AC-3EC4-4DE5-96B9-02DDAA093430}"/>
              </a:ext>
            </a:extLst>
          </p:cNvPr>
          <p:cNvSpPr>
            <a:spLocks/>
          </p:cNvSpPr>
          <p:nvPr/>
        </p:nvSpPr>
        <p:spPr bwMode="auto">
          <a:xfrm>
            <a:off x="6382895" y="2826826"/>
            <a:ext cx="50155" cy="31764"/>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0 60000 65536"/>
              <a:gd name="T9" fmla="*/ 0 60000 65536"/>
              <a:gd name="T10" fmla="*/ 0 60000 65536"/>
              <a:gd name="T11" fmla="*/ 0 60000 65536"/>
              <a:gd name="T12" fmla="*/ 0 w 24"/>
              <a:gd name="T13" fmla="*/ 0 h 16"/>
              <a:gd name="T14" fmla="*/ 24 w 24"/>
              <a:gd name="T15" fmla="*/ 16 h 16"/>
            </a:gdLst>
            <a:ahLst/>
            <a:cxnLst>
              <a:cxn ang="T8">
                <a:pos x="T0" y="T1"/>
              </a:cxn>
              <a:cxn ang="T9">
                <a:pos x="T2" y="T3"/>
              </a:cxn>
              <a:cxn ang="T10">
                <a:pos x="T4" y="T5"/>
              </a:cxn>
              <a:cxn ang="T11">
                <a:pos x="T6" y="T7"/>
              </a:cxn>
            </a:cxnLst>
            <a:rect l="T12" t="T13" r="T14" b="T15"/>
            <a:pathLst>
              <a:path w="24" h="16">
                <a:moveTo>
                  <a:pt x="24" y="16"/>
                </a:moveTo>
                <a:lnTo>
                  <a:pt x="8" y="0"/>
                </a:lnTo>
                <a:lnTo>
                  <a:pt x="0" y="8"/>
                </a:lnTo>
                <a:lnTo>
                  <a:pt x="24"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2" name="Freeform 707">
            <a:extLst>
              <a:ext uri="{FF2B5EF4-FFF2-40B4-BE49-F238E27FC236}">
                <a16:creationId xmlns:a16="http://schemas.microsoft.com/office/drawing/2014/main" id="{0832DEE9-2D95-43C1-A501-3E1E5F341C6C}"/>
              </a:ext>
            </a:extLst>
          </p:cNvPr>
          <p:cNvSpPr>
            <a:spLocks/>
          </p:cNvSpPr>
          <p:nvPr/>
        </p:nvSpPr>
        <p:spPr bwMode="auto">
          <a:xfrm>
            <a:off x="6056885" y="3236426"/>
            <a:ext cx="162169" cy="163840"/>
          </a:xfrm>
          <a:custGeom>
            <a:avLst/>
            <a:gdLst>
              <a:gd name="T0" fmla="*/ 2147483647 w 80"/>
              <a:gd name="T1" fmla="*/ 2147483647 h 80"/>
              <a:gd name="T2" fmla="*/ 2147483647 w 80"/>
              <a:gd name="T3" fmla="*/ 0 h 80"/>
              <a:gd name="T4" fmla="*/ 2147483647 w 80"/>
              <a:gd name="T5" fmla="*/ 2147483647 h 80"/>
              <a:gd name="T6" fmla="*/ 2147483647 w 80"/>
              <a:gd name="T7" fmla="*/ 2147483647 h 80"/>
              <a:gd name="T8" fmla="*/ 2147483647 w 80"/>
              <a:gd name="T9" fmla="*/ 2147483647 h 80"/>
              <a:gd name="T10" fmla="*/ 2147483647 w 80"/>
              <a:gd name="T11" fmla="*/ 2147483647 h 80"/>
              <a:gd name="T12" fmla="*/ 2147483647 w 80"/>
              <a:gd name="T13" fmla="*/ 2147483647 h 80"/>
              <a:gd name="T14" fmla="*/ 2147483647 w 80"/>
              <a:gd name="T15" fmla="*/ 2147483647 h 80"/>
              <a:gd name="T16" fmla="*/ 2147483647 w 80"/>
              <a:gd name="T17" fmla="*/ 2147483647 h 80"/>
              <a:gd name="T18" fmla="*/ 2147483647 w 80"/>
              <a:gd name="T19" fmla="*/ 2147483647 h 80"/>
              <a:gd name="T20" fmla="*/ 0 w 80"/>
              <a:gd name="T21" fmla="*/ 2147483647 h 80"/>
              <a:gd name="T22" fmla="*/ 2147483647 w 80"/>
              <a:gd name="T23" fmla="*/ 2147483647 h 80"/>
              <a:gd name="T24" fmla="*/ 2147483647 w 80"/>
              <a:gd name="T25" fmla="*/ 2147483647 h 80"/>
              <a:gd name="T26" fmla="*/ 2147483647 w 80"/>
              <a:gd name="T27" fmla="*/ 2147483647 h 80"/>
              <a:gd name="T28" fmla="*/ 2147483647 w 80"/>
              <a:gd name="T29" fmla="*/ 2147483647 h 80"/>
              <a:gd name="T30" fmla="*/ 2147483647 w 80"/>
              <a:gd name="T31" fmla="*/ 2147483647 h 80"/>
              <a:gd name="T32" fmla="*/ 2147483647 w 80"/>
              <a:gd name="T33" fmla="*/ 2147483647 h 80"/>
              <a:gd name="T34" fmla="*/ 2147483647 w 80"/>
              <a:gd name="T35" fmla="*/ 2147483647 h 80"/>
              <a:gd name="T36" fmla="*/ 2147483647 w 80"/>
              <a:gd name="T37" fmla="*/ 2147483647 h 80"/>
              <a:gd name="T38" fmla="*/ 2147483647 w 80"/>
              <a:gd name="T39" fmla="*/ 2147483647 h 80"/>
              <a:gd name="T40" fmla="*/ 2147483647 w 80"/>
              <a:gd name="T41" fmla="*/ 2147483647 h 80"/>
              <a:gd name="T42" fmla="*/ 2147483647 w 80"/>
              <a:gd name="T43" fmla="*/ 2147483647 h 80"/>
              <a:gd name="T44" fmla="*/ 2147483647 w 80"/>
              <a:gd name="T45" fmla="*/ 2147483647 h 80"/>
              <a:gd name="T46" fmla="*/ 2147483647 w 80"/>
              <a:gd name="T47" fmla="*/ 2147483647 h 80"/>
              <a:gd name="T48" fmla="*/ 2147483647 w 80"/>
              <a:gd name="T49" fmla="*/ 2147483647 h 80"/>
              <a:gd name="T50" fmla="*/ 2147483647 w 80"/>
              <a:gd name="T51" fmla="*/ 2147483647 h 80"/>
              <a:gd name="T52" fmla="*/ 2147483647 w 80"/>
              <a:gd name="T53" fmla="*/ 2147483647 h 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0"/>
              <a:gd name="T82" fmla="*/ 0 h 80"/>
              <a:gd name="T83" fmla="*/ 80 w 80"/>
              <a:gd name="T84" fmla="*/ 80 h 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0" h="80">
                <a:moveTo>
                  <a:pt x="80" y="8"/>
                </a:moveTo>
                <a:lnTo>
                  <a:pt x="80" y="0"/>
                </a:lnTo>
                <a:lnTo>
                  <a:pt x="80" y="8"/>
                </a:lnTo>
                <a:lnTo>
                  <a:pt x="64" y="8"/>
                </a:lnTo>
                <a:lnTo>
                  <a:pt x="40" y="8"/>
                </a:lnTo>
                <a:lnTo>
                  <a:pt x="32" y="8"/>
                </a:lnTo>
                <a:lnTo>
                  <a:pt x="16" y="16"/>
                </a:lnTo>
                <a:lnTo>
                  <a:pt x="8" y="24"/>
                </a:lnTo>
                <a:lnTo>
                  <a:pt x="0" y="32"/>
                </a:lnTo>
                <a:lnTo>
                  <a:pt x="8" y="48"/>
                </a:lnTo>
                <a:lnTo>
                  <a:pt x="24" y="48"/>
                </a:lnTo>
                <a:lnTo>
                  <a:pt x="16" y="56"/>
                </a:lnTo>
                <a:lnTo>
                  <a:pt x="16" y="72"/>
                </a:lnTo>
                <a:lnTo>
                  <a:pt x="32" y="80"/>
                </a:lnTo>
                <a:lnTo>
                  <a:pt x="40" y="72"/>
                </a:lnTo>
                <a:lnTo>
                  <a:pt x="40" y="64"/>
                </a:lnTo>
                <a:lnTo>
                  <a:pt x="56" y="56"/>
                </a:lnTo>
                <a:lnTo>
                  <a:pt x="40" y="40"/>
                </a:lnTo>
                <a:lnTo>
                  <a:pt x="40" y="32"/>
                </a:lnTo>
                <a:lnTo>
                  <a:pt x="32" y="24"/>
                </a:lnTo>
                <a:lnTo>
                  <a:pt x="56" y="16"/>
                </a:lnTo>
                <a:lnTo>
                  <a:pt x="72" y="16"/>
                </a:lnTo>
                <a:lnTo>
                  <a:pt x="80" y="16"/>
                </a:lnTo>
                <a:lnTo>
                  <a:pt x="8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3" name="Freeform 708">
            <a:extLst>
              <a:ext uri="{FF2B5EF4-FFF2-40B4-BE49-F238E27FC236}">
                <a16:creationId xmlns:a16="http://schemas.microsoft.com/office/drawing/2014/main" id="{16F1B8B0-BA84-430E-B060-F84C343E7A48}"/>
              </a:ext>
            </a:extLst>
          </p:cNvPr>
          <p:cNvSpPr>
            <a:spLocks/>
          </p:cNvSpPr>
          <p:nvPr/>
        </p:nvSpPr>
        <p:spPr bwMode="auto">
          <a:xfrm>
            <a:off x="6382895" y="2826826"/>
            <a:ext cx="50155" cy="31764"/>
          </a:xfrm>
          <a:custGeom>
            <a:avLst/>
            <a:gdLst>
              <a:gd name="T0" fmla="*/ 2147483647 w 24"/>
              <a:gd name="T1" fmla="*/ 2147483647 h 16"/>
              <a:gd name="T2" fmla="*/ 2147483647 w 24"/>
              <a:gd name="T3" fmla="*/ 0 h 16"/>
              <a:gd name="T4" fmla="*/ 0 w 24"/>
              <a:gd name="T5" fmla="*/ 2147483647 h 16"/>
              <a:gd name="T6" fmla="*/ 2147483647 w 24"/>
              <a:gd name="T7" fmla="*/ 2147483647 h 16"/>
              <a:gd name="T8" fmla="*/ 2147483647 w 24"/>
              <a:gd name="T9" fmla="*/ 2147483647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24" y="16"/>
                </a:moveTo>
                <a:lnTo>
                  <a:pt x="8" y="0"/>
                </a:lnTo>
                <a:lnTo>
                  <a:pt x="0" y="8"/>
                </a:lnTo>
                <a:lnTo>
                  <a:pt x="24"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4" name="Freeform 709">
            <a:extLst>
              <a:ext uri="{FF2B5EF4-FFF2-40B4-BE49-F238E27FC236}">
                <a16:creationId xmlns:a16="http://schemas.microsoft.com/office/drawing/2014/main" id="{378AC511-AC6E-4352-BAE4-A131DEFB16B8}"/>
              </a:ext>
            </a:extLst>
          </p:cNvPr>
          <p:cNvSpPr>
            <a:spLocks/>
          </p:cNvSpPr>
          <p:nvPr/>
        </p:nvSpPr>
        <p:spPr bwMode="auto">
          <a:xfrm>
            <a:off x="6056885" y="2990666"/>
            <a:ext cx="260807" cy="178887"/>
          </a:xfrm>
          <a:custGeom>
            <a:avLst/>
            <a:gdLst>
              <a:gd name="T0" fmla="*/ 2147483647 w 128"/>
              <a:gd name="T1" fmla="*/ 2147483647 h 88"/>
              <a:gd name="T2" fmla="*/ 2147483647 w 128"/>
              <a:gd name="T3" fmla="*/ 2147483647 h 88"/>
              <a:gd name="T4" fmla="*/ 2147483647 w 128"/>
              <a:gd name="T5" fmla="*/ 2147483647 h 88"/>
              <a:gd name="T6" fmla="*/ 2147483647 w 128"/>
              <a:gd name="T7" fmla="*/ 0 h 88"/>
              <a:gd name="T8" fmla="*/ 2147483647 w 128"/>
              <a:gd name="T9" fmla="*/ 0 h 88"/>
              <a:gd name="T10" fmla="*/ 2147483647 w 128"/>
              <a:gd name="T11" fmla="*/ 2147483647 h 88"/>
              <a:gd name="T12" fmla="*/ 2147483647 w 128"/>
              <a:gd name="T13" fmla="*/ 0 h 88"/>
              <a:gd name="T14" fmla="*/ 2147483647 w 128"/>
              <a:gd name="T15" fmla="*/ 2147483647 h 88"/>
              <a:gd name="T16" fmla="*/ 2147483647 w 128"/>
              <a:gd name="T17" fmla="*/ 2147483647 h 88"/>
              <a:gd name="T18" fmla="*/ 0 w 128"/>
              <a:gd name="T19" fmla="*/ 2147483647 h 88"/>
              <a:gd name="T20" fmla="*/ 2147483647 w 128"/>
              <a:gd name="T21" fmla="*/ 2147483647 h 88"/>
              <a:gd name="T22" fmla="*/ 2147483647 w 128"/>
              <a:gd name="T23" fmla="*/ 2147483647 h 88"/>
              <a:gd name="T24" fmla="*/ 2147483647 w 128"/>
              <a:gd name="T25" fmla="*/ 2147483647 h 88"/>
              <a:gd name="T26" fmla="*/ 2147483647 w 128"/>
              <a:gd name="T27" fmla="*/ 2147483647 h 88"/>
              <a:gd name="T28" fmla="*/ 2147483647 w 128"/>
              <a:gd name="T29" fmla="*/ 2147483647 h 88"/>
              <a:gd name="T30" fmla="*/ 2147483647 w 128"/>
              <a:gd name="T31" fmla="*/ 2147483647 h 88"/>
              <a:gd name="T32" fmla="*/ 2147483647 w 128"/>
              <a:gd name="T33" fmla="*/ 2147483647 h 88"/>
              <a:gd name="T34" fmla="*/ 2147483647 w 128"/>
              <a:gd name="T35" fmla="*/ 2147483647 h 88"/>
              <a:gd name="T36" fmla="*/ 2147483647 w 128"/>
              <a:gd name="T37" fmla="*/ 2147483647 h 8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8"/>
              <a:gd name="T58" fmla="*/ 0 h 88"/>
              <a:gd name="T59" fmla="*/ 128 w 128"/>
              <a:gd name="T60" fmla="*/ 88 h 8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8" h="88">
                <a:moveTo>
                  <a:pt x="112" y="40"/>
                </a:moveTo>
                <a:lnTo>
                  <a:pt x="128" y="32"/>
                </a:lnTo>
                <a:lnTo>
                  <a:pt x="120" y="16"/>
                </a:lnTo>
                <a:lnTo>
                  <a:pt x="96" y="0"/>
                </a:lnTo>
                <a:lnTo>
                  <a:pt x="72" y="0"/>
                </a:lnTo>
                <a:lnTo>
                  <a:pt x="40" y="8"/>
                </a:lnTo>
                <a:lnTo>
                  <a:pt x="32" y="0"/>
                </a:lnTo>
                <a:lnTo>
                  <a:pt x="24" y="24"/>
                </a:lnTo>
                <a:lnTo>
                  <a:pt x="16" y="40"/>
                </a:lnTo>
                <a:lnTo>
                  <a:pt x="0" y="40"/>
                </a:lnTo>
                <a:lnTo>
                  <a:pt x="32" y="80"/>
                </a:lnTo>
                <a:lnTo>
                  <a:pt x="40" y="80"/>
                </a:lnTo>
                <a:lnTo>
                  <a:pt x="64" y="80"/>
                </a:lnTo>
                <a:lnTo>
                  <a:pt x="88" y="80"/>
                </a:lnTo>
                <a:lnTo>
                  <a:pt x="112" y="88"/>
                </a:lnTo>
                <a:lnTo>
                  <a:pt x="112" y="64"/>
                </a:lnTo>
                <a:lnTo>
                  <a:pt x="120" y="56"/>
                </a:lnTo>
                <a:lnTo>
                  <a:pt x="112" y="56"/>
                </a:lnTo>
                <a:lnTo>
                  <a:pt x="112"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5" name="Freeform 710">
            <a:extLst>
              <a:ext uri="{FF2B5EF4-FFF2-40B4-BE49-F238E27FC236}">
                <a16:creationId xmlns:a16="http://schemas.microsoft.com/office/drawing/2014/main" id="{06A60F58-C341-43E4-98B0-C5A3B790B14D}"/>
              </a:ext>
            </a:extLst>
          </p:cNvPr>
          <p:cNvSpPr>
            <a:spLocks/>
          </p:cNvSpPr>
          <p:nvPr/>
        </p:nvSpPr>
        <p:spPr bwMode="auto">
          <a:xfrm>
            <a:off x="6056885" y="3072586"/>
            <a:ext cx="65202" cy="81922"/>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6" name="Freeform 711">
            <a:extLst>
              <a:ext uri="{FF2B5EF4-FFF2-40B4-BE49-F238E27FC236}">
                <a16:creationId xmlns:a16="http://schemas.microsoft.com/office/drawing/2014/main" id="{76456A5F-C853-49BE-9D19-225D158F7E3B}"/>
              </a:ext>
            </a:extLst>
          </p:cNvPr>
          <p:cNvSpPr>
            <a:spLocks/>
          </p:cNvSpPr>
          <p:nvPr/>
        </p:nvSpPr>
        <p:spPr bwMode="auto">
          <a:xfrm>
            <a:off x="5842889" y="2892028"/>
            <a:ext cx="180560" cy="98640"/>
          </a:xfrm>
          <a:custGeom>
            <a:avLst/>
            <a:gdLst>
              <a:gd name="T0" fmla="*/ 2147483647 w 88"/>
              <a:gd name="T1" fmla="*/ 2147483647 h 48"/>
              <a:gd name="T2" fmla="*/ 2147483647 w 88"/>
              <a:gd name="T3" fmla="*/ 2147483647 h 48"/>
              <a:gd name="T4" fmla="*/ 2147483647 w 88"/>
              <a:gd name="T5" fmla="*/ 2147483647 h 48"/>
              <a:gd name="T6" fmla="*/ 2147483647 w 88"/>
              <a:gd name="T7" fmla="*/ 2147483647 h 48"/>
              <a:gd name="T8" fmla="*/ 2147483647 w 88"/>
              <a:gd name="T9" fmla="*/ 2147483647 h 48"/>
              <a:gd name="T10" fmla="*/ 2147483647 w 88"/>
              <a:gd name="T11" fmla="*/ 2147483647 h 48"/>
              <a:gd name="T12" fmla="*/ 2147483647 w 88"/>
              <a:gd name="T13" fmla="*/ 2147483647 h 48"/>
              <a:gd name="T14" fmla="*/ 2147483647 w 88"/>
              <a:gd name="T15" fmla="*/ 2147483647 h 48"/>
              <a:gd name="T16" fmla="*/ 2147483647 w 88"/>
              <a:gd name="T17" fmla="*/ 2147483647 h 48"/>
              <a:gd name="T18" fmla="*/ 2147483647 w 88"/>
              <a:gd name="T19" fmla="*/ 0 h 48"/>
              <a:gd name="T20" fmla="*/ 2147483647 w 88"/>
              <a:gd name="T21" fmla="*/ 0 h 48"/>
              <a:gd name="T22" fmla="*/ 2147483647 w 88"/>
              <a:gd name="T23" fmla="*/ 0 h 48"/>
              <a:gd name="T24" fmla="*/ 2147483647 w 88"/>
              <a:gd name="T25" fmla="*/ 2147483647 h 48"/>
              <a:gd name="T26" fmla="*/ 2147483647 w 88"/>
              <a:gd name="T27" fmla="*/ 2147483647 h 48"/>
              <a:gd name="T28" fmla="*/ 0 w 88"/>
              <a:gd name="T29" fmla="*/ 2147483647 h 48"/>
              <a:gd name="T30" fmla="*/ 2147483647 w 88"/>
              <a:gd name="T31" fmla="*/ 2147483647 h 48"/>
              <a:gd name="T32" fmla="*/ 2147483647 w 88"/>
              <a:gd name="T33" fmla="*/ 2147483647 h 48"/>
              <a:gd name="T34" fmla="*/ 2147483647 w 88"/>
              <a:gd name="T35" fmla="*/ 2147483647 h 48"/>
              <a:gd name="T36" fmla="*/ 2147483647 w 88"/>
              <a:gd name="T37" fmla="*/ 2147483647 h 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48"/>
              <a:gd name="T59" fmla="*/ 88 w 88"/>
              <a:gd name="T60" fmla="*/ 48 h 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48">
                <a:moveTo>
                  <a:pt x="40" y="40"/>
                </a:moveTo>
                <a:lnTo>
                  <a:pt x="56" y="40"/>
                </a:lnTo>
                <a:lnTo>
                  <a:pt x="64" y="40"/>
                </a:lnTo>
                <a:lnTo>
                  <a:pt x="64" y="48"/>
                </a:lnTo>
                <a:lnTo>
                  <a:pt x="80" y="40"/>
                </a:lnTo>
                <a:lnTo>
                  <a:pt x="80" y="32"/>
                </a:lnTo>
                <a:lnTo>
                  <a:pt x="88" y="24"/>
                </a:lnTo>
                <a:lnTo>
                  <a:pt x="72" y="16"/>
                </a:lnTo>
                <a:lnTo>
                  <a:pt x="56" y="8"/>
                </a:lnTo>
                <a:lnTo>
                  <a:pt x="40" y="0"/>
                </a:lnTo>
                <a:lnTo>
                  <a:pt x="32" y="0"/>
                </a:lnTo>
                <a:lnTo>
                  <a:pt x="24" y="0"/>
                </a:lnTo>
                <a:lnTo>
                  <a:pt x="16" y="8"/>
                </a:lnTo>
                <a:lnTo>
                  <a:pt x="8" y="8"/>
                </a:lnTo>
                <a:lnTo>
                  <a:pt x="0" y="16"/>
                </a:lnTo>
                <a:lnTo>
                  <a:pt x="8" y="16"/>
                </a:lnTo>
                <a:lnTo>
                  <a:pt x="16" y="24"/>
                </a:lnTo>
                <a:lnTo>
                  <a:pt x="24" y="40"/>
                </a:lnTo>
                <a:lnTo>
                  <a:pt x="40" y="4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7" name="Freeform 712">
            <a:extLst>
              <a:ext uri="{FF2B5EF4-FFF2-40B4-BE49-F238E27FC236}">
                <a16:creationId xmlns:a16="http://schemas.microsoft.com/office/drawing/2014/main" id="{09EA3CD4-FA80-4182-B9BA-E4145A626B52}"/>
              </a:ext>
            </a:extLst>
          </p:cNvPr>
          <p:cNvSpPr>
            <a:spLocks/>
          </p:cNvSpPr>
          <p:nvPr/>
        </p:nvSpPr>
        <p:spPr bwMode="auto">
          <a:xfrm>
            <a:off x="5958247" y="2990666"/>
            <a:ext cx="163840" cy="98638"/>
          </a:xfrm>
          <a:custGeom>
            <a:avLst/>
            <a:gdLst>
              <a:gd name="T0" fmla="*/ 2147483647 w 80"/>
              <a:gd name="T1" fmla="*/ 0 h 48"/>
              <a:gd name="T2" fmla="*/ 2147483647 w 80"/>
              <a:gd name="T3" fmla="*/ 0 h 48"/>
              <a:gd name="T4" fmla="*/ 2147483647 w 80"/>
              <a:gd name="T5" fmla="*/ 2147483647 h 48"/>
              <a:gd name="T6" fmla="*/ 2147483647 w 80"/>
              <a:gd name="T7" fmla="*/ 2147483647 h 48"/>
              <a:gd name="T8" fmla="*/ 2147483647 w 80"/>
              <a:gd name="T9" fmla="*/ 2147483647 h 48"/>
              <a:gd name="T10" fmla="*/ 2147483647 w 80"/>
              <a:gd name="T11" fmla="*/ 2147483647 h 48"/>
              <a:gd name="T12" fmla="*/ 2147483647 w 80"/>
              <a:gd name="T13" fmla="*/ 2147483647 h 48"/>
              <a:gd name="T14" fmla="*/ 0 w 80"/>
              <a:gd name="T15" fmla="*/ 2147483647 h 48"/>
              <a:gd name="T16" fmla="*/ 0 w 80"/>
              <a:gd name="T17" fmla="*/ 2147483647 h 48"/>
              <a:gd name="T18" fmla="*/ 2147483647 w 80"/>
              <a:gd name="T19" fmla="*/ 2147483647 h 48"/>
              <a:gd name="T20" fmla="*/ 2147483647 w 80"/>
              <a:gd name="T21" fmla="*/ 2147483647 h 48"/>
              <a:gd name="T22" fmla="*/ 2147483647 w 80"/>
              <a:gd name="T23" fmla="*/ 2147483647 h 48"/>
              <a:gd name="T24" fmla="*/ 2147483647 w 80"/>
              <a:gd name="T25" fmla="*/ 2147483647 h 48"/>
              <a:gd name="T26" fmla="*/ 2147483647 w 80"/>
              <a:gd name="T27" fmla="*/ 2147483647 h 48"/>
              <a:gd name="T28" fmla="*/ 2147483647 w 80"/>
              <a:gd name="T29" fmla="*/ 0 h 48"/>
              <a:gd name="T30" fmla="*/ 2147483647 w 80"/>
              <a:gd name="T31" fmla="*/ 0 h 48"/>
              <a:gd name="T32" fmla="*/ 2147483647 w 80"/>
              <a:gd name="T33" fmla="*/ 0 h 4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0"/>
              <a:gd name="T52" fmla="*/ 0 h 48"/>
              <a:gd name="T53" fmla="*/ 80 w 80"/>
              <a:gd name="T54" fmla="*/ 48 h 4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0" h="48">
                <a:moveTo>
                  <a:pt x="56" y="0"/>
                </a:moveTo>
                <a:lnTo>
                  <a:pt x="48" y="0"/>
                </a:lnTo>
                <a:lnTo>
                  <a:pt x="32" y="8"/>
                </a:lnTo>
                <a:lnTo>
                  <a:pt x="24" y="8"/>
                </a:lnTo>
                <a:lnTo>
                  <a:pt x="16" y="8"/>
                </a:lnTo>
                <a:lnTo>
                  <a:pt x="8" y="8"/>
                </a:lnTo>
                <a:lnTo>
                  <a:pt x="8" y="16"/>
                </a:lnTo>
                <a:lnTo>
                  <a:pt x="0" y="24"/>
                </a:lnTo>
                <a:lnTo>
                  <a:pt x="0" y="32"/>
                </a:lnTo>
                <a:lnTo>
                  <a:pt x="16" y="40"/>
                </a:lnTo>
                <a:lnTo>
                  <a:pt x="32" y="48"/>
                </a:lnTo>
                <a:lnTo>
                  <a:pt x="48" y="40"/>
                </a:lnTo>
                <a:lnTo>
                  <a:pt x="64" y="40"/>
                </a:lnTo>
                <a:lnTo>
                  <a:pt x="72" y="24"/>
                </a:lnTo>
                <a:lnTo>
                  <a:pt x="80" y="0"/>
                </a:lnTo>
                <a:lnTo>
                  <a:pt x="72" y="0"/>
                </a:lnTo>
                <a:lnTo>
                  <a:pt x="56"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8" name="Freeform 713">
            <a:extLst>
              <a:ext uri="{FF2B5EF4-FFF2-40B4-BE49-F238E27FC236}">
                <a16:creationId xmlns:a16="http://schemas.microsoft.com/office/drawing/2014/main" id="{4A3AA3A2-1A56-4DC7-B6BA-7CD143C5C227}"/>
              </a:ext>
            </a:extLst>
          </p:cNvPr>
          <p:cNvSpPr>
            <a:spLocks/>
          </p:cNvSpPr>
          <p:nvPr/>
        </p:nvSpPr>
        <p:spPr bwMode="auto">
          <a:xfrm>
            <a:off x="5974965" y="2940512"/>
            <a:ext cx="147122" cy="66874"/>
          </a:xfrm>
          <a:custGeom>
            <a:avLst/>
            <a:gdLst>
              <a:gd name="T0" fmla="*/ 2147483647 w 72"/>
              <a:gd name="T1" fmla="*/ 2147483647 h 32"/>
              <a:gd name="T2" fmla="*/ 2147483647 w 72"/>
              <a:gd name="T3" fmla="*/ 0 h 32"/>
              <a:gd name="T4" fmla="*/ 2147483647 w 72"/>
              <a:gd name="T5" fmla="*/ 2147483647 h 32"/>
              <a:gd name="T6" fmla="*/ 2147483647 w 72"/>
              <a:gd name="T7" fmla="*/ 2147483647 h 32"/>
              <a:gd name="T8" fmla="*/ 0 w 72"/>
              <a:gd name="T9" fmla="*/ 2147483647 h 32"/>
              <a:gd name="T10" fmla="*/ 0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32"/>
              <a:gd name="T53" fmla="*/ 72 w 72"/>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49" name="Freeform 714">
            <a:extLst>
              <a:ext uri="{FF2B5EF4-FFF2-40B4-BE49-F238E27FC236}">
                <a16:creationId xmlns:a16="http://schemas.microsoft.com/office/drawing/2014/main" id="{F7F724EE-F69B-4F7B-BB29-4A83EABBA79A}"/>
              </a:ext>
            </a:extLst>
          </p:cNvPr>
          <p:cNvSpPr>
            <a:spLocks/>
          </p:cNvSpPr>
          <p:nvPr/>
        </p:nvSpPr>
        <p:spPr bwMode="auto">
          <a:xfrm>
            <a:off x="6056885" y="3072586"/>
            <a:ext cx="65202" cy="81922"/>
          </a:xfrm>
          <a:custGeom>
            <a:avLst/>
            <a:gdLst>
              <a:gd name="T0" fmla="*/ 2147483647 w 32"/>
              <a:gd name="T1" fmla="*/ 2147483647 h 40"/>
              <a:gd name="T2" fmla="*/ 2147483647 w 32"/>
              <a:gd name="T3" fmla="*/ 2147483647 h 40"/>
              <a:gd name="T4" fmla="*/ 0 w 32"/>
              <a:gd name="T5" fmla="*/ 0 h 40"/>
              <a:gd name="T6" fmla="*/ 2147483647 w 32"/>
              <a:gd name="T7" fmla="*/ 2147483647 h 40"/>
              <a:gd name="T8" fmla="*/ 2147483647 w 32"/>
              <a:gd name="T9" fmla="*/ 2147483647 h 40"/>
              <a:gd name="T10" fmla="*/ 0 60000 65536"/>
              <a:gd name="T11" fmla="*/ 0 60000 65536"/>
              <a:gd name="T12" fmla="*/ 0 60000 65536"/>
              <a:gd name="T13" fmla="*/ 0 60000 65536"/>
              <a:gd name="T14" fmla="*/ 0 60000 65536"/>
              <a:gd name="T15" fmla="*/ 0 w 32"/>
              <a:gd name="T16" fmla="*/ 0 h 40"/>
              <a:gd name="T17" fmla="*/ 32 w 32"/>
              <a:gd name="T18" fmla="*/ 40 h 40"/>
            </a:gdLst>
            <a:ahLst/>
            <a:cxnLst>
              <a:cxn ang="T10">
                <a:pos x="T0" y="T1"/>
              </a:cxn>
              <a:cxn ang="T11">
                <a:pos x="T2" y="T3"/>
              </a:cxn>
              <a:cxn ang="T12">
                <a:pos x="T4" y="T5"/>
              </a:cxn>
              <a:cxn ang="T13">
                <a:pos x="T6" y="T7"/>
              </a:cxn>
              <a:cxn ang="T14">
                <a:pos x="T8" y="T9"/>
              </a:cxn>
            </a:cxnLst>
            <a:rect l="T15" t="T16" r="T17" b="T18"/>
            <a:pathLst>
              <a:path w="32" h="40">
                <a:moveTo>
                  <a:pt x="32" y="32"/>
                </a:moveTo>
                <a:lnTo>
                  <a:pt x="32" y="40"/>
                </a:lnTo>
                <a:lnTo>
                  <a:pt x="0" y="0"/>
                </a:lnTo>
                <a:lnTo>
                  <a:pt x="8" y="16"/>
                </a:lnTo>
                <a:lnTo>
                  <a:pt x="32"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0" name="Freeform 715">
            <a:extLst>
              <a:ext uri="{FF2B5EF4-FFF2-40B4-BE49-F238E27FC236}">
                <a16:creationId xmlns:a16="http://schemas.microsoft.com/office/drawing/2014/main" id="{6140E578-3E62-4D34-B2AE-C14627559CF3}"/>
              </a:ext>
            </a:extLst>
          </p:cNvPr>
          <p:cNvSpPr>
            <a:spLocks/>
          </p:cNvSpPr>
          <p:nvPr/>
        </p:nvSpPr>
        <p:spPr bwMode="auto">
          <a:xfrm>
            <a:off x="5974965" y="2940512"/>
            <a:ext cx="147122" cy="66874"/>
          </a:xfrm>
          <a:custGeom>
            <a:avLst/>
            <a:gdLst>
              <a:gd name="T0" fmla="*/ 2147483647 w 72"/>
              <a:gd name="T1" fmla="*/ 2147483647 h 32"/>
              <a:gd name="T2" fmla="*/ 2147483647 w 72"/>
              <a:gd name="T3" fmla="*/ 0 h 32"/>
              <a:gd name="T4" fmla="*/ 2147483647 w 72"/>
              <a:gd name="T5" fmla="*/ 0 h 32"/>
              <a:gd name="T6" fmla="*/ 2147483647 w 72"/>
              <a:gd name="T7" fmla="*/ 2147483647 h 32"/>
              <a:gd name="T8" fmla="*/ 2147483647 w 72"/>
              <a:gd name="T9" fmla="*/ 2147483647 h 32"/>
              <a:gd name="T10" fmla="*/ 0 w 72"/>
              <a:gd name="T11" fmla="*/ 2147483647 h 32"/>
              <a:gd name="T12" fmla="*/ 0 w 72"/>
              <a:gd name="T13" fmla="*/ 2147483647 h 32"/>
              <a:gd name="T14" fmla="*/ 0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2147483647 w 72"/>
              <a:gd name="T27" fmla="*/ 2147483647 h 32"/>
              <a:gd name="T28" fmla="*/ 2147483647 w 72"/>
              <a:gd name="T29" fmla="*/ 2147483647 h 32"/>
              <a:gd name="T30" fmla="*/ 2147483647 w 72"/>
              <a:gd name="T31" fmla="*/ 2147483647 h 32"/>
              <a:gd name="T32" fmla="*/ 2147483647 w 72"/>
              <a:gd name="T33" fmla="*/ 2147483647 h 32"/>
              <a:gd name="T34" fmla="*/ 2147483647 w 72"/>
              <a:gd name="T35" fmla="*/ 2147483647 h 32"/>
              <a:gd name="T36" fmla="*/ 2147483647 w 72"/>
              <a:gd name="T37" fmla="*/ 2147483647 h 3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2"/>
              <a:gd name="T58" fmla="*/ 0 h 32"/>
              <a:gd name="T59" fmla="*/ 72 w 72"/>
              <a:gd name="T60" fmla="*/ 32 h 3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2" h="32">
                <a:moveTo>
                  <a:pt x="40" y="8"/>
                </a:moveTo>
                <a:lnTo>
                  <a:pt x="24" y="0"/>
                </a:lnTo>
                <a:lnTo>
                  <a:pt x="16" y="8"/>
                </a:lnTo>
                <a:lnTo>
                  <a:pt x="16" y="16"/>
                </a:lnTo>
                <a:lnTo>
                  <a:pt x="0" y="24"/>
                </a:lnTo>
                <a:lnTo>
                  <a:pt x="0" y="32"/>
                </a:lnTo>
                <a:lnTo>
                  <a:pt x="8" y="32"/>
                </a:lnTo>
                <a:lnTo>
                  <a:pt x="16" y="32"/>
                </a:lnTo>
                <a:lnTo>
                  <a:pt x="24" y="32"/>
                </a:lnTo>
                <a:lnTo>
                  <a:pt x="40" y="24"/>
                </a:lnTo>
                <a:lnTo>
                  <a:pt x="48" y="24"/>
                </a:lnTo>
                <a:lnTo>
                  <a:pt x="64" y="24"/>
                </a:lnTo>
                <a:lnTo>
                  <a:pt x="72" y="24"/>
                </a:lnTo>
                <a:lnTo>
                  <a:pt x="64" y="16"/>
                </a:lnTo>
                <a:lnTo>
                  <a:pt x="64" y="8"/>
                </a:lnTo>
                <a:lnTo>
                  <a:pt x="56" y="8"/>
                </a:lnTo>
                <a:lnTo>
                  <a:pt x="4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1" name="Freeform 716">
            <a:extLst>
              <a:ext uri="{FF2B5EF4-FFF2-40B4-BE49-F238E27FC236}">
                <a16:creationId xmlns:a16="http://schemas.microsoft.com/office/drawing/2014/main" id="{B4963F84-0604-4269-9D2B-7D3B39E6EDE7}"/>
              </a:ext>
            </a:extLst>
          </p:cNvPr>
          <p:cNvSpPr>
            <a:spLocks/>
          </p:cNvSpPr>
          <p:nvPr/>
        </p:nvSpPr>
        <p:spPr bwMode="auto">
          <a:xfrm>
            <a:off x="6122087" y="3154508"/>
            <a:ext cx="178887" cy="147122"/>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0 h 72"/>
              <a:gd name="T44" fmla="*/ 2147483647 w 88"/>
              <a:gd name="T45" fmla="*/ 0 h 7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8"/>
              <a:gd name="T70" fmla="*/ 0 h 72"/>
              <a:gd name="T71" fmla="*/ 88 w 88"/>
              <a:gd name="T72" fmla="*/ 72 h 7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2" name="Freeform 717">
            <a:extLst>
              <a:ext uri="{FF2B5EF4-FFF2-40B4-BE49-F238E27FC236}">
                <a16:creationId xmlns:a16="http://schemas.microsoft.com/office/drawing/2014/main" id="{BFAE1783-3362-45A1-9AB4-251A07B3D8EC}"/>
              </a:ext>
            </a:extLst>
          </p:cNvPr>
          <p:cNvSpPr>
            <a:spLocks/>
          </p:cNvSpPr>
          <p:nvPr/>
        </p:nvSpPr>
        <p:spPr bwMode="auto">
          <a:xfrm>
            <a:off x="6006729" y="3072586"/>
            <a:ext cx="130404" cy="229043"/>
          </a:xfrm>
          <a:custGeom>
            <a:avLst/>
            <a:gdLst>
              <a:gd name="T0" fmla="*/ 2147483647 w 64"/>
              <a:gd name="T1" fmla="*/ 2147483647 h 112"/>
              <a:gd name="T2" fmla="*/ 2147483647 w 64"/>
              <a:gd name="T3" fmla="*/ 2147483647 h 112"/>
              <a:gd name="T4" fmla="*/ 2147483647 w 64"/>
              <a:gd name="T5" fmla="*/ 2147483647 h 112"/>
              <a:gd name="T6" fmla="*/ 2147483647 w 64"/>
              <a:gd name="T7" fmla="*/ 2147483647 h 112"/>
              <a:gd name="T8" fmla="*/ 2147483647 w 64"/>
              <a:gd name="T9" fmla="*/ 2147483647 h 112"/>
              <a:gd name="T10" fmla="*/ 2147483647 w 64"/>
              <a:gd name="T11" fmla="*/ 2147483647 h 112"/>
              <a:gd name="T12" fmla="*/ 2147483647 w 64"/>
              <a:gd name="T13" fmla="*/ 2147483647 h 112"/>
              <a:gd name="T14" fmla="*/ 2147483647 w 64"/>
              <a:gd name="T15" fmla="*/ 2147483647 h 112"/>
              <a:gd name="T16" fmla="*/ 2147483647 w 64"/>
              <a:gd name="T17" fmla="*/ 2147483647 h 112"/>
              <a:gd name="T18" fmla="*/ 2147483647 w 64"/>
              <a:gd name="T19" fmla="*/ 2147483647 h 112"/>
              <a:gd name="T20" fmla="*/ 2147483647 w 64"/>
              <a:gd name="T21" fmla="*/ 0 h 112"/>
              <a:gd name="T22" fmla="*/ 2147483647 w 64"/>
              <a:gd name="T23" fmla="*/ 2147483647 h 112"/>
              <a:gd name="T24" fmla="*/ 2147483647 w 64"/>
              <a:gd name="T25" fmla="*/ 2147483647 h 112"/>
              <a:gd name="T26" fmla="*/ 2147483647 w 64"/>
              <a:gd name="T27" fmla="*/ 2147483647 h 112"/>
              <a:gd name="T28" fmla="*/ 2147483647 w 64"/>
              <a:gd name="T29" fmla="*/ 2147483647 h 112"/>
              <a:gd name="T30" fmla="*/ 2147483647 w 64"/>
              <a:gd name="T31" fmla="*/ 2147483647 h 112"/>
              <a:gd name="T32" fmla="*/ 0 w 64"/>
              <a:gd name="T33" fmla="*/ 2147483647 h 112"/>
              <a:gd name="T34" fmla="*/ 2147483647 w 64"/>
              <a:gd name="T35" fmla="*/ 2147483647 h 112"/>
              <a:gd name="T36" fmla="*/ 2147483647 w 64"/>
              <a:gd name="T37" fmla="*/ 2147483647 h 112"/>
              <a:gd name="T38" fmla="*/ 2147483647 w 64"/>
              <a:gd name="T39" fmla="*/ 2147483647 h 112"/>
              <a:gd name="T40" fmla="*/ 2147483647 w 64"/>
              <a:gd name="T41" fmla="*/ 2147483647 h 112"/>
              <a:gd name="T42" fmla="*/ 2147483647 w 64"/>
              <a:gd name="T43" fmla="*/ 2147483647 h 1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
              <a:gd name="T67" fmla="*/ 0 h 112"/>
              <a:gd name="T68" fmla="*/ 64 w 64"/>
              <a:gd name="T69" fmla="*/ 112 h 1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 h="112">
                <a:moveTo>
                  <a:pt x="40" y="96"/>
                </a:moveTo>
                <a:lnTo>
                  <a:pt x="56" y="88"/>
                </a:lnTo>
                <a:lnTo>
                  <a:pt x="64" y="88"/>
                </a:lnTo>
                <a:lnTo>
                  <a:pt x="64" y="80"/>
                </a:lnTo>
                <a:lnTo>
                  <a:pt x="56" y="72"/>
                </a:lnTo>
                <a:lnTo>
                  <a:pt x="64" y="56"/>
                </a:lnTo>
                <a:lnTo>
                  <a:pt x="56" y="48"/>
                </a:lnTo>
                <a:lnTo>
                  <a:pt x="56" y="40"/>
                </a:lnTo>
                <a:lnTo>
                  <a:pt x="56" y="32"/>
                </a:lnTo>
                <a:lnTo>
                  <a:pt x="32" y="16"/>
                </a:lnTo>
                <a:lnTo>
                  <a:pt x="24" y="0"/>
                </a:lnTo>
                <a:lnTo>
                  <a:pt x="8" y="8"/>
                </a:lnTo>
                <a:lnTo>
                  <a:pt x="16" y="16"/>
                </a:lnTo>
                <a:lnTo>
                  <a:pt x="16" y="24"/>
                </a:lnTo>
                <a:lnTo>
                  <a:pt x="16" y="40"/>
                </a:lnTo>
                <a:lnTo>
                  <a:pt x="8" y="56"/>
                </a:lnTo>
                <a:lnTo>
                  <a:pt x="0" y="72"/>
                </a:lnTo>
                <a:lnTo>
                  <a:pt x="16" y="88"/>
                </a:lnTo>
                <a:lnTo>
                  <a:pt x="16" y="96"/>
                </a:lnTo>
                <a:lnTo>
                  <a:pt x="24" y="112"/>
                </a:lnTo>
                <a:lnTo>
                  <a:pt x="32" y="104"/>
                </a:lnTo>
                <a:lnTo>
                  <a:pt x="40" y="9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3" name="Freeform 718">
            <a:extLst>
              <a:ext uri="{FF2B5EF4-FFF2-40B4-BE49-F238E27FC236}">
                <a16:creationId xmlns:a16="http://schemas.microsoft.com/office/drawing/2014/main" id="{08EA2B6E-A6A2-478F-832E-0C192CA46290}"/>
              </a:ext>
            </a:extLst>
          </p:cNvPr>
          <p:cNvSpPr>
            <a:spLocks/>
          </p:cNvSpPr>
          <p:nvPr/>
        </p:nvSpPr>
        <p:spPr bwMode="auto">
          <a:xfrm>
            <a:off x="5893044" y="3039150"/>
            <a:ext cx="147122" cy="180560"/>
          </a:xfrm>
          <a:custGeom>
            <a:avLst/>
            <a:gdLst>
              <a:gd name="T0" fmla="*/ 2147483647 w 72"/>
              <a:gd name="T1" fmla="*/ 2147483647 h 88"/>
              <a:gd name="T2" fmla="*/ 2147483647 w 72"/>
              <a:gd name="T3" fmla="*/ 2147483647 h 88"/>
              <a:gd name="T4" fmla="*/ 2147483647 w 72"/>
              <a:gd name="T5" fmla="*/ 2147483647 h 88"/>
              <a:gd name="T6" fmla="*/ 2147483647 w 72"/>
              <a:gd name="T7" fmla="*/ 2147483647 h 88"/>
              <a:gd name="T8" fmla="*/ 2147483647 w 72"/>
              <a:gd name="T9" fmla="*/ 2147483647 h 88"/>
              <a:gd name="T10" fmla="*/ 2147483647 w 72"/>
              <a:gd name="T11" fmla="*/ 2147483647 h 88"/>
              <a:gd name="T12" fmla="*/ 2147483647 w 72"/>
              <a:gd name="T13" fmla="*/ 0 h 88"/>
              <a:gd name="T14" fmla="*/ 2147483647 w 72"/>
              <a:gd name="T15" fmla="*/ 2147483647 h 88"/>
              <a:gd name="T16" fmla="*/ 0 w 72"/>
              <a:gd name="T17" fmla="*/ 2147483647 h 88"/>
              <a:gd name="T18" fmla="*/ 0 w 72"/>
              <a:gd name="T19" fmla="*/ 2147483647 h 88"/>
              <a:gd name="T20" fmla="*/ 0 w 72"/>
              <a:gd name="T21" fmla="*/ 2147483647 h 88"/>
              <a:gd name="T22" fmla="*/ 2147483647 w 72"/>
              <a:gd name="T23" fmla="*/ 2147483647 h 88"/>
              <a:gd name="T24" fmla="*/ 2147483647 w 72"/>
              <a:gd name="T25" fmla="*/ 2147483647 h 88"/>
              <a:gd name="T26" fmla="*/ 2147483647 w 72"/>
              <a:gd name="T27" fmla="*/ 2147483647 h 88"/>
              <a:gd name="T28" fmla="*/ 2147483647 w 72"/>
              <a:gd name="T29" fmla="*/ 2147483647 h 88"/>
              <a:gd name="T30" fmla="*/ 2147483647 w 72"/>
              <a:gd name="T31" fmla="*/ 2147483647 h 88"/>
              <a:gd name="T32" fmla="*/ 2147483647 w 72"/>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2"/>
              <a:gd name="T52" fmla="*/ 0 h 88"/>
              <a:gd name="T53" fmla="*/ 72 w 72"/>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2" h="88">
                <a:moveTo>
                  <a:pt x="72" y="56"/>
                </a:moveTo>
                <a:lnTo>
                  <a:pt x="72" y="40"/>
                </a:lnTo>
                <a:lnTo>
                  <a:pt x="72" y="32"/>
                </a:lnTo>
                <a:lnTo>
                  <a:pt x="64" y="24"/>
                </a:lnTo>
                <a:lnTo>
                  <a:pt x="48" y="16"/>
                </a:lnTo>
                <a:lnTo>
                  <a:pt x="32" y="8"/>
                </a:lnTo>
                <a:lnTo>
                  <a:pt x="32" y="0"/>
                </a:lnTo>
                <a:lnTo>
                  <a:pt x="16" y="8"/>
                </a:lnTo>
                <a:lnTo>
                  <a:pt x="0" y="8"/>
                </a:lnTo>
                <a:lnTo>
                  <a:pt x="0" y="24"/>
                </a:lnTo>
                <a:lnTo>
                  <a:pt x="0" y="32"/>
                </a:lnTo>
                <a:lnTo>
                  <a:pt x="8" y="32"/>
                </a:lnTo>
                <a:lnTo>
                  <a:pt x="24" y="48"/>
                </a:lnTo>
                <a:lnTo>
                  <a:pt x="32" y="72"/>
                </a:lnTo>
                <a:lnTo>
                  <a:pt x="56" y="88"/>
                </a:lnTo>
                <a:lnTo>
                  <a:pt x="64" y="72"/>
                </a:lnTo>
                <a:lnTo>
                  <a:pt x="72" y="5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4" name="Freeform 719">
            <a:extLst>
              <a:ext uri="{FF2B5EF4-FFF2-40B4-BE49-F238E27FC236}">
                <a16:creationId xmlns:a16="http://schemas.microsoft.com/office/drawing/2014/main" id="{128B2A8B-5010-48A8-9973-D62A20BB677C}"/>
              </a:ext>
            </a:extLst>
          </p:cNvPr>
          <p:cNvSpPr>
            <a:spLocks/>
          </p:cNvSpPr>
          <p:nvPr/>
        </p:nvSpPr>
        <p:spPr bwMode="auto">
          <a:xfrm>
            <a:off x="6056885" y="2696423"/>
            <a:ext cx="80249" cy="48484"/>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5" name="Freeform 720">
            <a:extLst>
              <a:ext uri="{FF2B5EF4-FFF2-40B4-BE49-F238E27FC236}">
                <a16:creationId xmlns:a16="http://schemas.microsoft.com/office/drawing/2014/main" id="{9EA8B85C-D959-496B-9965-6A85F7A9CD95}"/>
              </a:ext>
            </a:extLst>
          </p:cNvPr>
          <p:cNvSpPr>
            <a:spLocks/>
          </p:cNvSpPr>
          <p:nvPr/>
        </p:nvSpPr>
        <p:spPr bwMode="auto">
          <a:xfrm>
            <a:off x="6122087" y="3154508"/>
            <a:ext cx="178887" cy="147122"/>
          </a:xfrm>
          <a:custGeom>
            <a:avLst/>
            <a:gdLst>
              <a:gd name="T0" fmla="*/ 2147483647 w 88"/>
              <a:gd name="T1" fmla="*/ 0 h 72"/>
              <a:gd name="T2" fmla="*/ 2147483647 w 88"/>
              <a:gd name="T3" fmla="*/ 0 h 72"/>
              <a:gd name="T4" fmla="*/ 0 w 88"/>
              <a:gd name="T5" fmla="*/ 0 h 72"/>
              <a:gd name="T6" fmla="*/ 0 w 88"/>
              <a:gd name="T7" fmla="*/ 2147483647 h 72"/>
              <a:gd name="T8" fmla="*/ 2147483647 w 88"/>
              <a:gd name="T9" fmla="*/ 2147483647 h 72"/>
              <a:gd name="T10" fmla="*/ 0 w 88"/>
              <a:gd name="T11" fmla="*/ 2147483647 h 72"/>
              <a:gd name="T12" fmla="*/ 2147483647 w 88"/>
              <a:gd name="T13" fmla="*/ 2147483647 h 72"/>
              <a:gd name="T14" fmla="*/ 2147483647 w 88"/>
              <a:gd name="T15" fmla="*/ 2147483647 h 72"/>
              <a:gd name="T16" fmla="*/ 2147483647 w 88"/>
              <a:gd name="T17" fmla="*/ 2147483647 h 72"/>
              <a:gd name="T18" fmla="*/ 2147483647 w 88"/>
              <a:gd name="T19" fmla="*/ 2147483647 h 72"/>
              <a:gd name="T20" fmla="*/ 2147483647 w 88"/>
              <a:gd name="T21" fmla="*/ 2147483647 h 72"/>
              <a:gd name="T22" fmla="*/ 2147483647 w 88"/>
              <a:gd name="T23" fmla="*/ 2147483647 h 72"/>
              <a:gd name="T24" fmla="*/ 2147483647 w 88"/>
              <a:gd name="T25" fmla="*/ 2147483647 h 72"/>
              <a:gd name="T26" fmla="*/ 2147483647 w 88"/>
              <a:gd name="T27" fmla="*/ 2147483647 h 72"/>
              <a:gd name="T28" fmla="*/ 2147483647 w 88"/>
              <a:gd name="T29" fmla="*/ 2147483647 h 72"/>
              <a:gd name="T30" fmla="*/ 2147483647 w 88"/>
              <a:gd name="T31" fmla="*/ 2147483647 h 72"/>
              <a:gd name="T32" fmla="*/ 2147483647 w 88"/>
              <a:gd name="T33" fmla="*/ 2147483647 h 72"/>
              <a:gd name="T34" fmla="*/ 2147483647 w 88"/>
              <a:gd name="T35" fmla="*/ 2147483647 h 72"/>
              <a:gd name="T36" fmla="*/ 2147483647 w 88"/>
              <a:gd name="T37" fmla="*/ 2147483647 h 72"/>
              <a:gd name="T38" fmla="*/ 2147483647 w 88"/>
              <a:gd name="T39" fmla="*/ 2147483647 h 72"/>
              <a:gd name="T40" fmla="*/ 2147483647 w 88"/>
              <a:gd name="T41" fmla="*/ 2147483647 h 72"/>
              <a:gd name="T42" fmla="*/ 2147483647 w 88"/>
              <a:gd name="T43" fmla="*/ 2147483647 h 72"/>
              <a:gd name="T44" fmla="*/ 2147483647 w 88"/>
              <a:gd name="T45" fmla="*/ 2147483647 h 72"/>
              <a:gd name="T46" fmla="*/ 2147483647 w 88"/>
              <a:gd name="T47" fmla="*/ 2147483647 h 72"/>
              <a:gd name="T48" fmla="*/ 2147483647 w 88"/>
              <a:gd name="T49" fmla="*/ 0 h 72"/>
              <a:gd name="T50" fmla="*/ 2147483647 w 88"/>
              <a:gd name="T51" fmla="*/ 0 h 7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88"/>
              <a:gd name="T79" fmla="*/ 0 h 72"/>
              <a:gd name="T80" fmla="*/ 88 w 88"/>
              <a:gd name="T81" fmla="*/ 72 h 7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88" h="72">
                <a:moveTo>
                  <a:pt x="32" y="0"/>
                </a:moveTo>
                <a:lnTo>
                  <a:pt x="8" y="0"/>
                </a:lnTo>
                <a:lnTo>
                  <a:pt x="0" y="0"/>
                </a:lnTo>
                <a:lnTo>
                  <a:pt x="0" y="8"/>
                </a:lnTo>
                <a:lnTo>
                  <a:pt x="8" y="16"/>
                </a:lnTo>
                <a:lnTo>
                  <a:pt x="0" y="32"/>
                </a:lnTo>
                <a:lnTo>
                  <a:pt x="8" y="40"/>
                </a:lnTo>
                <a:lnTo>
                  <a:pt x="8" y="48"/>
                </a:lnTo>
                <a:lnTo>
                  <a:pt x="32" y="48"/>
                </a:lnTo>
                <a:lnTo>
                  <a:pt x="48" y="48"/>
                </a:lnTo>
                <a:lnTo>
                  <a:pt x="48" y="40"/>
                </a:lnTo>
                <a:lnTo>
                  <a:pt x="48" y="48"/>
                </a:lnTo>
                <a:lnTo>
                  <a:pt x="48" y="56"/>
                </a:lnTo>
                <a:lnTo>
                  <a:pt x="40" y="56"/>
                </a:lnTo>
                <a:lnTo>
                  <a:pt x="48" y="72"/>
                </a:lnTo>
                <a:lnTo>
                  <a:pt x="64" y="64"/>
                </a:lnTo>
                <a:lnTo>
                  <a:pt x="80" y="64"/>
                </a:lnTo>
                <a:lnTo>
                  <a:pt x="88" y="48"/>
                </a:lnTo>
                <a:lnTo>
                  <a:pt x="64" y="40"/>
                </a:lnTo>
                <a:lnTo>
                  <a:pt x="64" y="24"/>
                </a:lnTo>
                <a:lnTo>
                  <a:pt x="80" y="8"/>
                </a:lnTo>
                <a:lnTo>
                  <a:pt x="56" y="0"/>
                </a:lnTo>
                <a:lnTo>
                  <a:pt x="32"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6" name="Freeform 721">
            <a:extLst>
              <a:ext uri="{FF2B5EF4-FFF2-40B4-BE49-F238E27FC236}">
                <a16:creationId xmlns:a16="http://schemas.microsoft.com/office/drawing/2014/main" id="{8EF0CD40-12A4-4C9D-96ED-638EF68ABDAE}"/>
              </a:ext>
            </a:extLst>
          </p:cNvPr>
          <p:cNvSpPr>
            <a:spLocks/>
          </p:cNvSpPr>
          <p:nvPr/>
        </p:nvSpPr>
        <p:spPr bwMode="auto">
          <a:xfrm>
            <a:off x="6056885" y="2696423"/>
            <a:ext cx="80249" cy="48484"/>
          </a:xfrm>
          <a:custGeom>
            <a:avLst/>
            <a:gdLst>
              <a:gd name="T0" fmla="*/ 2147483647 w 40"/>
              <a:gd name="T1" fmla="*/ 2147483647 h 24"/>
              <a:gd name="T2" fmla="*/ 2147483647 w 40"/>
              <a:gd name="T3" fmla="*/ 2147483647 h 24"/>
              <a:gd name="T4" fmla="*/ 2147483647 w 40"/>
              <a:gd name="T5" fmla="*/ 2147483647 h 24"/>
              <a:gd name="T6" fmla="*/ 2147483647 w 40"/>
              <a:gd name="T7" fmla="*/ 2147483647 h 24"/>
              <a:gd name="T8" fmla="*/ 2147483647 w 40"/>
              <a:gd name="T9" fmla="*/ 0 h 24"/>
              <a:gd name="T10" fmla="*/ 2147483647 w 40"/>
              <a:gd name="T11" fmla="*/ 0 h 24"/>
              <a:gd name="T12" fmla="*/ 0 w 40"/>
              <a:gd name="T13" fmla="*/ 2147483647 h 24"/>
              <a:gd name="T14" fmla="*/ 0 w 40"/>
              <a:gd name="T15" fmla="*/ 2147483647 h 24"/>
              <a:gd name="T16" fmla="*/ 2147483647 w 40"/>
              <a:gd name="T17" fmla="*/ 2147483647 h 24"/>
              <a:gd name="T18" fmla="*/ 2147483647 w 40"/>
              <a:gd name="T19" fmla="*/ 2147483647 h 2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0"/>
              <a:gd name="T31" fmla="*/ 0 h 24"/>
              <a:gd name="T32" fmla="*/ 40 w 40"/>
              <a:gd name="T33" fmla="*/ 24 h 2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0" h="24">
                <a:moveTo>
                  <a:pt x="32" y="24"/>
                </a:moveTo>
                <a:lnTo>
                  <a:pt x="40" y="16"/>
                </a:lnTo>
                <a:lnTo>
                  <a:pt x="32" y="8"/>
                </a:lnTo>
                <a:lnTo>
                  <a:pt x="24" y="8"/>
                </a:lnTo>
                <a:lnTo>
                  <a:pt x="16" y="0"/>
                </a:lnTo>
                <a:lnTo>
                  <a:pt x="8" y="0"/>
                </a:lnTo>
                <a:lnTo>
                  <a:pt x="0" y="8"/>
                </a:lnTo>
                <a:lnTo>
                  <a:pt x="0" y="16"/>
                </a:lnTo>
                <a:lnTo>
                  <a:pt x="8" y="24"/>
                </a:lnTo>
                <a:lnTo>
                  <a:pt x="32"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7" name="Freeform 722">
            <a:extLst>
              <a:ext uri="{FF2B5EF4-FFF2-40B4-BE49-F238E27FC236}">
                <a16:creationId xmlns:a16="http://schemas.microsoft.com/office/drawing/2014/main" id="{5F76FB4F-0110-411B-BA9B-9717A543B50E}"/>
              </a:ext>
            </a:extLst>
          </p:cNvPr>
          <p:cNvSpPr>
            <a:spLocks/>
          </p:cNvSpPr>
          <p:nvPr/>
        </p:nvSpPr>
        <p:spPr bwMode="auto">
          <a:xfrm>
            <a:off x="5908091" y="2728187"/>
            <a:ext cx="245760" cy="229043"/>
          </a:xfrm>
          <a:custGeom>
            <a:avLst/>
            <a:gdLst>
              <a:gd name="T0" fmla="*/ 0 w 120"/>
              <a:gd name="T1" fmla="*/ 2147483647 h 112"/>
              <a:gd name="T2" fmla="*/ 0 w 120"/>
              <a:gd name="T3" fmla="*/ 2147483647 h 112"/>
              <a:gd name="T4" fmla="*/ 0 w 120"/>
              <a:gd name="T5" fmla="*/ 2147483647 h 112"/>
              <a:gd name="T6" fmla="*/ 2147483647 w 120"/>
              <a:gd name="T7" fmla="*/ 2147483647 h 112"/>
              <a:gd name="T8" fmla="*/ 2147483647 w 120"/>
              <a:gd name="T9" fmla="*/ 2147483647 h 112"/>
              <a:gd name="T10" fmla="*/ 2147483647 w 120"/>
              <a:gd name="T11" fmla="*/ 2147483647 h 112"/>
              <a:gd name="T12" fmla="*/ 2147483647 w 120"/>
              <a:gd name="T13" fmla="*/ 2147483647 h 112"/>
              <a:gd name="T14" fmla="*/ 2147483647 w 120"/>
              <a:gd name="T15" fmla="*/ 2147483647 h 112"/>
              <a:gd name="T16" fmla="*/ 2147483647 w 120"/>
              <a:gd name="T17" fmla="*/ 2147483647 h 112"/>
              <a:gd name="T18" fmla="*/ 2147483647 w 120"/>
              <a:gd name="T19" fmla="*/ 2147483647 h 112"/>
              <a:gd name="T20" fmla="*/ 2147483647 w 120"/>
              <a:gd name="T21" fmla="*/ 2147483647 h 112"/>
              <a:gd name="T22" fmla="*/ 2147483647 w 120"/>
              <a:gd name="T23" fmla="*/ 2147483647 h 112"/>
              <a:gd name="T24" fmla="*/ 2147483647 w 120"/>
              <a:gd name="T25" fmla="*/ 2147483647 h 112"/>
              <a:gd name="T26" fmla="*/ 2147483647 w 120"/>
              <a:gd name="T27" fmla="*/ 2147483647 h 112"/>
              <a:gd name="T28" fmla="*/ 2147483647 w 120"/>
              <a:gd name="T29" fmla="*/ 2147483647 h 112"/>
              <a:gd name="T30" fmla="*/ 2147483647 w 120"/>
              <a:gd name="T31" fmla="*/ 2147483647 h 112"/>
              <a:gd name="T32" fmla="*/ 2147483647 w 120"/>
              <a:gd name="T33" fmla="*/ 2147483647 h 112"/>
              <a:gd name="T34" fmla="*/ 2147483647 w 120"/>
              <a:gd name="T35" fmla="*/ 2147483647 h 112"/>
              <a:gd name="T36" fmla="*/ 2147483647 w 120"/>
              <a:gd name="T37" fmla="*/ 2147483647 h 112"/>
              <a:gd name="T38" fmla="*/ 2147483647 w 120"/>
              <a:gd name="T39" fmla="*/ 2147483647 h 112"/>
              <a:gd name="T40" fmla="*/ 2147483647 w 120"/>
              <a:gd name="T41" fmla="*/ 2147483647 h 112"/>
              <a:gd name="T42" fmla="*/ 2147483647 w 120"/>
              <a:gd name="T43" fmla="*/ 2147483647 h 112"/>
              <a:gd name="T44" fmla="*/ 2147483647 w 120"/>
              <a:gd name="T45" fmla="*/ 0 h 112"/>
              <a:gd name="T46" fmla="*/ 2147483647 w 120"/>
              <a:gd name="T47" fmla="*/ 0 h 112"/>
              <a:gd name="T48" fmla="*/ 2147483647 w 120"/>
              <a:gd name="T49" fmla="*/ 0 h 112"/>
              <a:gd name="T50" fmla="*/ 2147483647 w 120"/>
              <a:gd name="T51" fmla="*/ 2147483647 h 112"/>
              <a:gd name="T52" fmla="*/ 0 w 120"/>
              <a:gd name="T53" fmla="*/ 2147483647 h 112"/>
              <a:gd name="T54" fmla="*/ 0 w 120"/>
              <a:gd name="T55" fmla="*/ 2147483647 h 112"/>
              <a:gd name="T56" fmla="*/ 0 w 120"/>
              <a:gd name="T57" fmla="*/ 2147483647 h 1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0"/>
              <a:gd name="T88" fmla="*/ 0 h 112"/>
              <a:gd name="T89" fmla="*/ 120 w 120"/>
              <a:gd name="T90" fmla="*/ 112 h 1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0" h="112">
                <a:moveTo>
                  <a:pt x="0" y="32"/>
                </a:moveTo>
                <a:lnTo>
                  <a:pt x="0" y="40"/>
                </a:lnTo>
                <a:lnTo>
                  <a:pt x="0" y="48"/>
                </a:lnTo>
                <a:lnTo>
                  <a:pt x="8" y="64"/>
                </a:lnTo>
                <a:lnTo>
                  <a:pt x="8" y="80"/>
                </a:lnTo>
                <a:lnTo>
                  <a:pt x="24" y="88"/>
                </a:lnTo>
                <a:lnTo>
                  <a:pt x="40" y="96"/>
                </a:lnTo>
                <a:lnTo>
                  <a:pt x="56" y="104"/>
                </a:lnTo>
                <a:lnTo>
                  <a:pt x="72" y="112"/>
                </a:lnTo>
                <a:lnTo>
                  <a:pt x="88" y="112"/>
                </a:lnTo>
                <a:lnTo>
                  <a:pt x="96" y="112"/>
                </a:lnTo>
                <a:lnTo>
                  <a:pt x="104" y="112"/>
                </a:lnTo>
                <a:lnTo>
                  <a:pt x="112" y="88"/>
                </a:lnTo>
                <a:lnTo>
                  <a:pt x="120" y="80"/>
                </a:lnTo>
                <a:lnTo>
                  <a:pt x="120" y="64"/>
                </a:lnTo>
                <a:lnTo>
                  <a:pt x="120" y="56"/>
                </a:lnTo>
                <a:lnTo>
                  <a:pt x="112" y="48"/>
                </a:lnTo>
                <a:lnTo>
                  <a:pt x="120" y="40"/>
                </a:lnTo>
                <a:lnTo>
                  <a:pt x="120" y="24"/>
                </a:lnTo>
                <a:lnTo>
                  <a:pt x="112" y="8"/>
                </a:lnTo>
                <a:lnTo>
                  <a:pt x="104" y="8"/>
                </a:lnTo>
                <a:lnTo>
                  <a:pt x="80" y="8"/>
                </a:lnTo>
                <a:lnTo>
                  <a:pt x="72" y="0"/>
                </a:lnTo>
                <a:lnTo>
                  <a:pt x="56" y="0"/>
                </a:lnTo>
                <a:lnTo>
                  <a:pt x="48" y="0"/>
                </a:lnTo>
                <a:lnTo>
                  <a:pt x="16" y="8"/>
                </a:lnTo>
                <a:lnTo>
                  <a:pt x="0" y="16"/>
                </a:lnTo>
                <a:lnTo>
                  <a:pt x="0" y="24"/>
                </a:lnTo>
                <a:lnTo>
                  <a:pt x="0"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8" name="Freeform 723">
            <a:extLst>
              <a:ext uri="{FF2B5EF4-FFF2-40B4-BE49-F238E27FC236}">
                <a16:creationId xmlns:a16="http://schemas.microsoft.com/office/drawing/2014/main" id="{C3DE86CA-75F8-4759-8B81-4CBAAB5171CC}"/>
              </a:ext>
            </a:extLst>
          </p:cNvPr>
          <p:cNvSpPr>
            <a:spLocks/>
          </p:cNvSpPr>
          <p:nvPr/>
        </p:nvSpPr>
        <p:spPr bwMode="auto">
          <a:xfrm>
            <a:off x="5695766" y="3022432"/>
            <a:ext cx="115358" cy="66874"/>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0 w 56"/>
              <a:gd name="T11" fmla="*/ 2147483647 h 32"/>
              <a:gd name="T12" fmla="*/ 0 w 56"/>
              <a:gd name="T13" fmla="*/ 2147483647 h 32"/>
              <a:gd name="T14" fmla="*/ 2147483647 w 56"/>
              <a:gd name="T15" fmla="*/ 2147483647 h 32"/>
              <a:gd name="T16" fmla="*/ 2147483647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6"/>
              <a:gd name="T40" fmla="*/ 0 h 32"/>
              <a:gd name="T41" fmla="*/ 56 w 56"/>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59" name="Freeform 724">
            <a:extLst>
              <a:ext uri="{FF2B5EF4-FFF2-40B4-BE49-F238E27FC236}">
                <a16:creationId xmlns:a16="http://schemas.microsoft.com/office/drawing/2014/main" id="{63D449A7-6AB0-4EA0-93D4-1A04A528124D}"/>
              </a:ext>
            </a:extLst>
          </p:cNvPr>
          <p:cNvSpPr>
            <a:spLocks/>
          </p:cNvSpPr>
          <p:nvPr/>
        </p:nvSpPr>
        <p:spPr bwMode="auto">
          <a:xfrm>
            <a:off x="5745922" y="2597783"/>
            <a:ext cx="80249" cy="130404"/>
          </a:xfrm>
          <a:custGeom>
            <a:avLst/>
            <a:gdLst>
              <a:gd name="T0" fmla="*/ 2147483647 w 40"/>
              <a:gd name="T1" fmla="*/ 2147483647 h 64"/>
              <a:gd name="T2" fmla="*/ 2147483647 w 40"/>
              <a:gd name="T3" fmla="*/ 2147483647 h 64"/>
              <a:gd name="T4" fmla="*/ 2147483647 w 40"/>
              <a:gd name="T5" fmla="*/ 2147483647 h 64"/>
              <a:gd name="T6" fmla="*/ 2147483647 w 40"/>
              <a:gd name="T7" fmla="*/ 2147483647 h 64"/>
              <a:gd name="T8" fmla="*/ 2147483647 w 40"/>
              <a:gd name="T9" fmla="*/ 2147483647 h 64"/>
              <a:gd name="T10" fmla="*/ 2147483647 w 40"/>
              <a:gd name="T11" fmla="*/ 2147483647 h 64"/>
              <a:gd name="T12" fmla="*/ 2147483647 w 40"/>
              <a:gd name="T13" fmla="*/ 2147483647 h 64"/>
              <a:gd name="T14" fmla="*/ 2147483647 w 40"/>
              <a:gd name="T15" fmla="*/ 0 h 64"/>
              <a:gd name="T16" fmla="*/ 2147483647 w 40"/>
              <a:gd name="T17" fmla="*/ 2147483647 h 64"/>
              <a:gd name="T18" fmla="*/ 2147483647 w 40"/>
              <a:gd name="T19" fmla="*/ 2147483647 h 64"/>
              <a:gd name="T20" fmla="*/ 0 w 40"/>
              <a:gd name="T21" fmla="*/ 2147483647 h 64"/>
              <a:gd name="T22" fmla="*/ 0 w 40"/>
              <a:gd name="T23" fmla="*/ 2147483647 h 64"/>
              <a:gd name="T24" fmla="*/ 2147483647 w 40"/>
              <a:gd name="T25" fmla="*/ 2147483647 h 64"/>
              <a:gd name="T26" fmla="*/ 2147483647 w 40"/>
              <a:gd name="T27" fmla="*/ 2147483647 h 64"/>
              <a:gd name="T28" fmla="*/ 2147483647 w 40"/>
              <a:gd name="T29" fmla="*/ 2147483647 h 64"/>
              <a:gd name="T30" fmla="*/ 2147483647 w 40"/>
              <a:gd name="T31" fmla="*/ 2147483647 h 6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0"/>
              <a:gd name="T49" fmla="*/ 0 h 64"/>
              <a:gd name="T50" fmla="*/ 40 w 40"/>
              <a:gd name="T51" fmla="*/ 64 h 6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0" h="64">
                <a:moveTo>
                  <a:pt x="24" y="64"/>
                </a:moveTo>
                <a:lnTo>
                  <a:pt x="24" y="48"/>
                </a:lnTo>
                <a:lnTo>
                  <a:pt x="24" y="32"/>
                </a:lnTo>
                <a:lnTo>
                  <a:pt x="32" y="32"/>
                </a:lnTo>
                <a:lnTo>
                  <a:pt x="40" y="24"/>
                </a:lnTo>
                <a:lnTo>
                  <a:pt x="32" y="24"/>
                </a:lnTo>
                <a:lnTo>
                  <a:pt x="32" y="16"/>
                </a:lnTo>
                <a:lnTo>
                  <a:pt x="32" y="0"/>
                </a:lnTo>
                <a:lnTo>
                  <a:pt x="16" y="8"/>
                </a:lnTo>
                <a:lnTo>
                  <a:pt x="8" y="8"/>
                </a:lnTo>
                <a:lnTo>
                  <a:pt x="0" y="24"/>
                </a:lnTo>
                <a:lnTo>
                  <a:pt x="0" y="40"/>
                </a:lnTo>
                <a:lnTo>
                  <a:pt x="8" y="48"/>
                </a:lnTo>
                <a:lnTo>
                  <a:pt x="16" y="64"/>
                </a:lnTo>
                <a:lnTo>
                  <a:pt x="16" y="56"/>
                </a:lnTo>
                <a:lnTo>
                  <a:pt x="24" y="6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0" name="Freeform 725">
            <a:extLst>
              <a:ext uri="{FF2B5EF4-FFF2-40B4-BE49-F238E27FC236}">
                <a16:creationId xmlns:a16="http://schemas.microsoft.com/office/drawing/2014/main" id="{FB72D6CB-B69F-4108-B4EB-48BB67C1721A}"/>
              </a:ext>
            </a:extLst>
          </p:cNvPr>
          <p:cNvSpPr>
            <a:spLocks/>
          </p:cNvSpPr>
          <p:nvPr/>
        </p:nvSpPr>
        <p:spPr bwMode="auto">
          <a:xfrm>
            <a:off x="5612175" y="2858590"/>
            <a:ext cx="83592" cy="81922"/>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0 h 40"/>
              <a:gd name="T24" fmla="*/ 0 w 41"/>
              <a:gd name="T25" fmla="*/ 2147483647 h 40"/>
              <a:gd name="T26" fmla="*/ 0 w 41"/>
              <a:gd name="T27" fmla="*/ 2147483647 h 40"/>
              <a:gd name="T28" fmla="*/ 2147483647 w 41"/>
              <a:gd name="T29" fmla="*/ 2147483647 h 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1"/>
              <a:gd name="T46" fmla="*/ 0 h 40"/>
              <a:gd name="T47" fmla="*/ 41 w 41"/>
              <a:gd name="T48" fmla="*/ 40 h 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1" name="Freeform 726">
            <a:extLst>
              <a:ext uri="{FF2B5EF4-FFF2-40B4-BE49-F238E27FC236}">
                <a16:creationId xmlns:a16="http://schemas.microsoft.com/office/drawing/2014/main" id="{315B4D56-53C5-479D-A5AF-5F18111C541B}"/>
              </a:ext>
            </a:extLst>
          </p:cNvPr>
          <p:cNvSpPr>
            <a:spLocks/>
          </p:cNvSpPr>
          <p:nvPr/>
        </p:nvSpPr>
        <p:spPr bwMode="auto">
          <a:xfrm>
            <a:off x="5695766" y="3022432"/>
            <a:ext cx="115358" cy="66874"/>
          </a:xfrm>
          <a:custGeom>
            <a:avLst/>
            <a:gdLst>
              <a:gd name="T0" fmla="*/ 2147483647 w 56"/>
              <a:gd name="T1" fmla="*/ 2147483647 h 32"/>
              <a:gd name="T2" fmla="*/ 2147483647 w 56"/>
              <a:gd name="T3" fmla="*/ 0 h 32"/>
              <a:gd name="T4" fmla="*/ 2147483647 w 56"/>
              <a:gd name="T5" fmla="*/ 0 h 32"/>
              <a:gd name="T6" fmla="*/ 2147483647 w 56"/>
              <a:gd name="T7" fmla="*/ 0 h 32"/>
              <a:gd name="T8" fmla="*/ 2147483647 w 56"/>
              <a:gd name="T9" fmla="*/ 0 h 32"/>
              <a:gd name="T10" fmla="*/ 2147483647 w 56"/>
              <a:gd name="T11" fmla="*/ 0 h 32"/>
              <a:gd name="T12" fmla="*/ 2147483647 w 56"/>
              <a:gd name="T13" fmla="*/ 0 h 32"/>
              <a:gd name="T14" fmla="*/ 0 w 56"/>
              <a:gd name="T15" fmla="*/ 2147483647 h 32"/>
              <a:gd name="T16" fmla="*/ 0 w 56"/>
              <a:gd name="T17" fmla="*/ 2147483647 h 32"/>
              <a:gd name="T18" fmla="*/ 2147483647 w 56"/>
              <a:gd name="T19" fmla="*/ 2147483647 h 32"/>
              <a:gd name="T20" fmla="*/ 2147483647 w 56"/>
              <a:gd name="T21" fmla="*/ 2147483647 h 32"/>
              <a:gd name="T22" fmla="*/ 2147483647 w 56"/>
              <a:gd name="T23" fmla="*/ 2147483647 h 32"/>
              <a:gd name="T24" fmla="*/ 2147483647 w 56"/>
              <a:gd name="T25" fmla="*/ 2147483647 h 32"/>
              <a:gd name="T26" fmla="*/ 2147483647 w 56"/>
              <a:gd name="T27" fmla="*/ 2147483647 h 32"/>
              <a:gd name="T28" fmla="*/ 2147483647 w 56"/>
              <a:gd name="T29" fmla="*/ 2147483647 h 32"/>
              <a:gd name="T30" fmla="*/ 2147483647 w 56"/>
              <a:gd name="T31" fmla="*/ 2147483647 h 32"/>
              <a:gd name="T32" fmla="*/ 2147483647 w 56"/>
              <a:gd name="T33" fmla="*/ 2147483647 h 32"/>
              <a:gd name="T34" fmla="*/ 2147483647 w 56"/>
              <a:gd name="T35" fmla="*/ 2147483647 h 32"/>
              <a:gd name="T36" fmla="*/ 2147483647 w 56"/>
              <a:gd name="T37" fmla="*/ 2147483647 h 32"/>
              <a:gd name="T38" fmla="*/ 2147483647 w 56"/>
              <a:gd name="T39" fmla="*/ 2147483647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6"/>
              <a:gd name="T61" fmla="*/ 0 h 32"/>
              <a:gd name="T62" fmla="*/ 56 w 56"/>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6" h="32">
                <a:moveTo>
                  <a:pt x="48" y="8"/>
                </a:moveTo>
                <a:lnTo>
                  <a:pt x="40" y="0"/>
                </a:lnTo>
                <a:lnTo>
                  <a:pt x="32" y="0"/>
                </a:lnTo>
                <a:lnTo>
                  <a:pt x="24" y="0"/>
                </a:lnTo>
                <a:lnTo>
                  <a:pt x="16" y="0"/>
                </a:lnTo>
                <a:lnTo>
                  <a:pt x="0" y="16"/>
                </a:lnTo>
                <a:lnTo>
                  <a:pt x="0" y="24"/>
                </a:lnTo>
                <a:lnTo>
                  <a:pt x="8" y="24"/>
                </a:lnTo>
                <a:lnTo>
                  <a:pt x="16" y="32"/>
                </a:lnTo>
                <a:lnTo>
                  <a:pt x="32" y="24"/>
                </a:lnTo>
                <a:lnTo>
                  <a:pt x="48" y="24"/>
                </a:lnTo>
                <a:lnTo>
                  <a:pt x="56" y="16"/>
                </a:lnTo>
                <a:lnTo>
                  <a:pt x="4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2" name="Freeform 727">
            <a:extLst>
              <a:ext uri="{FF2B5EF4-FFF2-40B4-BE49-F238E27FC236}">
                <a16:creationId xmlns:a16="http://schemas.microsoft.com/office/drawing/2014/main" id="{D0216ECE-1497-4420-8D34-B37FF1C38733}"/>
              </a:ext>
            </a:extLst>
          </p:cNvPr>
          <p:cNvSpPr>
            <a:spLocks/>
          </p:cNvSpPr>
          <p:nvPr/>
        </p:nvSpPr>
        <p:spPr bwMode="auto">
          <a:xfrm>
            <a:off x="5612175" y="2858590"/>
            <a:ext cx="83592" cy="81922"/>
          </a:xfrm>
          <a:custGeom>
            <a:avLst/>
            <a:gdLst>
              <a:gd name="T0" fmla="*/ 2147483647 w 41"/>
              <a:gd name="T1" fmla="*/ 2147483647 h 40"/>
              <a:gd name="T2" fmla="*/ 2147483647 w 41"/>
              <a:gd name="T3" fmla="*/ 2147483647 h 40"/>
              <a:gd name="T4" fmla="*/ 2147483647 w 41"/>
              <a:gd name="T5" fmla="*/ 2147483647 h 40"/>
              <a:gd name="T6" fmla="*/ 2147483647 w 41"/>
              <a:gd name="T7" fmla="*/ 2147483647 h 40"/>
              <a:gd name="T8" fmla="*/ 2147483647 w 41"/>
              <a:gd name="T9" fmla="*/ 2147483647 h 40"/>
              <a:gd name="T10" fmla="*/ 2147483647 w 41"/>
              <a:gd name="T11" fmla="*/ 2147483647 h 40"/>
              <a:gd name="T12" fmla="*/ 2147483647 w 41"/>
              <a:gd name="T13" fmla="*/ 2147483647 h 40"/>
              <a:gd name="T14" fmla="*/ 2147483647 w 41"/>
              <a:gd name="T15" fmla="*/ 2147483647 h 40"/>
              <a:gd name="T16" fmla="*/ 2147483647 w 41"/>
              <a:gd name="T17" fmla="*/ 2147483647 h 40"/>
              <a:gd name="T18" fmla="*/ 2147483647 w 41"/>
              <a:gd name="T19" fmla="*/ 2147483647 h 40"/>
              <a:gd name="T20" fmla="*/ 2147483647 w 41"/>
              <a:gd name="T21" fmla="*/ 2147483647 h 40"/>
              <a:gd name="T22" fmla="*/ 2147483647 w 41"/>
              <a:gd name="T23" fmla="*/ 2147483647 h 40"/>
              <a:gd name="T24" fmla="*/ 2147483647 w 41"/>
              <a:gd name="T25" fmla="*/ 2147483647 h 40"/>
              <a:gd name="T26" fmla="*/ 2147483647 w 41"/>
              <a:gd name="T27" fmla="*/ 0 h 40"/>
              <a:gd name="T28" fmla="*/ 0 w 41"/>
              <a:gd name="T29" fmla="*/ 2147483647 h 40"/>
              <a:gd name="T30" fmla="*/ 0 w 41"/>
              <a:gd name="T31" fmla="*/ 2147483647 h 40"/>
              <a:gd name="T32" fmla="*/ 0 w 41"/>
              <a:gd name="T33" fmla="*/ 2147483647 h 40"/>
              <a:gd name="T34" fmla="*/ 2147483647 w 41"/>
              <a:gd name="T35" fmla="*/ 2147483647 h 4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1"/>
              <a:gd name="T55" fmla="*/ 0 h 40"/>
              <a:gd name="T56" fmla="*/ 41 w 41"/>
              <a:gd name="T57" fmla="*/ 40 h 4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1" h="40">
                <a:moveTo>
                  <a:pt x="8" y="24"/>
                </a:moveTo>
                <a:lnTo>
                  <a:pt x="16" y="32"/>
                </a:lnTo>
                <a:lnTo>
                  <a:pt x="24" y="32"/>
                </a:lnTo>
                <a:lnTo>
                  <a:pt x="32" y="40"/>
                </a:lnTo>
                <a:lnTo>
                  <a:pt x="41" y="32"/>
                </a:lnTo>
                <a:lnTo>
                  <a:pt x="41" y="24"/>
                </a:lnTo>
                <a:lnTo>
                  <a:pt x="41" y="16"/>
                </a:lnTo>
                <a:lnTo>
                  <a:pt x="32" y="16"/>
                </a:lnTo>
                <a:lnTo>
                  <a:pt x="32" y="8"/>
                </a:lnTo>
                <a:lnTo>
                  <a:pt x="24" y="8"/>
                </a:lnTo>
                <a:lnTo>
                  <a:pt x="16" y="8"/>
                </a:lnTo>
                <a:lnTo>
                  <a:pt x="8" y="0"/>
                </a:lnTo>
                <a:lnTo>
                  <a:pt x="0" y="8"/>
                </a:lnTo>
                <a:lnTo>
                  <a:pt x="0" y="16"/>
                </a:lnTo>
                <a:lnTo>
                  <a:pt x="8"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3" name="Freeform 728">
            <a:extLst>
              <a:ext uri="{FF2B5EF4-FFF2-40B4-BE49-F238E27FC236}">
                <a16:creationId xmlns:a16="http://schemas.microsoft.com/office/drawing/2014/main" id="{896606CD-B6EB-4307-873F-7F28550B90F2}"/>
              </a:ext>
            </a:extLst>
          </p:cNvPr>
          <p:cNvSpPr>
            <a:spLocks/>
          </p:cNvSpPr>
          <p:nvPr/>
        </p:nvSpPr>
        <p:spPr bwMode="auto">
          <a:xfrm>
            <a:off x="5546973" y="3791479"/>
            <a:ext cx="411274" cy="310963"/>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0 h 152"/>
              <a:gd name="T28" fmla="*/ 2147483647 w 201"/>
              <a:gd name="T29" fmla="*/ 2147483647 h 152"/>
              <a:gd name="T30" fmla="*/ 2147483647 w 201"/>
              <a:gd name="T31" fmla="*/ 2147483647 h 152"/>
              <a:gd name="T32" fmla="*/ 2147483647 w 201"/>
              <a:gd name="T33" fmla="*/ 2147483647 h 152"/>
              <a:gd name="T34" fmla="*/ 2147483647 w 201"/>
              <a:gd name="T35" fmla="*/ 2147483647 h 152"/>
              <a:gd name="T36" fmla="*/ 2147483647 w 201"/>
              <a:gd name="T37" fmla="*/ 2147483647 h 152"/>
              <a:gd name="T38" fmla="*/ 0 w 201"/>
              <a:gd name="T39" fmla="*/ 2147483647 h 152"/>
              <a:gd name="T40" fmla="*/ 2147483647 w 201"/>
              <a:gd name="T41" fmla="*/ 2147483647 h 152"/>
              <a:gd name="T42" fmla="*/ 2147483647 w 201"/>
              <a:gd name="T43" fmla="*/ 2147483647 h 152"/>
              <a:gd name="T44" fmla="*/ 2147483647 w 201"/>
              <a:gd name="T45" fmla="*/ 2147483647 h 152"/>
              <a:gd name="T46" fmla="*/ 2147483647 w 201"/>
              <a:gd name="T47" fmla="*/ 2147483647 h 1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1"/>
              <a:gd name="T73" fmla="*/ 0 h 152"/>
              <a:gd name="T74" fmla="*/ 201 w 201"/>
              <a:gd name="T75" fmla="*/ 152 h 1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4" name="Freeform 729">
            <a:extLst>
              <a:ext uri="{FF2B5EF4-FFF2-40B4-BE49-F238E27FC236}">
                <a16:creationId xmlns:a16="http://schemas.microsoft.com/office/drawing/2014/main" id="{C8F31936-59C7-4137-A6F7-399BBD27BC7E}"/>
              </a:ext>
            </a:extLst>
          </p:cNvPr>
          <p:cNvSpPr>
            <a:spLocks/>
          </p:cNvSpPr>
          <p:nvPr/>
        </p:nvSpPr>
        <p:spPr bwMode="auto">
          <a:xfrm>
            <a:off x="5219292" y="3759715"/>
            <a:ext cx="426320" cy="392882"/>
          </a:xfrm>
          <a:custGeom>
            <a:avLst/>
            <a:gdLst>
              <a:gd name="T0" fmla="*/ 2147483647 w 208"/>
              <a:gd name="T1" fmla="*/ 2147483647 h 192"/>
              <a:gd name="T2" fmla="*/ 2147483647 w 208"/>
              <a:gd name="T3" fmla="*/ 2147483647 h 192"/>
              <a:gd name="T4" fmla="*/ 2147483647 w 208"/>
              <a:gd name="T5" fmla="*/ 2147483647 h 192"/>
              <a:gd name="T6" fmla="*/ 2147483647 w 208"/>
              <a:gd name="T7" fmla="*/ 2147483647 h 192"/>
              <a:gd name="T8" fmla="*/ 2147483647 w 208"/>
              <a:gd name="T9" fmla="*/ 2147483647 h 192"/>
              <a:gd name="T10" fmla="*/ 2147483647 w 208"/>
              <a:gd name="T11" fmla="*/ 2147483647 h 192"/>
              <a:gd name="T12" fmla="*/ 2147483647 w 208"/>
              <a:gd name="T13" fmla="*/ 2147483647 h 192"/>
              <a:gd name="T14" fmla="*/ 2147483647 w 208"/>
              <a:gd name="T15" fmla="*/ 2147483647 h 192"/>
              <a:gd name="T16" fmla="*/ 2147483647 w 208"/>
              <a:gd name="T17" fmla="*/ 2147483647 h 192"/>
              <a:gd name="T18" fmla="*/ 2147483647 w 208"/>
              <a:gd name="T19" fmla="*/ 2147483647 h 192"/>
              <a:gd name="T20" fmla="*/ 2147483647 w 208"/>
              <a:gd name="T21" fmla="*/ 2147483647 h 192"/>
              <a:gd name="T22" fmla="*/ 2147483647 w 208"/>
              <a:gd name="T23" fmla="*/ 0 h 192"/>
              <a:gd name="T24" fmla="*/ 2147483647 w 208"/>
              <a:gd name="T25" fmla="*/ 0 h 192"/>
              <a:gd name="T26" fmla="*/ 2147483647 w 208"/>
              <a:gd name="T27" fmla="*/ 2147483647 h 192"/>
              <a:gd name="T28" fmla="*/ 2147483647 w 208"/>
              <a:gd name="T29" fmla="*/ 2147483647 h 192"/>
              <a:gd name="T30" fmla="*/ 2147483647 w 208"/>
              <a:gd name="T31" fmla="*/ 2147483647 h 192"/>
              <a:gd name="T32" fmla="*/ 2147483647 w 208"/>
              <a:gd name="T33" fmla="*/ 2147483647 h 192"/>
              <a:gd name="T34" fmla="*/ 2147483647 w 208"/>
              <a:gd name="T35" fmla="*/ 2147483647 h 192"/>
              <a:gd name="T36" fmla="*/ 0 w 208"/>
              <a:gd name="T37" fmla="*/ 2147483647 h 192"/>
              <a:gd name="T38" fmla="*/ 2147483647 w 208"/>
              <a:gd name="T39" fmla="*/ 2147483647 h 192"/>
              <a:gd name="T40" fmla="*/ 2147483647 w 208"/>
              <a:gd name="T41" fmla="*/ 2147483647 h 192"/>
              <a:gd name="T42" fmla="*/ 2147483647 w 208"/>
              <a:gd name="T43" fmla="*/ 2147483647 h 192"/>
              <a:gd name="T44" fmla="*/ 2147483647 w 208"/>
              <a:gd name="T45" fmla="*/ 2147483647 h 192"/>
              <a:gd name="T46" fmla="*/ 2147483647 w 208"/>
              <a:gd name="T47" fmla="*/ 2147483647 h 192"/>
              <a:gd name="T48" fmla="*/ 2147483647 w 208"/>
              <a:gd name="T49" fmla="*/ 2147483647 h 192"/>
              <a:gd name="T50" fmla="*/ 2147483647 w 208"/>
              <a:gd name="T51" fmla="*/ 2147483647 h 192"/>
              <a:gd name="T52" fmla="*/ 2147483647 w 208"/>
              <a:gd name="T53" fmla="*/ 2147483647 h 192"/>
              <a:gd name="T54" fmla="*/ 2147483647 w 208"/>
              <a:gd name="T55" fmla="*/ 2147483647 h 192"/>
              <a:gd name="T56" fmla="*/ 2147483647 w 208"/>
              <a:gd name="T57" fmla="*/ 2147483647 h 192"/>
              <a:gd name="T58" fmla="*/ 2147483647 w 208"/>
              <a:gd name="T59" fmla="*/ 2147483647 h 192"/>
              <a:gd name="T60" fmla="*/ 2147483647 w 208"/>
              <a:gd name="T61" fmla="*/ 2147483647 h 192"/>
              <a:gd name="T62" fmla="*/ 2147483647 w 208"/>
              <a:gd name="T63" fmla="*/ 2147483647 h 192"/>
              <a:gd name="T64" fmla="*/ 2147483647 w 208"/>
              <a:gd name="T65" fmla="*/ 2147483647 h 19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08"/>
              <a:gd name="T100" fmla="*/ 0 h 192"/>
              <a:gd name="T101" fmla="*/ 208 w 208"/>
              <a:gd name="T102" fmla="*/ 192 h 19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08" h="192">
                <a:moveTo>
                  <a:pt x="96" y="176"/>
                </a:moveTo>
                <a:lnTo>
                  <a:pt x="112" y="160"/>
                </a:lnTo>
                <a:lnTo>
                  <a:pt x="128" y="144"/>
                </a:lnTo>
                <a:lnTo>
                  <a:pt x="152" y="128"/>
                </a:lnTo>
                <a:lnTo>
                  <a:pt x="160" y="128"/>
                </a:lnTo>
                <a:lnTo>
                  <a:pt x="176" y="128"/>
                </a:lnTo>
                <a:lnTo>
                  <a:pt x="200" y="128"/>
                </a:lnTo>
                <a:lnTo>
                  <a:pt x="208" y="112"/>
                </a:lnTo>
                <a:lnTo>
                  <a:pt x="208" y="80"/>
                </a:lnTo>
                <a:lnTo>
                  <a:pt x="200" y="80"/>
                </a:lnTo>
                <a:lnTo>
                  <a:pt x="192" y="72"/>
                </a:lnTo>
                <a:lnTo>
                  <a:pt x="88" y="0"/>
                </a:lnTo>
                <a:lnTo>
                  <a:pt x="72" y="0"/>
                </a:lnTo>
                <a:lnTo>
                  <a:pt x="88" y="112"/>
                </a:lnTo>
                <a:lnTo>
                  <a:pt x="96" y="120"/>
                </a:lnTo>
                <a:lnTo>
                  <a:pt x="80" y="128"/>
                </a:lnTo>
                <a:lnTo>
                  <a:pt x="24" y="128"/>
                </a:lnTo>
                <a:lnTo>
                  <a:pt x="16" y="120"/>
                </a:lnTo>
                <a:lnTo>
                  <a:pt x="0" y="136"/>
                </a:lnTo>
                <a:lnTo>
                  <a:pt x="8" y="152"/>
                </a:lnTo>
                <a:lnTo>
                  <a:pt x="16" y="168"/>
                </a:lnTo>
                <a:lnTo>
                  <a:pt x="8" y="168"/>
                </a:lnTo>
                <a:lnTo>
                  <a:pt x="24" y="168"/>
                </a:lnTo>
                <a:lnTo>
                  <a:pt x="40" y="168"/>
                </a:lnTo>
                <a:lnTo>
                  <a:pt x="48" y="176"/>
                </a:lnTo>
                <a:lnTo>
                  <a:pt x="56" y="192"/>
                </a:lnTo>
                <a:lnTo>
                  <a:pt x="64" y="192"/>
                </a:lnTo>
                <a:lnTo>
                  <a:pt x="72" y="192"/>
                </a:lnTo>
                <a:lnTo>
                  <a:pt x="80" y="192"/>
                </a:lnTo>
                <a:lnTo>
                  <a:pt x="88" y="192"/>
                </a:lnTo>
                <a:lnTo>
                  <a:pt x="96" y="192"/>
                </a:lnTo>
                <a:lnTo>
                  <a:pt x="96" y="184"/>
                </a:lnTo>
                <a:lnTo>
                  <a:pt x="96" y="17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5" name="Freeform 730">
            <a:extLst>
              <a:ext uri="{FF2B5EF4-FFF2-40B4-BE49-F238E27FC236}">
                <a16:creationId xmlns:a16="http://schemas.microsoft.com/office/drawing/2014/main" id="{7A73D630-1CF8-4CE0-8EE1-FACA7B807675}"/>
              </a:ext>
            </a:extLst>
          </p:cNvPr>
          <p:cNvSpPr>
            <a:spLocks/>
          </p:cNvSpPr>
          <p:nvPr/>
        </p:nvSpPr>
        <p:spPr bwMode="auto">
          <a:xfrm>
            <a:off x="6611936" y="4119160"/>
            <a:ext cx="245762" cy="344400"/>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0 w 120"/>
              <a:gd name="T25" fmla="*/ 2147483647 h 168"/>
              <a:gd name="T26" fmla="*/ 0 w 120"/>
              <a:gd name="T27" fmla="*/ 2147483647 h 168"/>
              <a:gd name="T28" fmla="*/ 2147483647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0 h 168"/>
              <a:gd name="T40" fmla="*/ 2147483647 w 120"/>
              <a:gd name="T41" fmla="*/ 2147483647 h 16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20"/>
              <a:gd name="T64" fmla="*/ 0 h 168"/>
              <a:gd name="T65" fmla="*/ 120 w 120"/>
              <a:gd name="T66" fmla="*/ 168 h 16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6" name="Freeform 731">
            <a:extLst>
              <a:ext uri="{FF2B5EF4-FFF2-40B4-BE49-F238E27FC236}">
                <a16:creationId xmlns:a16="http://schemas.microsoft.com/office/drawing/2014/main" id="{72F05EF2-315A-4654-B3C3-E21A10563508}"/>
              </a:ext>
            </a:extLst>
          </p:cNvPr>
          <p:cNvSpPr>
            <a:spLocks/>
          </p:cNvSpPr>
          <p:nvPr/>
        </p:nvSpPr>
        <p:spPr bwMode="auto">
          <a:xfrm>
            <a:off x="5546973" y="3791479"/>
            <a:ext cx="411274" cy="310963"/>
          </a:xfrm>
          <a:custGeom>
            <a:avLst/>
            <a:gdLst>
              <a:gd name="T0" fmla="*/ 2147483647 w 201"/>
              <a:gd name="T1" fmla="*/ 2147483647 h 152"/>
              <a:gd name="T2" fmla="*/ 2147483647 w 201"/>
              <a:gd name="T3" fmla="*/ 2147483647 h 152"/>
              <a:gd name="T4" fmla="*/ 2147483647 w 201"/>
              <a:gd name="T5" fmla="*/ 2147483647 h 152"/>
              <a:gd name="T6" fmla="*/ 2147483647 w 201"/>
              <a:gd name="T7" fmla="*/ 2147483647 h 152"/>
              <a:gd name="T8" fmla="*/ 2147483647 w 201"/>
              <a:gd name="T9" fmla="*/ 2147483647 h 152"/>
              <a:gd name="T10" fmla="*/ 2147483647 w 201"/>
              <a:gd name="T11" fmla="*/ 2147483647 h 152"/>
              <a:gd name="T12" fmla="*/ 2147483647 w 201"/>
              <a:gd name="T13" fmla="*/ 2147483647 h 152"/>
              <a:gd name="T14" fmla="*/ 2147483647 w 201"/>
              <a:gd name="T15" fmla="*/ 2147483647 h 152"/>
              <a:gd name="T16" fmla="*/ 2147483647 w 201"/>
              <a:gd name="T17" fmla="*/ 2147483647 h 152"/>
              <a:gd name="T18" fmla="*/ 2147483647 w 201"/>
              <a:gd name="T19" fmla="*/ 2147483647 h 152"/>
              <a:gd name="T20" fmla="*/ 2147483647 w 201"/>
              <a:gd name="T21" fmla="*/ 2147483647 h 152"/>
              <a:gd name="T22" fmla="*/ 2147483647 w 201"/>
              <a:gd name="T23" fmla="*/ 2147483647 h 152"/>
              <a:gd name="T24" fmla="*/ 2147483647 w 201"/>
              <a:gd name="T25" fmla="*/ 2147483647 h 152"/>
              <a:gd name="T26" fmla="*/ 2147483647 w 201"/>
              <a:gd name="T27" fmla="*/ 2147483647 h 152"/>
              <a:gd name="T28" fmla="*/ 2147483647 w 201"/>
              <a:gd name="T29" fmla="*/ 2147483647 h 152"/>
              <a:gd name="T30" fmla="*/ 2147483647 w 201"/>
              <a:gd name="T31" fmla="*/ 0 h 152"/>
              <a:gd name="T32" fmla="*/ 2147483647 w 201"/>
              <a:gd name="T33" fmla="*/ 2147483647 h 152"/>
              <a:gd name="T34" fmla="*/ 2147483647 w 201"/>
              <a:gd name="T35" fmla="*/ 2147483647 h 152"/>
              <a:gd name="T36" fmla="*/ 2147483647 w 201"/>
              <a:gd name="T37" fmla="*/ 2147483647 h 152"/>
              <a:gd name="T38" fmla="*/ 2147483647 w 201"/>
              <a:gd name="T39" fmla="*/ 2147483647 h 152"/>
              <a:gd name="T40" fmla="*/ 2147483647 w 201"/>
              <a:gd name="T41" fmla="*/ 2147483647 h 152"/>
              <a:gd name="T42" fmla="*/ 2147483647 w 201"/>
              <a:gd name="T43" fmla="*/ 2147483647 h 152"/>
              <a:gd name="T44" fmla="*/ 0 w 201"/>
              <a:gd name="T45" fmla="*/ 2147483647 h 152"/>
              <a:gd name="T46" fmla="*/ 2147483647 w 201"/>
              <a:gd name="T47" fmla="*/ 2147483647 h 152"/>
              <a:gd name="T48" fmla="*/ 2147483647 w 201"/>
              <a:gd name="T49" fmla="*/ 2147483647 h 152"/>
              <a:gd name="T50" fmla="*/ 2147483647 w 201"/>
              <a:gd name="T51" fmla="*/ 2147483647 h 152"/>
              <a:gd name="T52" fmla="*/ 2147483647 w 201"/>
              <a:gd name="T53" fmla="*/ 2147483647 h 152"/>
              <a:gd name="T54" fmla="*/ 2147483647 w 201"/>
              <a:gd name="T55" fmla="*/ 2147483647 h 152"/>
              <a:gd name="T56" fmla="*/ 2147483647 w 201"/>
              <a:gd name="T57" fmla="*/ 2147483647 h 152"/>
              <a:gd name="T58" fmla="*/ 2147483647 w 201"/>
              <a:gd name="T59" fmla="*/ 2147483647 h 152"/>
              <a:gd name="T60" fmla="*/ 2147483647 w 201"/>
              <a:gd name="T61" fmla="*/ 2147483647 h 152"/>
              <a:gd name="T62" fmla="*/ 2147483647 w 201"/>
              <a:gd name="T63" fmla="*/ 2147483647 h 152"/>
              <a:gd name="T64" fmla="*/ 2147483647 w 201"/>
              <a:gd name="T65" fmla="*/ 2147483647 h 152"/>
              <a:gd name="T66" fmla="*/ 2147483647 w 201"/>
              <a:gd name="T67" fmla="*/ 2147483647 h 152"/>
              <a:gd name="T68" fmla="*/ 2147483647 w 201"/>
              <a:gd name="T69" fmla="*/ 2147483647 h 152"/>
              <a:gd name="T70" fmla="*/ 2147483647 w 201"/>
              <a:gd name="T71" fmla="*/ 2147483647 h 152"/>
              <a:gd name="T72" fmla="*/ 2147483647 w 201"/>
              <a:gd name="T73" fmla="*/ 2147483647 h 152"/>
              <a:gd name="T74" fmla="*/ 2147483647 w 201"/>
              <a:gd name="T75" fmla="*/ 2147483647 h 152"/>
              <a:gd name="T76" fmla="*/ 2147483647 w 201"/>
              <a:gd name="T77" fmla="*/ 2147483647 h 152"/>
              <a:gd name="T78" fmla="*/ 2147483647 w 201"/>
              <a:gd name="T79" fmla="*/ 2147483647 h 152"/>
              <a:gd name="T80" fmla="*/ 2147483647 w 201"/>
              <a:gd name="T81" fmla="*/ 2147483647 h 152"/>
              <a:gd name="T82" fmla="*/ 2147483647 w 201"/>
              <a:gd name="T83" fmla="*/ 2147483647 h 152"/>
              <a:gd name="T84" fmla="*/ 2147483647 w 201"/>
              <a:gd name="T85" fmla="*/ 0 h 152"/>
              <a:gd name="T86" fmla="*/ 2147483647 w 201"/>
              <a:gd name="T87" fmla="*/ 2147483647 h 152"/>
              <a:gd name="T88" fmla="*/ 2147483647 w 201"/>
              <a:gd name="T89" fmla="*/ 2147483647 h 152"/>
              <a:gd name="T90" fmla="*/ 2147483647 w 201"/>
              <a:gd name="T91" fmla="*/ 2147483647 h 152"/>
              <a:gd name="T92" fmla="*/ 2147483647 w 201"/>
              <a:gd name="T93" fmla="*/ 2147483647 h 152"/>
              <a:gd name="T94" fmla="*/ 2147483647 w 201"/>
              <a:gd name="T95" fmla="*/ 2147483647 h 152"/>
              <a:gd name="T96" fmla="*/ 2147483647 w 201"/>
              <a:gd name="T97" fmla="*/ 2147483647 h 152"/>
              <a:gd name="T98" fmla="*/ 0 w 201"/>
              <a:gd name="T99" fmla="*/ 2147483647 h 152"/>
              <a:gd name="T100" fmla="*/ 2147483647 w 201"/>
              <a:gd name="T101" fmla="*/ 2147483647 h 152"/>
              <a:gd name="T102" fmla="*/ 2147483647 w 201"/>
              <a:gd name="T103" fmla="*/ 2147483647 h 152"/>
              <a:gd name="T104" fmla="*/ 2147483647 w 201"/>
              <a:gd name="T105" fmla="*/ 2147483647 h 152"/>
              <a:gd name="T106" fmla="*/ 2147483647 w 201"/>
              <a:gd name="T107" fmla="*/ 2147483647 h 152"/>
              <a:gd name="T108" fmla="*/ 2147483647 w 201"/>
              <a:gd name="T109" fmla="*/ 2147483647 h 1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01"/>
              <a:gd name="T166" fmla="*/ 0 h 152"/>
              <a:gd name="T167" fmla="*/ 201 w 201"/>
              <a:gd name="T168" fmla="*/ 152 h 15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01" h="152">
                <a:moveTo>
                  <a:pt x="40" y="152"/>
                </a:move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lnTo>
                  <a:pt x="48" y="136"/>
                </a:lnTo>
                <a:lnTo>
                  <a:pt x="64" y="136"/>
                </a:lnTo>
                <a:lnTo>
                  <a:pt x="89" y="144"/>
                </a:lnTo>
                <a:lnTo>
                  <a:pt x="105" y="136"/>
                </a:lnTo>
                <a:lnTo>
                  <a:pt x="129" y="136"/>
                </a:lnTo>
                <a:lnTo>
                  <a:pt x="153" y="136"/>
                </a:lnTo>
                <a:lnTo>
                  <a:pt x="169" y="120"/>
                </a:lnTo>
                <a:lnTo>
                  <a:pt x="193" y="96"/>
                </a:lnTo>
                <a:lnTo>
                  <a:pt x="201" y="48"/>
                </a:lnTo>
                <a:lnTo>
                  <a:pt x="193" y="40"/>
                </a:lnTo>
                <a:lnTo>
                  <a:pt x="185" y="16"/>
                </a:lnTo>
                <a:lnTo>
                  <a:pt x="177" y="8"/>
                </a:lnTo>
                <a:lnTo>
                  <a:pt x="145" y="0"/>
                </a:lnTo>
                <a:lnTo>
                  <a:pt x="73" y="48"/>
                </a:lnTo>
                <a:lnTo>
                  <a:pt x="48" y="64"/>
                </a:lnTo>
                <a:lnTo>
                  <a:pt x="48" y="96"/>
                </a:lnTo>
                <a:lnTo>
                  <a:pt x="40" y="112"/>
                </a:lnTo>
                <a:lnTo>
                  <a:pt x="16" y="112"/>
                </a:lnTo>
                <a:lnTo>
                  <a:pt x="0" y="112"/>
                </a:lnTo>
                <a:lnTo>
                  <a:pt x="8" y="128"/>
                </a:lnTo>
                <a:lnTo>
                  <a:pt x="24" y="144"/>
                </a:lnTo>
                <a:lnTo>
                  <a:pt x="32" y="144"/>
                </a:lnTo>
                <a:lnTo>
                  <a:pt x="40" y="15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7" name="Freeform 732">
            <a:extLst>
              <a:ext uri="{FF2B5EF4-FFF2-40B4-BE49-F238E27FC236}">
                <a16:creationId xmlns:a16="http://schemas.microsoft.com/office/drawing/2014/main" id="{C1F34411-D6BD-48D0-BE54-711C73642513}"/>
              </a:ext>
            </a:extLst>
          </p:cNvPr>
          <p:cNvSpPr>
            <a:spLocks/>
          </p:cNvSpPr>
          <p:nvPr/>
        </p:nvSpPr>
        <p:spPr bwMode="auto">
          <a:xfrm>
            <a:off x="6611936" y="4119160"/>
            <a:ext cx="245762" cy="344400"/>
          </a:xfrm>
          <a:custGeom>
            <a:avLst/>
            <a:gdLst>
              <a:gd name="T0" fmla="*/ 2147483647 w 120"/>
              <a:gd name="T1" fmla="*/ 2147483647 h 168"/>
              <a:gd name="T2" fmla="*/ 2147483647 w 120"/>
              <a:gd name="T3" fmla="*/ 2147483647 h 168"/>
              <a:gd name="T4" fmla="*/ 2147483647 w 120"/>
              <a:gd name="T5" fmla="*/ 2147483647 h 168"/>
              <a:gd name="T6" fmla="*/ 2147483647 w 120"/>
              <a:gd name="T7" fmla="*/ 2147483647 h 168"/>
              <a:gd name="T8" fmla="*/ 2147483647 w 120"/>
              <a:gd name="T9" fmla="*/ 2147483647 h 168"/>
              <a:gd name="T10" fmla="*/ 2147483647 w 120"/>
              <a:gd name="T11" fmla="*/ 2147483647 h 168"/>
              <a:gd name="T12" fmla="*/ 2147483647 w 120"/>
              <a:gd name="T13" fmla="*/ 2147483647 h 168"/>
              <a:gd name="T14" fmla="*/ 2147483647 w 120"/>
              <a:gd name="T15" fmla="*/ 2147483647 h 168"/>
              <a:gd name="T16" fmla="*/ 2147483647 w 120"/>
              <a:gd name="T17" fmla="*/ 2147483647 h 168"/>
              <a:gd name="T18" fmla="*/ 2147483647 w 120"/>
              <a:gd name="T19" fmla="*/ 2147483647 h 168"/>
              <a:gd name="T20" fmla="*/ 2147483647 w 120"/>
              <a:gd name="T21" fmla="*/ 2147483647 h 168"/>
              <a:gd name="T22" fmla="*/ 2147483647 w 120"/>
              <a:gd name="T23" fmla="*/ 2147483647 h 168"/>
              <a:gd name="T24" fmla="*/ 2147483647 w 120"/>
              <a:gd name="T25" fmla="*/ 2147483647 h 168"/>
              <a:gd name="T26" fmla="*/ 0 w 120"/>
              <a:gd name="T27" fmla="*/ 2147483647 h 168"/>
              <a:gd name="T28" fmla="*/ 0 w 120"/>
              <a:gd name="T29" fmla="*/ 2147483647 h 168"/>
              <a:gd name="T30" fmla="*/ 2147483647 w 120"/>
              <a:gd name="T31" fmla="*/ 2147483647 h 168"/>
              <a:gd name="T32" fmla="*/ 2147483647 w 120"/>
              <a:gd name="T33" fmla="*/ 2147483647 h 168"/>
              <a:gd name="T34" fmla="*/ 2147483647 w 120"/>
              <a:gd name="T35" fmla="*/ 2147483647 h 168"/>
              <a:gd name="T36" fmla="*/ 2147483647 w 120"/>
              <a:gd name="T37" fmla="*/ 2147483647 h 168"/>
              <a:gd name="T38" fmla="*/ 2147483647 w 120"/>
              <a:gd name="T39" fmla="*/ 2147483647 h 168"/>
              <a:gd name="T40" fmla="*/ 2147483647 w 120"/>
              <a:gd name="T41" fmla="*/ 0 h 168"/>
              <a:gd name="T42" fmla="*/ 2147483647 w 120"/>
              <a:gd name="T43" fmla="*/ 2147483647 h 16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68"/>
              <a:gd name="T68" fmla="*/ 120 w 120"/>
              <a:gd name="T69" fmla="*/ 168 h 16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68">
                <a:moveTo>
                  <a:pt x="48" y="16"/>
                </a:moveTo>
                <a:lnTo>
                  <a:pt x="32" y="8"/>
                </a:lnTo>
                <a:lnTo>
                  <a:pt x="16" y="16"/>
                </a:lnTo>
                <a:lnTo>
                  <a:pt x="24" y="24"/>
                </a:lnTo>
                <a:lnTo>
                  <a:pt x="56" y="40"/>
                </a:lnTo>
                <a:lnTo>
                  <a:pt x="80" y="48"/>
                </a:lnTo>
                <a:lnTo>
                  <a:pt x="48" y="80"/>
                </a:lnTo>
                <a:lnTo>
                  <a:pt x="24" y="88"/>
                </a:lnTo>
                <a:lnTo>
                  <a:pt x="8" y="96"/>
                </a:lnTo>
                <a:lnTo>
                  <a:pt x="16" y="104"/>
                </a:lnTo>
                <a:lnTo>
                  <a:pt x="8" y="96"/>
                </a:lnTo>
                <a:lnTo>
                  <a:pt x="8" y="104"/>
                </a:lnTo>
                <a:lnTo>
                  <a:pt x="0" y="112"/>
                </a:lnTo>
                <a:lnTo>
                  <a:pt x="0" y="152"/>
                </a:lnTo>
                <a:lnTo>
                  <a:pt x="8" y="168"/>
                </a:lnTo>
                <a:lnTo>
                  <a:pt x="24" y="136"/>
                </a:lnTo>
                <a:lnTo>
                  <a:pt x="56" y="120"/>
                </a:lnTo>
                <a:lnTo>
                  <a:pt x="88" y="88"/>
                </a:lnTo>
                <a:lnTo>
                  <a:pt x="112" y="32"/>
                </a:lnTo>
                <a:lnTo>
                  <a:pt x="120" y="0"/>
                </a:lnTo>
                <a:lnTo>
                  <a:pt x="48" y="1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8" name="Freeform 733">
            <a:extLst>
              <a:ext uri="{FF2B5EF4-FFF2-40B4-BE49-F238E27FC236}">
                <a16:creationId xmlns:a16="http://schemas.microsoft.com/office/drawing/2014/main" id="{74BD0CC9-E02E-4F74-A3E3-5317A37C1B76}"/>
              </a:ext>
            </a:extLst>
          </p:cNvPr>
          <p:cNvSpPr>
            <a:spLocks/>
          </p:cNvSpPr>
          <p:nvPr/>
        </p:nvSpPr>
        <p:spPr bwMode="auto">
          <a:xfrm>
            <a:off x="5908091" y="4102442"/>
            <a:ext cx="33436" cy="132076"/>
          </a:xfrm>
          <a:custGeom>
            <a:avLst/>
            <a:gdLst>
              <a:gd name="T0" fmla="*/ 2147483647 w 16"/>
              <a:gd name="T1" fmla="*/ 0 h 64"/>
              <a:gd name="T2" fmla="*/ 2147483647 w 16"/>
              <a:gd name="T3" fmla="*/ 2147483647 h 64"/>
              <a:gd name="T4" fmla="*/ 0 w 16"/>
              <a:gd name="T5" fmla="*/ 2147483647 h 64"/>
              <a:gd name="T6" fmla="*/ 0 w 16"/>
              <a:gd name="T7" fmla="*/ 2147483647 h 64"/>
              <a:gd name="T8" fmla="*/ 2147483647 w 16"/>
              <a:gd name="T9" fmla="*/ 2147483647 h 64"/>
              <a:gd name="T10" fmla="*/ 2147483647 w 16"/>
              <a:gd name="T11" fmla="*/ 2147483647 h 64"/>
              <a:gd name="T12" fmla="*/ 2147483647 w 16"/>
              <a:gd name="T13" fmla="*/ 0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16" y="24"/>
                </a:lnTo>
                <a:lnTo>
                  <a:pt x="0" y="32"/>
                </a:lnTo>
                <a:lnTo>
                  <a:pt x="0" y="40"/>
                </a:lnTo>
                <a:lnTo>
                  <a:pt x="8" y="64"/>
                </a:lnTo>
                <a:lnTo>
                  <a:pt x="16" y="64"/>
                </a:lnTo>
                <a:lnTo>
                  <a:pt x="8"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69" name="Freeform 734">
            <a:extLst>
              <a:ext uri="{FF2B5EF4-FFF2-40B4-BE49-F238E27FC236}">
                <a16:creationId xmlns:a16="http://schemas.microsoft.com/office/drawing/2014/main" id="{7B8FACB3-FBBD-4D53-81F0-D304A7605B98}"/>
              </a:ext>
            </a:extLst>
          </p:cNvPr>
          <p:cNvSpPr>
            <a:spLocks/>
          </p:cNvSpPr>
          <p:nvPr/>
        </p:nvSpPr>
        <p:spPr bwMode="auto">
          <a:xfrm>
            <a:off x="5908091" y="4102442"/>
            <a:ext cx="33436" cy="132076"/>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0" name="Freeform 735">
            <a:extLst>
              <a:ext uri="{FF2B5EF4-FFF2-40B4-BE49-F238E27FC236}">
                <a16:creationId xmlns:a16="http://schemas.microsoft.com/office/drawing/2014/main" id="{64EF4295-ADBF-4511-BD60-AB7178A55FD3}"/>
              </a:ext>
            </a:extLst>
          </p:cNvPr>
          <p:cNvSpPr>
            <a:spLocks/>
          </p:cNvSpPr>
          <p:nvPr/>
        </p:nvSpPr>
        <p:spPr bwMode="auto">
          <a:xfrm>
            <a:off x="5908091" y="4102442"/>
            <a:ext cx="33436" cy="132076"/>
          </a:xfrm>
          <a:custGeom>
            <a:avLst/>
            <a:gdLst>
              <a:gd name="T0" fmla="*/ 2147483647 w 16"/>
              <a:gd name="T1" fmla="*/ 0 h 64"/>
              <a:gd name="T2" fmla="*/ 2147483647 w 16"/>
              <a:gd name="T3" fmla="*/ 0 h 64"/>
              <a:gd name="T4" fmla="*/ 2147483647 w 16"/>
              <a:gd name="T5" fmla="*/ 2147483647 h 64"/>
              <a:gd name="T6" fmla="*/ 0 w 16"/>
              <a:gd name="T7" fmla="*/ 2147483647 h 64"/>
              <a:gd name="T8" fmla="*/ 0 w 16"/>
              <a:gd name="T9" fmla="*/ 2147483647 h 64"/>
              <a:gd name="T10" fmla="*/ 2147483647 w 16"/>
              <a:gd name="T11" fmla="*/ 2147483647 h 64"/>
              <a:gd name="T12" fmla="*/ 2147483647 w 16"/>
              <a:gd name="T13" fmla="*/ 2147483647 h 64"/>
              <a:gd name="T14" fmla="*/ 0 60000 65536"/>
              <a:gd name="T15" fmla="*/ 0 60000 65536"/>
              <a:gd name="T16" fmla="*/ 0 60000 65536"/>
              <a:gd name="T17" fmla="*/ 0 60000 65536"/>
              <a:gd name="T18" fmla="*/ 0 60000 65536"/>
              <a:gd name="T19" fmla="*/ 0 60000 65536"/>
              <a:gd name="T20" fmla="*/ 0 60000 65536"/>
              <a:gd name="T21" fmla="*/ 0 w 16"/>
              <a:gd name="T22" fmla="*/ 0 h 64"/>
              <a:gd name="T23" fmla="*/ 16 w 16"/>
              <a:gd name="T24" fmla="*/ 64 h 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4">
                <a:moveTo>
                  <a:pt x="8" y="0"/>
                </a:moveTo>
                <a:lnTo>
                  <a:pt x="8" y="0"/>
                </a:lnTo>
                <a:lnTo>
                  <a:pt x="16" y="24"/>
                </a:lnTo>
                <a:lnTo>
                  <a:pt x="0" y="32"/>
                </a:lnTo>
                <a:lnTo>
                  <a:pt x="0" y="40"/>
                </a:lnTo>
                <a:lnTo>
                  <a:pt x="8" y="64"/>
                </a:lnTo>
                <a:lnTo>
                  <a:pt x="16" y="64"/>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1" name="Freeform 736">
            <a:extLst>
              <a:ext uri="{FF2B5EF4-FFF2-40B4-BE49-F238E27FC236}">
                <a16:creationId xmlns:a16="http://schemas.microsoft.com/office/drawing/2014/main" id="{7101DC3D-422A-44AF-BD55-2A4975C0AFC7}"/>
              </a:ext>
            </a:extLst>
          </p:cNvPr>
          <p:cNvSpPr>
            <a:spLocks/>
          </p:cNvSpPr>
          <p:nvPr/>
        </p:nvSpPr>
        <p:spPr bwMode="auto">
          <a:xfrm>
            <a:off x="5893044" y="3808197"/>
            <a:ext cx="260807" cy="426320"/>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0 h 208"/>
              <a:gd name="T24" fmla="*/ 2147483647 w 128"/>
              <a:gd name="T25" fmla="*/ 2147483647 h 208"/>
              <a:gd name="T26" fmla="*/ 2147483647 w 128"/>
              <a:gd name="T27" fmla="*/ 2147483647 h 208"/>
              <a:gd name="T28" fmla="*/ 2147483647 w 128"/>
              <a:gd name="T29" fmla="*/ 2147483647 h 208"/>
              <a:gd name="T30" fmla="*/ 2147483647 w 128"/>
              <a:gd name="T31" fmla="*/ 2147483647 h 208"/>
              <a:gd name="T32" fmla="*/ 0 w 128"/>
              <a:gd name="T33" fmla="*/ 2147483647 h 208"/>
              <a:gd name="T34" fmla="*/ 2147483647 w 128"/>
              <a:gd name="T35" fmla="*/ 2147483647 h 208"/>
              <a:gd name="T36" fmla="*/ 0 w 128"/>
              <a:gd name="T37" fmla="*/ 2147483647 h 208"/>
              <a:gd name="T38" fmla="*/ 2147483647 w 128"/>
              <a:gd name="T39" fmla="*/ 2147483647 h 208"/>
              <a:gd name="T40" fmla="*/ 2147483647 w 128"/>
              <a:gd name="T41" fmla="*/ 2147483647 h 208"/>
              <a:gd name="T42" fmla="*/ 2147483647 w 128"/>
              <a:gd name="T43" fmla="*/ 2147483647 h 208"/>
              <a:gd name="T44" fmla="*/ 2147483647 w 128"/>
              <a:gd name="T45" fmla="*/ 2147483647 h 208"/>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28"/>
              <a:gd name="T70" fmla="*/ 0 h 208"/>
              <a:gd name="T71" fmla="*/ 128 w 128"/>
              <a:gd name="T72" fmla="*/ 208 h 208"/>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lnTo>
                  <a:pt x="24" y="20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2" name="Freeform 737">
            <a:extLst>
              <a:ext uri="{FF2B5EF4-FFF2-40B4-BE49-F238E27FC236}">
                <a16:creationId xmlns:a16="http://schemas.microsoft.com/office/drawing/2014/main" id="{B668CA3F-62A7-4B0C-88AB-C90EFC2E1E9F}"/>
              </a:ext>
            </a:extLst>
          </p:cNvPr>
          <p:cNvSpPr>
            <a:spLocks/>
          </p:cNvSpPr>
          <p:nvPr/>
        </p:nvSpPr>
        <p:spPr bwMode="auto">
          <a:xfrm>
            <a:off x="5893044" y="3808197"/>
            <a:ext cx="260807" cy="426320"/>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3" name="Freeform 738">
            <a:extLst>
              <a:ext uri="{FF2B5EF4-FFF2-40B4-BE49-F238E27FC236}">
                <a16:creationId xmlns:a16="http://schemas.microsoft.com/office/drawing/2014/main" id="{80ABAAB3-A0A1-4CE0-ADC9-7226781B608D}"/>
              </a:ext>
            </a:extLst>
          </p:cNvPr>
          <p:cNvSpPr>
            <a:spLocks/>
          </p:cNvSpPr>
          <p:nvPr/>
        </p:nvSpPr>
        <p:spPr bwMode="auto">
          <a:xfrm>
            <a:off x="5893044" y="3808197"/>
            <a:ext cx="260807" cy="426320"/>
          </a:xfrm>
          <a:custGeom>
            <a:avLst/>
            <a:gdLst>
              <a:gd name="T0" fmla="*/ 2147483647 w 128"/>
              <a:gd name="T1" fmla="*/ 2147483647 h 208"/>
              <a:gd name="T2" fmla="*/ 2147483647 w 128"/>
              <a:gd name="T3" fmla="*/ 2147483647 h 208"/>
              <a:gd name="T4" fmla="*/ 2147483647 w 128"/>
              <a:gd name="T5" fmla="*/ 2147483647 h 208"/>
              <a:gd name="T6" fmla="*/ 2147483647 w 128"/>
              <a:gd name="T7" fmla="*/ 2147483647 h 208"/>
              <a:gd name="T8" fmla="*/ 2147483647 w 128"/>
              <a:gd name="T9" fmla="*/ 2147483647 h 208"/>
              <a:gd name="T10" fmla="*/ 2147483647 w 128"/>
              <a:gd name="T11" fmla="*/ 2147483647 h 208"/>
              <a:gd name="T12" fmla="*/ 2147483647 w 128"/>
              <a:gd name="T13" fmla="*/ 2147483647 h 208"/>
              <a:gd name="T14" fmla="*/ 2147483647 w 128"/>
              <a:gd name="T15" fmla="*/ 2147483647 h 208"/>
              <a:gd name="T16" fmla="*/ 2147483647 w 128"/>
              <a:gd name="T17" fmla="*/ 2147483647 h 208"/>
              <a:gd name="T18" fmla="*/ 2147483647 w 128"/>
              <a:gd name="T19" fmla="*/ 2147483647 h 208"/>
              <a:gd name="T20" fmla="*/ 2147483647 w 128"/>
              <a:gd name="T21" fmla="*/ 2147483647 h 208"/>
              <a:gd name="T22" fmla="*/ 2147483647 w 128"/>
              <a:gd name="T23" fmla="*/ 2147483647 h 208"/>
              <a:gd name="T24" fmla="*/ 2147483647 w 128"/>
              <a:gd name="T25" fmla="*/ 0 h 208"/>
              <a:gd name="T26" fmla="*/ 2147483647 w 128"/>
              <a:gd name="T27" fmla="*/ 2147483647 h 208"/>
              <a:gd name="T28" fmla="*/ 2147483647 w 128"/>
              <a:gd name="T29" fmla="*/ 2147483647 h 208"/>
              <a:gd name="T30" fmla="*/ 2147483647 w 128"/>
              <a:gd name="T31" fmla="*/ 2147483647 h 208"/>
              <a:gd name="T32" fmla="*/ 2147483647 w 128"/>
              <a:gd name="T33" fmla="*/ 2147483647 h 208"/>
              <a:gd name="T34" fmla="*/ 2147483647 w 128"/>
              <a:gd name="T35" fmla="*/ 2147483647 h 208"/>
              <a:gd name="T36" fmla="*/ 0 w 128"/>
              <a:gd name="T37" fmla="*/ 2147483647 h 208"/>
              <a:gd name="T38" fmla="*/ 2147483647 w 128"/>
              <a:gd name="T39" fmla="*/ 2147483647 h 208"/>
              <a:gd name="T40" fmla="*/ 0 w 128"/>
              <a:gd name="T41" fmla="*/ 2147483647 h 208"/>
              <a:gd name="T42" fmla="*/ 0 w 128"/>
              <a:gd name="T43" fmla="*/ 2147483647 h 208"/>
              <a:gd name="T44" fmla="*/ 2147483647 w 128"/>
              <a:gd name="T45" fmla="*/ 2147483647 h 208"/>
              <a:gd name="T46" fmla="*/ 2147483647 w 128"/>
              <a:gd name="T47" fmla="*/ 2147483647 h 208"/>
              <a:gd name="T48" fmla="*/ 2147483647 w 128"/>
              <a:gd name="T49" fmla="*/ 2147483647 h 20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208"/>
              <a:gd name="T77" fmla="*/ 128 w 128"/>
              <a:gd name="T78" fmla="*/ 208 h 20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208">
                <a:moveTo>
                  <a:pt x="24" y="208"/>
                </a:moveTo>
                <a:lnTo>
                  <a:pt x="40" y="200"/>
                </a:lnTo>
                <a:lnTo>
                  <a:pt x="64" y="192"/>
                </a:lnTo>
                <a:lnTo>
                  <a:pt x="64" y="184"/>
                </a:lnTo>
                <a:lnTo>
                  <a:pt x="88" y="184"/>
                </a:lnTo>
                <a:lnTo>
                  <a:pt x="120" y="160"/>
                </a:lnTo>
                <a:lnTo>
                  <a:pt x="104" y="136"/>
                </a:lnTo>
                <a:lnTo>
                  <a:pt x="112" y="128"/>
                </a:lnTo>
                <a:lnTo>
                  <a:pt x="112" y="104"/>
                </a:lnTo>
                <a:lnTo>
                  <a:pt x="128" y="96"/>
                </a:lnTo>
                <a:lnTo>
                  <a:pt x="128" y="48"/>
                </a:lnTo>
                <a:lnTo>
                  <a:pt x="32" y="0"/>
                </a:lnTo>
                <a:lnTo>
                  <a:pt x="16" y="8"/>
                </a:lnTo>
                <a:lnTo>
                  <a:pt x="24" y="32"/>
                </a:lnTo>
                <a:lnTo>
                  <a:pt x="32" y="40"/>
                </a:lnTo>
                <a:lnTo>
                  <a:pt x="24" y="88"/>
                </a:lnTo>
                <a:lnTo>
                  <a:pt x="0" y="112"/>
                </a:lnTo>
                <a:lnTo>
                  <a:pt x="8" y="112"/>
                </a:lnTo>
                <a:lnTo>
                  <a:pt x="0" y="112"/>
                </a:lnTo>
                <a:lnTo>
                  <a:pt x="8" y="128"/>
                </a:lnTo>
                <a:lnTo>
                  <a:pt x="16" y="128"/>
                </a:lnTo>
                <a:lnTo>
                  <a:pt x="16" y="144"/>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4" name="Freeform 739">
            <a:extLst>
              <a:ext uri="{FF2B5EF4-FFF2-40B4-BE49-F238E27FC236}">
                <a16:creationId xmlns:a16="http://schemas.microsoft.com/office/drawing/2014/main" id="{D46DB733-2A39-4FCA-BDCE-BAA646E246A8}"/>
              </a:ext>
            </a:extLst>
          </p:cNvPr>
          <p:cNvSpPr>
            <a:spLocks/>
          </p:cNvSpPr>
          <p:nvPr/>
        </p:nvSpPr>
        <p:spPr bwMode="auto">
          <a:xfrm>
            <a:off x="5974965" y="5003565"/>
            <a:ext cx="407929" cy="376164"/>
          </a:xfrm>
          <a:custGeom>
            <a:avLst/>
            <a:gdLst>
              <a:gd name="T0" fmla="*/ 2147483647 w 200"/>
              <a:gd name="T1" fmla="*/ 2147483647 h 184"/>
              <a:gd name="T2" fmla="*/ 2147483647 w 200"/>
              <a:gd name="T3" fmla="*/ 2147483647 h 184"/>
              <a:gd name="T4" fmla="*/ 2147483647 w 200"/>
              <a:gd name="T5" fmla="*/ 0 h 184"/>
              <a:gd name="T6" fmla="*/ 2147483647 w 200"/>
              <a:gd name="T7" fmla="*/ 2147483647 h 184"/>
              <a:gd name="T8" fmla="*/ 2147483647 w 200"/>
              <a:gd name="T9" fmla="*/ 2147483647 h 184"/>
              <a:gd name="T10" fmla="*/ 2147483647 w 200"/>
              <a:gd name="T11" fmla="*/ 2147483647 h 184"/>
              <a:gd name="T12" fmla="*/ 2147483647 w 200"/>
              <a:gd name="T13" fmla="*/ 2147483647 h 184"/>
              <a:gd name="T14" fmla="*/ 2147483647 w 200"/>
              <a:gd name="T15" fmla="*/ 2147483647 h 184"/>
              <a:gd name="T16" fmla="*/ 2147483647 w 200"/>
              <a:gd name="T17" fmla="*/ 2147483647 h 184"/>
              <a:gd name="T18" fmla="*/ 2147483647 w 200"/>
              <a:gd name="T19" fmla="*/ 2147483647 h 184"/>
              <a:gd name="T20" fmla="*/ 2147483647 w 200"/>
              <a:gd name="T21" fmla="*/ 2147483647 h 184"/>
              <a:gd name="T22" fmla="*/ 2147483647 w 200"/>
              <a:gd name="T23" fmla="*/ 2147483647 h 184"/>
              <a:gd name="T24" fmla="*/ 2147483647 w 200"/>
              <a:gd name="T25" fmla="*/ 2147483647 h 184"/>
              <a:gd name="T26" fmla="*/ 2147483647 w 200"/>
              <a:gd name="T27" fmla="*/ 2147483647 h 184"/>
              <a:gd name="T28" fmla="*/ 0 w 200"/>
              <a:gd name="T29" fmla="*/ 2147483647 h 184"/>
              <a:gd name="T30" fmla="*/ 0 w 200"/>
              <a:gd name="T31" fmla="*/ 2147483647 h 184"/>
              <a:gd name="T32" fmla="*/ 2147483647 w 200"/>
              <a:gd name="T33" fmla="*/ 2147483647 h 184"/>
              <a:gd name="T34" fmla="*/ 2147483647 w 200"/>
              <a:gd name="T35" fmla="*/ 2147483647 h 184"/>
              <a:gd name="T36" fmla="*/ 2147483647 w 200"/>
              <a:gd name="T37" fmla="*/ 2147483647 h 184"/>
              <a:gd name="T38" fmla="*/ 2147483647 w 200"/>
              <a:gd name="T39" fmla="*/ 2147483647 h 184"/>
              <a:gd name="T40" fmla="*/ 2147483647 w 200"/>
              <a:gd name="T41" fmla="*/ 2147483647 h 184"/>
              <a:gd name="T42" fmla="*/ 2147483647 w 200"/>
              <a:gd name="T43" fmla="*/ 2147483647 h 184"/>
              <a:gd name="T44" fmla="*/ 2147483647 w 200"/>
              <a:gd name="T45" fmla="*/ 2147483647 h 184"/>
              <a:gd name="T46" fmla="*/ 2147483647 w 200"/>
              <a:gd name="T47" fmla="*/ 2147483647 h 184"/>
              <a:gd name="T48" fmla="*/ 2147483647 w 200"/>
              <a:gd name="T49" fmla="*/ 2147483647 h 184"/>
              <a:gd name="T50" fmla="*/ 2147483647 w 200"/>
              <a:gd name="T51" fmla="*/ 2147483647 h 184"/>
              <a:gd name="T52" fmla="*/ 2147483647 w 200"/>
              <a:gd name="T53" fmla="*/ 2147483647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84"/>
              <a:gd name="T83" fmla="*/ 200 w 200"/>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84">
                <a:moveTo>
                  <a:pt x="192" y="8"/>
                </a:moveTo>
                <a:lnTo>
                  <a:pt x="184" y="8"/>
                </a:lnTo>
                <a:lnTo>
                  <a:pt x="160" y="0"/>
                </a:lnTo>
                <a:lnTo>
                  <a:pt x="136" y="24"/>
                </a:lnTo>
                <a:lnTo>
                  <a:pt x="104" y="48"/>
                </a:lnTo>
                <a:lnTo>
                  <a:pt x="88" y="48"/>
                </a:lnTo>
                <a:lnTo>
                  <a:pt x="64" y="64"/>
                </a:lnTo>
                <a:lnTo>
                  <a:pt x="56" y="64"/>
                </a:lnTo>
                <a:lnTo>
                  <a:pt x="48" y="56"/>
                </a:lnTo>
                <a:lnTo>
                  <a:pt x="40" y="40"/>
                </a:lnTo>
                <a:lnTo>
                  <a:pt x="40" y="48"/>
                </a:lnTo>
                <a:lnTo>
                  <a:pt x="40" y="40"/>
                </a:lnTo>
                <a:lnTo>
                  <a:pt x="32" y="96"/>
                </a:lnTo>
                <a:lnTo>
                  <a:pt x="24" y="96"/>
                </a:lnTo>
                <a:lnTo>
                  <a:pt x="0" y="88"/>
                </a:lnTo>
                <a:lnTo>
                  <a:pt x="0" y="96"/>
                </a:lnTo>
                <a:lnTo>
                  <a:pt x="8" y="112"/>
                </a:lnTo>
                <a:lnTo>
                  <a:pt x="16" y="144"/>
                </a:lnTo>
                <a:lnTo>
                  <a:pt x="16" y="160"/>
                </a:lnTo>
                <a:lnTo>
                  <a:pt x="32" y="184"/>
                </a:lnTo>
                <a:lnTo>
                  <a:pt x="64" y="176"/>
                </a:lnTo>
                <a:lnTo>
                  <a:pt x="96" y="168"/>
                </a:lnTo>
                <a:lnTo>
                  <a:pt x="128" y="168"/>
                </a:lnTo>
                <a:lnTo>
                  <a:pt x="184" y="104"/>
                </a:lnTo>
                <a:lnTo>
                  <a:pt x="200" y="64"/>
                </a:lnTo>
                <a:lnTo>
                  <a:pt x="192" y="64"/>
                </a:lnTo>
                <a:lnTo>
                  <a:pt x="192"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5" name="Freeform 740">
            <a:extLst>
              <a:ext uri="{FF2B5EF4-FFF2-40B4-BE49-F238E27FC236}">
                <a16:creationId xmlns:a16="http://schemas.microsoft.com/office/drawing/2014/main" id="{B4713F25-05C2-458B-A4A7-B7BDC3F119E3}"/>
              </a:ext>
            </a:extLst>
          </p:cNvPr>
          <p:cNvSpPr>
            <a:spLocks/>
          </p:cNvSpPr>
          <p:nvPr/>
        </p:nvSpPr>
        <p:spPr bwMode="auto">
          <a:xfrm>
            <a:off x="6056885" y="4888207"/>
            <a:ext cx="244089" cy="245762"/>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6" name="Freeform 741">
            <a:extLst>
              <a:ext uri="{FF2B5EF4-FFF2-40B4-BE49-F238E27FC236}">
                <a16:creationId xmlns:a16="http://schemas.microsoft.com/office/drawing/2014/main" id="{2E538042-EDE8-455B-A8C3-D524C884546E}"/>
              </a:ext>
            </a:extLst>
          </p:cNvPr>
          <p:cNvSpPr>
            <a:spLocks/>
          </p:cNvSpPr>
          <p:nvPr/>
        </p:nvSpPr>
        <p:spPr bwMode="auto">
          <a:xfrm>
            <a:off x="6317693" y="4692603"/>
            <a:ext cx="279198" cy="441367"/>
          </a:xfrm>
          <a:custGeom>
            <a:avLst/>
            <a:gdLst>
              <a:gd name="T0" fmla="*/ 2147483647 w 136"/>
              <a:gd name="T1" fmla="*/ 2147483647 h 216"/>
              <a:gd name="T2" fmla="*/ 2147483647 w 136"/>
              <a:gd name="T3" fmla="*/ 2147483647 h 216"/>
              <a:gd name="T4" fmla="*/ 2147483647 w 136"/>
              <a:gd name="T5" fmla="*/ 2147483647 h 216"/>
              <a:gd name="T6" fmla="*/ 2147483647 w 136"/>
              <a:gd name="T7" fmla="*/ 2147483647 h 216"/>
              <a:gd name="T8" fmla="*/ 2147483647 w 136"/>
              <a:gd name="T9" fmla="*/ 2147483647 h 216"/>
              <a:gd name="T10" fmla="*/ 2147483647 w 136"/>
              <a:gd name="T11" fmla="*/ 2147483647 h 216"/>
              <a:gd name="T12" fmla="*/ 2147483647 w 136"/>
              <a:gd name="T13" fmla="*/ 2147483647 h 216"/>
              <a:gd name="T14" fmla="*/ 2147483647 w 136"/>
              <a:gd name="T15" fmla="*/ 2147483647 h 216"/>
              <a:gd name="T16" fmla="*/ 2147483647 w 136"/>
              <a:gd name="T17" fmla="*/ 2147483647 h 216"/>
              <a:gd name="T18" fmla="*/ 0 w 136"/>
              <a:gd name="T19" fmla="*/ 2147483647 h 216"/>
              <a:gd name="T20" fmla="*/ 2147483647 w 136"/>
              <a:gd name="T21" fmla="*/ 2147483647 h 216"/>
              <a:gd name="T22" fmla="*/ 0 w 136"/>
              <a:gd name="T23" fmla="*/ 2147483647 h 216"/>
              <a:gd name="T24" fmla="*/ 2147483647 w 136"/>
              <a:gd name="T25" fmla="*/ 2147483647 h 216"/>
              <a:gd name="T26" fmla="*/ 2147483647 w 136"/>
              <a:gd name="T27" fmla="*/ 2147483647 h 216"/>
              <a:gd name="T28" fmla="*/ 2147483647 w 136"/>
              <a:gd name="T29" fmla="*/ 2147483647 h 216"/>
              <a:gd name="T30" fmla="*/ 2147483647 w 136"/>
              <a:gd name="T31" fmla="*/ 2147483647 h 216"/>
              <a:gd name="T32" fmla="*/ 2147483647 w 136"/>
              <a:gd name="T33" fmla="*/ 2147483647 h 216"/>
              <a:gd name="T34" fmla="*/ 2147483647 w 136"/>
              <a:gd name="T35" fmla="*/ 2147483647 h 216"/>
              <a:gd name="T36" fmla="*/ 2147483647 w 136"/>
              <a:gd name="T37" fmla="*/ 2147483647 h 216"/>
              <a:gd name="T38" fmla="*/ 2147483647 w 136"/>
              <a:gd name="T39" fmla="*/ 2147483647 h 216"/>
              <a:gd name="T40" fmla="*/ 2147483647 w 136"/>
              <a:gd name="T41" fmla="*/ 2147483647 h 216"/>
              <a:gd name="T42" fmla="*/ 2147483647 w 136"/>
              <a:gd name="T43" fmla="*/ 2147483647 h 216"/>
              <a:gd name="T44" fmla="*/ 2147483647 w 136"/>
              <a:gd name="T45" fmla="*/ 2147483647 h 216"/>
              <a:gd name="T46" fmla="*/ 2147483647 w 136"/>
              <a:gd name="T47" fmla="*/ 2147483647 h 216"/>
              <a:gd name="T48" fmla="*/ 2147483647 w 136"/>
              <a:gd name="T49" fmla="*/ 2147483647 h 216"/>
              <a:gd name="T50" fmla="*/ 2147483647 w 136"/>
              <a:gd name="T51" fmla="*/ 2147483647 h 216"/>
              <a:gd name="T52" fmla="*/ 2147483647 w 136"/>
              <a:gd name="T53" fmla="*/ 2147483647 h 216"/>
              <a:gd name="T54" fmla="*/ 2147483647 w 136"/>
              <a:gd name="T55" fmla="*/ 2147483647 h 216"/>
              <a:gd name="T56" fmla="*/ 2147483647 w 136"/>
              <a:gd name="T57" fmla="*/ 2147483647 h 216"/>
              <a:gd name="T58" fmla="*/ 2147483647 w 136"/>
              <a:gd name="T59" fmla="*/ 0 h 216"/>
              <a:gd name="T60" fmla="*/ 2147483647 w 136"/>
              <a:gd name="T61" fmla="*/ 2147483647 h 216"/>
              <a:gd name="T62" fmla="*/ 2147483647 w 136"/>
              <a:gd name="T63" fmla="*/ 2147483647 h 21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36"/>
              <a:gd name="T97" fmla="*/ 0 h 216"/>
              <a:gd name="T98" fmla="*/ 136 w 136"/>
              <a:gd name="T99" fmla="*/ 216 h 21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36" h="216">
                <a:moveTo>
                  <a:pt x="88" y="8"/>
                </a:moveTo>
                <a:lnTo>
                  <a:pt x="64" y="16"/>
                </a:lnTo>
                <a:lnTo>
                  <a:pt x="64" y="32"/>
                </a:lnTo>
                <a:lnTo>
                  <a:pt x="72" y="56"/>
                </a:lnTo>
                <a:lnTo>
                  <a:pt x="72" y="64"/>
                </a:lnTo>
                <a:lnTo>
                  <a:pt x="64" y="72"/>
                </a:lnTo>
                <a:lnTo>
                  <a:pt x="56" y="64"/>
                </a:lnTo>
                <a:lnTo>
                  <a:pt x="48" y="56"/>
                </a:lnTo>
                <a:lnTo>
                  <a:pt x="32" y="48"/>
                </a:lnTo>
                <a:lnTo>
                  <a:pt x="0" y="64"/>
                </a:lnTo>
                <a:lnTo>
                  <a:pt x="8" y="64"/>
                </a:lnTo>
                <a:lnTo>
                  <a:pt x="0" y="64"/>
                </a:lnTo>
                <a:lnTo>
                  <a:pt x="32" y="80"/>
                </a:lnTo>
                <a:lnTo>
                  <a:pt x="32" y="96"/>
                </a:lnTo>
                <a:lnTo>
                  <a:pt x="32" y="112"/>
                </a:lnTo>
                <a:lnTo>
                  <a:pt x="24" y="144"/>
                </a:lnTo>
                <a:lnTo>
                  <a:pt x="16" y="160"/>
                </a:lnTo>
                <a:lnTo>
                  <a:pt x="24" y="160"/>
                </a:lnTo>
                <a:lnTo>
                  <a:pt x="24" y="216"/>
                </a:lnTo>
                <a:lnTo>
                  <a:pt x="32" y="216"/>
                </a:lnTo>
                <a:lnTo>
                  <a:pt x="32" y="208"/>
                </a:lnTo>
                <a:lnTo>
                  <a:pt x="64" y="184"/>
                </a:lnTo>
                <a:lnTo>
                  <a:pt x="72" y="160"/>
                </a:lnTo>
                <a:lnTo>
                  <a:pt x="64" y="128"/>
                </a:lnTo>
                <a:lnTo>
                  <a:pt x="80" y="104"/>
                </a:lnTo>
                <a:lnTo>
                  <a:pt x="120" y="80"/>
                </a:lnTo>
                <a:lnTo>
                  <a:pt x="128" y="64"/>
                </a:lnTo>
                <a:lnTo>
                  <a:pt x="136" y="48"/>
                </a:lnTo>
                <a:lnTo>
                  <a:pt x="128" y="16"/>
                </a:lnTo>
                <a:lnTo>
                  <a:pt x="128" y="0"/>
                </a:lnTo>
                <a:lnTo>
                  <a:pt x="120" y="8"/>
                </a:lnTo>
                <a:lnTo>
                  <a:pt x="8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7" name="Freeform 742">
            <a:extLst>
              <a:ext uri="{FF2B5EF4-FFF2-40B4-BE49-F238E27FC236}">
                <a16:creationId xmlns:a16="http://schemas.microsoft.com/office/drawing/2014/main" id="{88BB0457-B33D-4BF9-94CB-FFD833A0D6DE}"/>
              </a:ext>
            </a:extLst>
          </p:cNvPr>
          <p:cNvSpPr>
            <a:spLocks/>
          </p:cNvSpPr>
          <p:nvPr/>
        </p:nvSpPr>
        <p:spPr bwMode="auto">
          <a:xfrm>
            <a:off x="6317693" y="4446842"/>
            <a:ext cx="262480" cy="277525"/>
          </a:xfrm>
          <a:custGeom>
            <a:avLst/>
            <a:gdLst>
              <a:gd name="T0" fmla="*/ 2147483647 w 128"/>
              <a:gd name="T1" fmla="*/ 2147483647 h 136"/>
              <a:gd name="T2" fmla="*/ 2147483647 w 128"/>
              <a:gd name="T3" fmla="*/ 0 h 136"/>
              <a:gd name="T4" fmla="*/ 2147483647 w 128"/>
              <a:gd name="T5" fmla="*/ 0 h 136"/>
              <a:gd name="T6" fmla="*/ 2147483647 w 128"/>
              <a:gd name="T7" fmla="*/ 2147483647 h 136"/>
              <a:gd name="T8" fmla="*/ 2147483647 w 128"/>
              <a:gd name="T9" fmla="*/ 2147483647 h 136"/>
              <a:gd name="T10" fmla="*/ 2147483647 w 128"/>
              <a:gd name="T11" fmla="*/ 2147483647 h 136"/>
              <a:gd name="T12" fmla="*/ 2147483647 w 128"/>
              <a:gd name="T13" fmla="*/ 0 h 136"/>
              <a:gd name="T14" fmla="*/ 0 w 128"/>
              <a:gd name="T15" fmla="*/ 0 h 136"/>
              <a:gd name="T16" fmla="*/ 2147483647 w 128"/>
              <a:gd name="T17" fmla="*/ 2147483647 h 136"/>
              <a:gd name="T18" fmla="*/ 0 w 128"/>
              <a:gd name="T19" fmla="*/ 2147483647 h 136"/>
              <a:gd name="T20" fmla="*/ 2147483647 w 128"/>
              <a:gd name="T21" fmla="*/ 2147483647 h 136"/>
              <a:gd name="T22" fmla="*/ 2147483647 w 128"/>
              <a:gd name="T23" fmla="*/ 2147483647 h 136"/>
              <a:gd name="T24" fmla="*/ 2147483647 w 128"/>
              <a:gd name="T25" fmla="*/ 2147483647 h 136"/>
              <a:gd name="T26" fmla="*/ 2147483647 w 128"/>
              <a:gd name="T27" fmla="*/ 2147483647 h 136"/>
              <a:gd name="T28" fmla="*/ 2147483647 w 128"/>
              <a:gd name="T29" fmla="*/ 2147483647 h 136"/>
              <a:gd name="T30" fmla="*/ 2147483647 w 128"/>
              <a:gd name="T31" fmla="*/ 2147483647 h 136"/>
              <a:gd name="T32" fmla="*/ 2147483647 w 128"/>
              <a:gd name="T33" fmla="*/ 2147483647 h 136"/>
              <a:gd name="T34" fmla="*/ 2147483647 w 128"/>
              <a:gd name="T35" fmla="*/ 2147483647 h 136"/>
              <a:gd name="T36" fmla="*/ 2147483647 w 128"/>
              <a:gd name="T37" fmla="*/ 2147483647 h 136"/>
              <a:gd name="T38" fmla="*/ 2147483647 w 128"/>
              <a:gd name="T39" fmla="*/ 2147483647 h 136"/>
              <a:gd name="T40" fmla="*/ 2147483647 w 128"/>
              <a:gd name="T41" fmla="*/ 2147483647 h 136"/>
              <a:gd name="T42" fmla="*/ 2147483647 w 128"/>
              <a:gd name="T43" fmla="*/ 2147483647 h 136"/>
              <a:gd name="T44" fmla="*/ 2147483647 w 128"/>
              <a:gd name="T45" fmla="*/ 2147483647 h 136"/>
              <a:gd name="T46" fmla="*/ 2147483647 w 128"/>
              <a:gd name="T47" fmla="*/ 2147483647 h 136"/>
              <a:gd name="T48" fmla="*/ 2147483647 w 128"/>
              <a:gd name="T49" fmla="*/ 2147483647 h 1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8"/>
              <a:gd name="T76" fmla="*/ 0 h 136"/>
              <a:gd name="T77" fmla="*/ 128 w 128"/>
              <a:gd name="T78" fmla="*/ 136 h 1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8" h="136">
                <a:moveTo>
                  <a:pt x="96" y="24"/>
                </a:moveTo>
                <a:lnTo>
                  <a:pt x="56" y="0"/>
                </a:lnTo>
                <a:lnTo>
                  <a:pt x="48" y="0"/>
                </a:lnTo>
                <a:lnTo>
                  <a:pt x="48" y="8"/>
                </a:lnTo>
                <a:lnTo>
                  <a:pt x="48" y="16"/>
                </a:lnTo>
                <a:lnTo>
                  <a:pt x="32" y="16"/>
                </a:lnTo>
                <a:lnTo>
                  <a:pt x="24" y="0"/>
                </a:lnTo>
                <a:lnTo>
                  <a:pt x="0" y="0"/>
                </a:lnTo>
                <a:lnTo>
                  <a:pt x="8" y="32"/>
                </a:lnTo>
                <a:lnTo>
                  <a:pt x="0" y="40"/>
                </a:lnTo>
                <a:lnTo>
                  <a:pt x="8" y="72"/>
                </a:lnTo>
                <a:lnTo>
                  <a:pt x="16" y="96"/>
                </a:lnTo>
                <a:lnTo>
                  <a:pt x="32" y="104"/>
                </a:lnTo>
                <a:lnTo>
                  <a:pt x="56" y="104"/>
                </a:lnTo>
                <a:lnTo>
                  <a:pt x="56" y="112"/>
                </a:lnTo>
                <a:lnTo>
                  <a:pt x="64" y="136"/>
                </a:lnTo>
                <a:lnTo>
                  <a:pt x="88" y="128"/>
                </a:lnTo>
                <a:lnTo>
                  <a:pt x="120" y="128"/>
                </a:lnTo>
                <a:lnTo>
                  <a:pt x="128" y="120"/>
                </a:lnTo>
                <a:lnTo>
                  <a:pt x="120" y="112"/>
                </a:lnTo>
                <a:lnTo>
                  <a:pt x="120" y="72"/>
                </a:lnTo>
                <a:lnTo>
                  <a:pt x="112" y="56"/>
                </a:lnTo>
                <a:lnTo>
                  <a:pt x="120" y="48"/>
                </a:lnTo>
                <a:lnTo>
                  <a:pt x="96" y="32"/>
                </a:lnTo>
                <a:lnTo>
                  <a:pt x="96"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8" name="Freeform 743">
            <a:extLst>
              <a:ext uri="{FF2B5EF4-FFF2-40B4-BE49-F238E27FC236}">
                <a16:creationId xmlns:a16="http://schemas.microsoft.com/office/drawing/2014/main" id="{C687D44C-C197-498C-B233-AAF38FCDADC1}"/>
              </a:ext>
            </a:extLst>
          </p:cNvPr>
          <p:cNvSpPr>
            <a:spLocks/>
          </p:cNvSpPr>
          <p:nvPr/>
        </p:nvSpPr>
        <p:spPr bwMode="auto">
          <a:xfrm>
            <a:off x="5859607" y="4577246"/>
            <a:ext cx="310963" cy="310963"/>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2147483647 w 152"/>
              <a:gd name="T9" fmla="*/ 2147483647 h 152"/>
              <a:gd name="T10" fmla="*/ 2147483647 w 152"/>
              <a:gd name="T11" fmla="*/ 2147483647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2147483647 w 152"/>
              <a:gd name="T33" fmla="*/ 0 h 152"/>
              <a:gd name="T34" fmla="*/ 2147483647 w 152"/>
              <a:gd name="T35" fmla="*/ 0 h 152"/>
              <a:gd name="T36" fmla="*/ 0 w 152"/>
              <a:gd name="T37" fmla="*/ 2147483647 h 152"/>
              <a:gd name="T38" fmla="*/ 2147483647 w 152"/>
              <a:gd name="T39" fmla="*/ 2147483647 h 152"/>
              <a:gd name="T40" fmla="*/ 2147483647 w 152"/>
              <a:gd name="T41" fmla="*/ 2147483647 h 152"/>
              <a:gd name="T42" fmla="*/ 0 w 152"/>
              <a:gd name="T43" fmla="*/ 2147483647 h 152"/>
              <a:gd name="T44" fmla="*/ 0 w 152"/>
              <a:gd name="T45" fmla="*/ 2147483647 h 152"/>
              <a:gd name="T46" fmla="*/ 2147483647 w 152"/>
              <a:gd name="T47" fmla="*/ 2147483647 h 152"/>
              <a:gd name="T48" fmla="*/ 2147483647 w 152"/>
              <a:gd name="T49" fmla="*/ 2147483647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2"/>
              <a:gd name="T76" fmla="*/ 0 h 152"/>
              <a:gd name="T77" fmla="*/ 152 w 152"/>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2" h="152">
                <a:moveTo>
                  <a:pt x="16" y="144"/>
                </a:moveTo>
                <a:lnTo>
                  <a:pt x="72" y="144"/>
                </a:lnTo>
                <a:lnTo>
                  <a:pt x="80" y="152"/>
                </a:lnTo>
                <a:lnTo>
                  <a:pt x="112" y="152"/>
                </a:lnTo>
                <a:lnTo>
                  <a:pt x="136" y="144"/>
                </a:lnTo>
                <a:lnTo>
                  <a:pt x="128" y="128"/>
                </a:lnTo>
                <a:lnTo>
                  <a:pt x="128" y="88"/>
                </a:lnTo>
                <a:lnTo>
                  <a:pt x="152" y="80"/>
                </a:lnTo>
                <a:lnTo>
                  <a:pt x="152" y="64"/>
                </a:lnTo>
                <a:lnTo>
                  <a:pt x="144" y="64"/>
                </a:lnTo>
                <a:lnTo>
                  <a:pt x="152" y="64"/>
                </a:lnTo>
                <a:lnTo>
                  <a:pt x="128" y="64"/>
                </a:lnTo>
                <a:lnTo>
                  <a:pt x="120" y="16"/>
                </a:lnTo>
                <a:lnTo>
                  <a:pt x="96" y="16"/>
                </a:lnTo>
                <a:lnTo>
                  <a:pt x="80" y="24"/>
                </a:lnTo>
                <a:lnTo>
                  <a:pt x="72" y="24"/>
                </a:lnTo>
                <a:lnTo>
                  <a:pt x="48" y="0"/>
                </a:lnTo>
                <a:lnTo>
                  <a:pt x="16" y="0"/>
                </a:lnTo>
                <a:lnTo>
                  <a:pt x="0" y="8"/>
                </a:lnTo>
                <a:lnTo>
                  <a:pt x="8" y="56"/>
                </a:lnTo>
                <a:lnTo>
                  <a:pt x="16" y="80"/>
                </a:lnTo>
                <a:lnTo>
                  <a:pt x="0" y="112"/>
                </a:lnTo>
                <a:lnTo>
                  <a:pt x="0" y="144"/>
                </a:lnTo>
                <a:lnTo>
                  <a:pt x="8" y="136"/>
                </a:lnTo>
                <a:lnTo>
                  <a:pt x="16" y="14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79" name="Freeform 744">
            <a:extLst>
              <a:ext uri="{FF2B5EF4-FFF2-40B4-BE49-F238E27FC236}">
                <a16:creationId xmlns:a16="http://schemas.microsoft.com/office/drawing/2014/main" id="{C87AFF3D-20A8-4FC2-8509-8AF6221924AF}"/>
              </a:ext>
            </a:extLst>
          </p:cNvPr>
          <p:cNvSpPr>
            <a:spLocks/>
          </p:cNvSpPr>
          <p:nvPr/>
        </p:nvSpPr>
        <p:spPr bwMode="auto">
          <a:xfrm>
            <a:off x="5859607" y="4283000"/>
            <a:ext cx="474803" cy="474803"/>
          </a:xfrm>
          <a:custGeom>
            <a:avLst/>
            <a:gdLst>
              <a:gd name="T0" fmla="*/ 2147483647 w 232"/>
              <a:gd name="T1" fmla="*/ 2147483647 h 232"/>
              <a:gd name="T2" fmla="*/ 2147483647 w 232"/>
              <a:gd name="T3" fmla="*/ 2147483647 h 232"/>
              <a:gd name="T4" fmla="*/ 2147483647 w 232"/>
              <a:gd name="T5" fmla="*/ 2147483647 h 232"/>
              <a:gd name="T6" fmla="*/ 2147483647 w 232"/>
              <a:gd name="T7" fmla="*/ 2147483647 h 232"/>
              <a:gd name="T8" fmla="*/ 2147483647 w 232"/>
              <a:gd name="T9" fmla="*/ 2147483647 h 232"/>
              <a:gd name="T10" fmla="*/ 2147483647 w 232"/>
              <a:gd name="T11" fmla="*/ 2147483647 h 232"/>
              <a:gd name="T12" fmla="*/ 0 w 232"/>
              <a:gd name="T13" fmla="*/ 2147483647 h 232"/>
              <a:gd name="T14" fmla="*/ 0 w 232"/>
              <a:gd name="T15" fmla="*/ 2147483647 h 232"/>
              <a:gd name="T16" fmla="*/ 2147483647 w 232"/>
              <a:gd name="T17" fmla="*/ 2147483647 h 232"/>
              <a:gd name="T18" fmla="*/ 2147483647 w 232"/>
              <a:gd name="T19" fmla="*/ 2147483647 h 232"/>
              <a:gd name="T20" fmla="*/ 2147483647 w 232"/>
              <a:gd name="T21" fmla="*/ 2147483647 h 232"/>
              <a:gd name="T22" fmla="*/ 2147483647 w 232"/>
              <a:gd name="T23" fmla="*/ 2147483647 h 232"/>
              <a:gd name="T24" fmla="*/ 2147483647 w 232"/>
              <a:gd name="T25" fmla="*/ 2147483647 h 232"/>
              <a:gd name="T26" fmla="*/ 2147483647 w 232"/>
              <a:gd name="T27" fmla="*/ 2147483647 h 232"/>
              <a:gd name="T28" fmla="*/ 2147483647 w 232"/>
              <a:gd name="T29" fmla="*/ 2147483647 h 232"/>
              <a:gd name="T30" fmla="*/ 2147483647 w 232"/>
              <a:gd name="T31" fmla="*/ 2147483647 h 232"/>
              <a:gd name="T32" fmla="*/ 2147483647 w 232"/>
              <a:gd name="T33" fmla="*/ 2147483647 h 232"/>
              <a:gd name="T34" fmla="*/ 2147483647 w 232"/>
              <a:gd name="T35" fmla="*/ 2147483647 h 232"/>
              <a:gd name="T36" fmla="*/ 2147483647 w 232"/>
              <a:gd name="T37" fmla="*/ 2147483647 h 232"/>
              <a:gd name="T38" fmla="*/ 2147483647 w 232"/>
              <a:gd name="T39" fmla="*/ 2147483647 h 232"/>
              <a:gd name="T40" fmla="*/ 2147483647 w 232"/>
              <a:gd name="T41" fmla="*/ 2147483647 h 232"/>
              <a:gd name="T42" fmla="*/ 2147483647 w 232"/>
              <a:gd name="T43" fmla="*/ 2147483647 h 232"/>
              <a:gd name="T44" fmla="*/ 2147483647 w 232"/>
              <a:gd name="T45" fmla="*/ 2147483647 h 232"/>
              <a:gd name="T46" fmla="*/ 2147483647 w 232"/>
              <a:gd name="T47" fmla="*/ 2147483647 h 232"/>
              <a:gd name="T48" fmla="*/ 2147483647 w 232"/>
              <a:gd name="T49" fmla="*/ 2147483647 h 232"/>
              <a:gd name="T50" fmla="*/ 2147483647 w 232"/>
              <a:gd name="T51" fmla="*/ 2147483647 h 232"/>
              <a:gd name="T52" fmla="*/ 2147483647 w 232"/>
              <a:gd name="T53" fmla="*/ 2147483647 h 232"/>
              <a:gd name="T54" fmla="*/ 2147483647 w 232"/>
              <a:gd name="T55" fmla="*/ 2147483647 h 232"/>
              <a:gd name="T56" fmla="*/ 2147483647 w 232"/>
              <a:gd name="T57" fmla="*/ 2147483647 h 232"/>
              <a:gd name="T58" fmla="*/ 2147483647 w 232"/>
              <a:gd name="T59" fmla="*/ 2147483647 h 232"/>
              <a:gd name="T60" fmla="*/ 2147483647 w 232"/>
              <a:gd name="T61" fmla="*/ 2147483647 h 232"/>
              <a:gd name="T62" fmla="*/ 2147483647 w 232"/>
              <a:gd name="T63" fmla="*/ 2147483647 h 232"/>
              <a:gd name="T64" fmla="*/ 2147483647 w 232"/>
              <a:gd name="T65" fmla="*/ 0 h 232"/>
              <a:gd name="T66" fmla="*/ 2147483647 w 232"/>
              <a:gd name="T67" fmla="*/ 0 h 232"/>
              <a:gd name="T68" fmla="*/ 2147483647 w 232"/>
              <a:gd name="T69" fmla="*/ 2147483647 h 232"/>
              <a:gd name="T70" fmla="*/ 2147483647 w 232"/>
              <a:gd name="T71" fmla="*/ 0 h 232"/>
              <a:gd name="T72" fmla="*/ 2147483647 w 232"/>
              <a:gd name="T73" fmla="*/ 2147483647 h 232"/>
              <a:gd name="T74" fmla="*/ 2147483647 w 232"/>
              <a:gd name="T75" fmla="*/ 2147483647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32"/>
              <a:gd name="T115" fmla="*/ 0 h 232"/>
              <a:gd name="T116" fmla="*/ 232 w 232"/>
              <a:gd name="T117" fmla="*/ 232 h 23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32" h="232">
                <a:moveTo>
                  <a:pt x="80" y="24"/>
                </a:moveTo>
                <a:lnTo>
                  <a:pt x="72" y="72"/>
                </a:lnTo>
                <a:lnTo>
                  <a:pt x="56" y="80"/>
                </a:lnTo>
                <a:lnTo>
                  <a:pt x="40" y="112"/>
                </a:lnTo>
                <a:lnTo>
                  <a:pt x="24" y="128"/>
                </a:lnTo>
                <a:lnTo>
                  <a:pt x="8" y="128"/>
                </a:lnTo>
                <a:lnTo>
                  <a:pt x="0" y="136"/>
                </a:lnTo>
                <a:lnTo>
                  <a:pt x="0" y="152"/>
                </a:lnTo>
                <a:lnTo>
                  <a:pt x="16" y="144"/>
                </a:lnTo>
                <a:lnTo>
                  <a:pt x="48" y="144"/>
                </a:lnTo>
                <a:lnTo>
                  <a:pt x="72" y="168"/>
                </a:lnTo>
                <a:lnTo>
                  <a:pt x="80" y="168"/>
                </a:lnTo>
                <a:lnTo>
                  <a:pt x="96" y="160"/>
                </a:lnTo>
                <a:lnTo>
                  <a:pt x="120" y="160"/>
                </a:lnTo>
                <a:lnTo>
                  <a:pt x="128" y="208"/>
                </a:lnTo>
                <a:lnTo>
                  <a:pt x="152" y="208"/>
                </a:lnTo>
                <a:lnTo>
                  <a:pt x="168" y="208"/>
                </a:lnTo>
                <a:lnTo>
                  <a:pt x="192" y="224"/>
                </a:lnTo>
                <a:lnTo>
                  <a:pt x="216" y="232"/>
                </a:lnTo>
                <a:lnTo>
                  <a:pt x="216" y="224"/>
                </a:lnTo>
                <a:lnTo>
                  <a:pt x="208" y="208"/>
                </a:lnTo>
                <a:lnTo>
                  <a:pt x="208" y="200"/>
                </a:lnTo>
                <a:lnTo>
                  <a:pt x="216" y="176"/>
                </a:lnTo>
                <a:lnTo>
                  <a:pt x="224" y="168"/>
                </a:lnTo>
                <a:lnTo>
                  <a:pt x="216" y="144"/>
                </a:lnTo>
                <a:lnTo>
                  <a:pt x="216" y="120"/>
                </a:lnTo>
                <a:lnTo>
                  <a:pt x="208" y="96"/>
                </a:lnTo>
                <a:lnTo>
                  <a:pt x="216" y="72"/>
                </a:lnTo>
                <a:lnTo>
                  <a:pt x="232" y="40"/>
                </a:lnTo>
                <a:lnTo>
                  <a:pt x="232" y="16"/>
                </a:lnTo>
                <a:lnTo>
                  <a:pt x="224" y="8"/>
                </a:lnTo>
                <a:lnTo>
                  <a:pt x="200" y="8"/>
                </a:lnTo>
                <a:lnTo>
                  <a:pt x="192" y="0"/>
                </a:lnTo>
                <a:lnTo>
                  <a:pt x="160" y="0"/>
                </a:lnTo>
                <a:lnTo>
                  <a:pt x="128" y="8"/>
                </a:lnTo>
                <a:lnTo>
                  <a:pt x="104" y="0"/>
                </a:lnTo>
                <a:lnTo>
                  <a:pt x="80" y="8"/>
                </a:lnTo>
                <a:lnTo>
                  <a:pt x="80"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0" name="Freeform 745">
            <a:extLst>
              <a:ext uri="{FF2B5EF4-FFF2-40B4-BE49-F238E27FC236}">
                <a16:creationId xmlns:a16="http://schemas.microsoft.com/office/drawing/2014/main" id="{B344B262-ED8D-41E1-BD7C-3C2C3038A2B1}"/>
              </a:ext>
            </a:extLst>
          </p:cNvPr>
          <p:cNvSpPr>
            <a:spLocks/>
          </p:cNvSpPr>
          <p:nvPr/>
        </p:nvSpPr>
        <p:spPr bwMode="auto">
          <a:xfrm>
            <a:off x="6399613" y="3955319"/>
            <a:ext cx="376164" cy="361118"/>
          </a:xfrm>
          <a:custGeom>
            <a:avLst/>
            <a:gdLst>
              <a:gd name="T0" fmla="*/ 2147483647 w 184"/>
              <a:gd name="T1" fmla="*/ 2147483647 h 176"/>
              <a:gd name="T2" fmla="*/ 2147483647 w 184"/>
              <a:gd name="T3" fmla="*/ 2147483647 h 176"/>
              <a:gd name="T4" fmla="*/ 2147483647 w 184"/>
              <a:gd name="T5" fmla="*/ 2147483647 h 176"/>
              <a:gd name="T6" fmla="*/ 2147483647 w 184"/>
              <a:gd name="T7" fmla="*/ 2147483647 h 176"/>
              <a:gd name="T8" fmla="*/ 2147483647 w 184"/>
              <a:gd name="T9" fmla="*/ 2147483647 h 176"/>
              <a:gd name="T10" fmla="*/ 2147483647 w 184"/>
              <a:gd name="T11" fmla="*/ 2147483647 h 176"/>
              <a:gd name="T12" fmla="*/ 2147483647 w 184"/>
              <a:gd name="T13" fmla="*/ 2147483647 h 176"/>
              <a:gd name="T14" fmla="*/ 2147483647 w 184"/>
              <a:gd name="T15" fmla="*/ 2147483647 h 176"/>
              <a:gd name="T16" fmla="*/ 2147483647 w 184"/>
              <a:gd name="T17" fmla="*/ 2147483647 h 176"/>
              <a:gd name="T18" fmla="*/ 2147483647 w 184"/>
              <a:gd name="T19" fmla="*/ 2147483647 h 176"/>
              <a:gd name="T20" fmla="*/ 2147483647 w 184"/>
              <a:gd name="T21" fmla="*/ 2147483647 h 176"/>
              <a:gd name="T22" fmla="*/ 2147483647 w 184"/>
              <a:gd name="T23" fmla="*/ 2147483647 h 176"/>
              <a:gd name="T24" fmla="*/ 2147483647 w 184"/>
              <a:gd name="T25" fmla="*/ 2147483647 h 176"/>
              <a:gd name="T26" fmla="*/ 2147483647 w 184"/>
              <a:gd name="T27" fmla="*/ 2147483647 h 176"/>
              <a:gd name="T28" fmla="*/ 2147483647 w 184"/>
              <a:gd name="T29" fmla="*/ 0 h 176"/>
              <a:gd name="T30" fmla="*/ 2147483647 w 184"/>
              <a:gd name="T31" fmla="*/ 0 h 176"/>
              <a:gd name="T32" fmla="*/ 2147483647 w 184"/>
              <a:gd name="T33" fmla="*/ 2147483647 h 176"/>
              <a:gd name="T34" fmla="*/ 2147483647 w 184"/>
              <a:gd name="T35" fmla="*/ 2147483647 h 176"/>
              <a:gd name="T36" fmla="*/ 2147483647 w 184"/>
              <a:gd name="T37" fmla="*/ 2147483647 h 176"/>
              <a:gd name="T38" fmla="*/ 2147483647 w 184"/>
              <a:gd name="T39" fmla="*/ 2147483647 h 176"/>
              <a:gd name="T40" fmla="*/ 2147483647 w 184"/>
              <a:gd name="T41" fmla="*/ 2147483647 h 176"/>
              <a:gd name="T42" fmla="*/ 0 w 184"/>
              <a:gd name="T43" fmla="*/ 2147483647 h 176"/>
              <a:gd name="T44" fmla="*/ 0 w 184"/>
              <a:gd name="T45" fmla="*/ 2147483647 h 176"/>
              <a:gd name="T46" fmla="*/ 2147483647 w 184"/>
              <a:gd name="T47" fmla="*/ 2147483647 h 176"/>
              <a:gd name="T48" fmla="*/ 2147483647 w 184"/>
              <a:gd name="T49" fmla="*/ 2147483647 h 176"/>
              <a:gd name="T50" fmla="*/ 2147483647 w 184"/>
              <a:gd name="T51" fmla="*/ 2147483647 h 176"/>
              <a:gd name="T52" fmla="*/ 2147483647 w 184"/>
              <a:gd name="T53" fmla="*/ 2147483647 h 176"/>
              <a:gd name="T54" fmla="*/ 2147483647 w 184"/>
              <a:gd name="T55" fmla="*/ 2147483647 h 176"/>
              <a:gd name="T56" fmla="*/ 2147483647 w 184"/>
              <a:gd name="T57" fmla="*/ 2147483647 h 17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4"/>
              <a:gd name="T88" fmla="*/ 0 h 176"/>
              <a:gd name="T89" fmla="*/ 184 w 184"/>
              <a:gd name="T90" fmla="*/ 176 h 17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4" h="176">
                <a:moveTo>
                  <a:pt x="88" y="176"/>
                </a:moveTo>
                <a:lnTo>
                  <a:pt x="96" y="176"/>
                </a:lnTo>
                <a:lnTo>
                  <a:pt x="104" y="176"/>
                </a:lnTo>
                <a:lnTo>
                  <a:pt x="112" y="176"/>
                </a:lnTo>
                <a:lnTo>
                  <a:pt x="128" y="168"/>
                </a:lnTo>
                <a:lnTo>
                  <a:pt x="152" y="160"/>
                </a:lnTo>
                <a:lnTo>
                  <a:pt x="184" y="128"/>
                </a:lnTo>
                <a:lnTo>
                  <a:pt x="160" y="120"/>
                </a:lnTo>
                <a:lnTo>
                  <a:pt x="128" y="104"/>
                </a:lnTo>
                <a:lnTo>
                  <a:pt x="120" y="96"/>
                </a:lnTo>
                <a:lnTo>
                  <a:pt x="136" y="88"/>
                </a:lnTo>
                <a:lnTo>
                  <a:pt x="128" y="80"/>
                </a:lnTo>
                <a:lnTo>
                  <a:pt x="96" y="32"/>
                </a:lnTo>
                <a:lnTo>
                  <a:pt x="80" y="24"/>
                </a:lnTo>
                <a:lnTo>
                  <a:pt x="64" y="0"/>
                </a:lnTo>
                <a:lnTo>
                  <a:pt x="56" y="0"/>
                </a:lnTo>
                <a:lnTo>
                  <a:pt x="48" y="8"/>
                </a:lnTo>
                <a:lnTo>
                  <a:pt x="40" y="56"/>
                </a:lnTo>
                <a:lnTo>
                  <a:pt x="32" y="80"/>
                </a:lnTo>
                <a:lnTo>
                  <a:pt x="16" y="96"/>
                </a:lnTo>
                <a:lnTo>
                  <a:pt x="8" y="120"/>
                </a:lnTo>
                <a:lnTo>
                  <a:pt x="0" y="120"/>
                </a:lnTo>
                <a:lnTo>
                  <a:pt x="0" y="128"/>
                </a:lnTo>
                <a:lnTo>
                  <a:pt x="16" y="144"/>
                </a:lnTo>
                <a:lnTo>
                  <a:pt x="24" y="152"/>
                </a:lnTo>
                <a:lnTo>
                  <a:pt x="32" y="160"/>
                </a:lnTo>
                <a:lnTo>
                  <a:pt x="32" y="168"/>
                </a:lnTo>
                <a:lnTo>
                  <a:pt x="48" y="168"/>
                </a:lnTo>
                <a:lnTo>
                  <a:pt x="88" y="17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1" name="Freeform 746">
            <a:extLst>
              <a:ext uri="{FF2B5EF4-FFF2-40B4-BE49-F238E27FC236}">
                <a16:creationId xmlns:a16="http://schemas.microsoft.com/office/drawing/2014/main" id="{AAB03D90-98D8-45B9-9C59-1BE37B9EF789}"/>
              </a:ext>
            </a:extLst>
          </p:cNvPr>
          <p:cNvSpPr>
            <a:spLocks/>
          </p:cNvSpPr>
          <p:nvPr/>
        </p:nvSpPr>
        <p:spPr bwMode="auto">
          <a:xfrm>
            <a:off x="6416331" y="4299719"/>
            <a:ext cx="212324" cy="245762"/>
          </a:xfrm>
          <a:custGeom>
            <a:avLst/>
            <a:gdLst>
              <a:gd name="T0" fmla="*/ 2147483647 w 104"/>
              <a:gd name="T1" fmla="*/ 2147483647 h 120"/>
              <a:gd name="T2" fmla="*/ 2147483647 w 104"/>
              <a:gd name="T3" fmla="*/ 2147483647 h 120"/>
              <a:gd name="T4" fmla="*/ 2147483647 w 104"/>
              <a:gd name="T5" fmla="*/ 2147483647 h 120"/>
              <a:gd name="T6" fmla="*/ 2147483647 w 104"/>
              <a:gd name="T7" fmla="*/ 2147483647 h 120"/>
              <a:gd name="T8" fmla="*/ 2147483647 w 104"/>
              <a:gd name="T9" fmla="*/ 2147483647 h 120"/>
              <a:gd name="T10" fmla="*/ 2147483647 w 104"/>
              <a:gd name="T11" fmla="*/ 2147483647 h 120"/>
              <a:gd name="T12" fmla="*/ 2147483647 w 104"/>
              <a:gd name="T13" fmla="*/ 0 h 120"/>
              <a:gd name="T14" fmla="*/ 2147483647 w 104"/>
              <a:gd name="T15" fmla="*/ 0 h 120"/>
              <a:gd name="T16" fmla="*/ 2147483647 w 104"/>
              <a:gd name="T17" fmla="*/ 0 h 120"/>
              <a:gd name="T18" fmla="*/ 0 w 104"/>
              <a:gd name="T19" fmla="*/ 2147483647 h 120"/>
              <a:gd name="T20" fmla="*/ 2147483647 w 104"/>
              <a:gd name="T21" fmla="*/ 2147483647 h 120"/>
              <a:gd name="T22" fmla="*/ 2147483647 w 104"/>
              <a:gd name="T23" fmla="*/ 2147483647 h 120"/>
              <a:gd name="T24" fmla="*/ 0 w 104"/>
              <a:gd name="T25" fmla="*/ 2147483647 h 120"/>
              <a:gd name="T26" fmla="*/ 2147483647 w 104"/>
              <a:gd name="T27" fmla="*/ 2147483647 h 120"/>
              <a:gd name="T28" fmla="*/ 2147483647 w 104"/>
              <a:gd name="T29" fmla="*/ 2147483647 h 120"/>
              <a:gd name="T30" fmla="*/ 2147483647 w 104"/>
              <a:gd name="T31" fmla="*/ 2147483647 h 120"/>
              <a:gd name="T32" fmla="*/ 2147483647 w 104"/>
              <a:gd name="T33" fmla="*/ 2147483647 h 120"/>
              <a:gd name="T34" fmla="*/ 2147483647 w 104"/>
              <a:gd name="T35" fmla="*/ 2147483647 h 120"/>
              <a:gd name="T36" fmla="*/ 2147483647 w 104"/>
              <a:gd name="T37" fmla="*/ 2147483647 h 120"/>
              <a:gd name="T38" fmla="*/ 2147483647 w 104"/>
              <a:gd name="T39" fmla="*/ 2147483647 h 120"/>
              <a:gd name="T40" fmla="*/ 2147483647 w 104"/>
              <a:gd name="T41" fmla="*/ 2147483647 h 120"/>
              <a:gd name="T42" fmla="*/ 2147483647 w 104"/>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04"/>
              <a:gd name="T67" fmla="*/ 0 h 120"/>
              <a:gd name="T68" fmla="*/ 104 w 104"/>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04" h="120">
                <a:moveTo>
                  <a:pt x="96" y="24"/>
                </a:moveTo>
                <a:lnTo>
                  <a:pt x="104" y="16"/>
                </a:lnTo>
                <a:lnTo>
                  <a:pt x="104" y="8"/>
                </a:lnTo>
                <a:lnTo>
                  <a:pt x="96" y="8"/>
                </a:lnTo>
                <a:lnTo>
                  <a:pt x="88" y="8"/>
                </a:lnTo>
                <a:lnTo>
                  <a:pt x="80" y="8"/>
                </a:lnTo>
                <a:lnTo>
                  <a:pt x="40" y="0"/>
                </a:lnTo>
                <a:lnTo>
                  <a:pt x="24" y="0"/>
                </a:lnTo>
                <a:lnTo>
                  <a:pt x="16" y="0"/>
                </a:lnTo>
                <a:lnTo>
                  <a:pt x="0" y="8"/>
                </a:lnTo>
                <a:lnTo>
                  <a:pt x="8" y="16"/>
                </a:lnTo>
                <a:lnTo>
                  <a:pt x="8" y="32"/>
                </a:lnTo>
                <a:lnTo>
                  <a:pt x="0" y="48"/>
                </a:lnTo>
                <a:lnTo>
                  <a:pt x="8" y="72"/>
                </a:lnTo>
                <a:lnTo>
                  <a:pt x="48" y="96"/>
                </a:lnTo>
                <a:lnTo>
                  <a:pt x="48" y="104"/>
                </a:lnTo>
                <a:lnTo>
                  <a:pt x="72" y="120"/>
                </a:lnTo>
                <a:lnTo>
                  <a:pt x="72" y="112"/>
                </a:lnTo>
                <a:lnTo>
                  <a:pt x="88" y="88"/>
                </a:lnTo>
                <a:lnTo>
                  <a:pt x="104" y="80"/>
                </a:lnTo>
                <a:lnTo>
                  <a:pt x="96" y="64"/>
                </a:lnTo>
                <a:lnTo>
                  <a:pt x="96"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2" name="Freeform 747">
            <a:extLst>
              <a:ext uri="{FF2B5EF4-FFF2-40B4-BE49-F238E27FC236}">
                <a16:creationId xmlns:a16="http://schemas.microsoft.com/office/drawing/2014/main" id="{05191F72-E6A7-4AF1-998A-AA05CDB90D35}"/>
              </a:ext>
            </a:extLst>
          </p:cNvPr>
          <p:cNvSpPr>
            <a:spLocks/>
          </p:cNvSpPr>
          <p:nvPr/>
        </p:nvSpPr>
        <p:spPr bwMode="auto">
          <a:xfrm>
            <a:off x="6187289" y="4823007"/>
            <a:ext cx="195605" cy="197278"/>
          </a:xfrm>
          <a:custGeom>
            <a:avLst/>
            <a:gdLst>
              <a:gd name="T0" fmla="*/ 2147483647 w 96"/>
              <a:gd name="T1" fmla="*/ 2147483647 h 96"/>
              <a:gd name="T2" fmla="*/ 2147483647 w 96"/>
              <a:gd name="T3" fmla="*/ 2147483647 h 96"/>
              <a:gd name="T4" fmla="*/ 2147483647 w 96"/>
              <a:gd name="T5" fmla="*/ 2147483647 h 96"/>
              <a:gd name="T6" fmla="*/ 0 w 96"/>
              <a:gd name="T7" fmla="*/ 2147483647 h 96"/>
              <a:gd name="T8" fmla="*/ 2147483647 w 96"/>
              <a:gd name="T9" fmla="*/ 2147483647 h 96"/>
              <a:gd name="T10" fmla="*/ 2147483647 w 96"/>
              <a:gd name="T11" fmla="*/ 2147483647 h 96"/>
              <a:gd name="T12" fmla="*/ 2147483647 w 96"/>
              <a:gd name="T13" fmla="*/ 2147483647 h 96"/>
              <a:gd name="T14" fmla="*/ 2147483647 w 96"/>
              <a:gd name="T15" fmla="*/ 2147483647 h 96"/>
              <a:gd name="T16" fmla="*/ 2147483647 w 96"/>
              <a:gd name="T17" fmla="*/ 2147483647 h 96"/>
              <a:gd name="T18" fmla="*/ 2147483647 w 96"/>
              <a:gd name="T19" fmla="*/ 2147483647 h 96"/>
              <a:gd name="T20" fmla="*/ 2147483647 w 96"/>
              <a:gd name="T21" fmla="*/ 2147483647 h 96"/>
              <a:gd name="T22" fmla="*/ 2147483647 w 96"/>
              <a:gd name="T23" fmla="*/ 2147483647 h 96"/>
              <a:gd name="T24" fmla="*/ 2147483647 w 96"/>
              <a:gd name="T25" fmla="*/ 2147483647 h 96"/>
              <a:gd name="T26" fmla="*/ 2147483647 w 96"/>
              <a:gd name="T27" fmla="*/ 2147483647 h 96"/>
              <a:gd name="T28" fmla="*/ 2147483647 w 96"/>
              <a:gd name="T29" fmla="*/ 2147483647 h 96"/>
              <a:gd name="T30" fmla="*/ 2147483647 w 96"/>
              <a:gd name="T31" fmla="*/ 0 h 96"/>
              <a:gd name="T32" fmla="*/ 2147483647 w 96"/>
              <a:gd name="T33" fmla="*/ 2147483647 h 96"/>
              <a:gd name="T34" fmla="*/ 2147483647 w 96"/>
              <a:gd name="T35" fmla="*/ 2147483647 h 9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6"/>
              <a:gd name="T55" fmla="*/ 0 h 96"/>
              <a:gd name="T56" fmla="*/ 96 w 96"/>
              <a:gd name="T57" fmla="*/ 96 h 9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6" h="96">
                <a:moveTo>
                  <a:pt x="40" y="24"/>
                </a:moveTo>
                <a:lnTo>
                  <a:pt x="24" y="32"/>
                </a:lnTo>
                <a:lnTo>
                  <a:pt x="8" y="32"/>
                </a:lnTo>
                <a:lnTo>
                  <a:pt x="0" y="32"/>
                </a:lnTo>
                <a:lnTo>
                  <a:pt x="8" y="32"/>
                </a:lnTo>
                <a:lnTo>
                  <a:pt x="16" y="48"/>
                </a:lnTo>
                <a:lnTo>
                  <a:pt x="24" y="64"/>
                </a:lnTo>
                <a:lnTo>
                  <a:pt x="32" y="64"/>
                </a:lnTo>
                <a:lnTo>
                  <a:pt x="40" y="80"/>
                </a:lnTo>
                <a:lnTo>
                  <a:pt x="56" y="88"/>
                </a:lnTo>
                <a:lnTo>
                  <a:pt x="80" y="96"/>
                </a:lnTo>
                <a:lnTo>
                  <a:pt x="88" y="80"/>
                </a:lnTo>
                <a:lnTo>
                  <a:pt x="96" y="48"/>
                </a:lnTo>
                <a:lnTo>
                  <a:pt x="96" y="32"/>
                </a:lnTo>
                <a:lnTo>
                  <a:pt x="96" y="16"/>
                </a:lnTo>
                <a:lnTo>
                  <a:pt x="64" y="0"/>
                </a:lnTo>
                <a:lnTo>
                  <a:pt x="56" y="8"/>
                </a:lnTo>
                <a:lnTo>
                  <a:pt x="40"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3" name="Freeform 748">
            <a:extLst>
              <a:ext uri="{FF2B5EF4-FFF2-40B4-BE49-F238E27FC236}">
                <a16:creationId xmlns:a16="http://schemas.microsoft.com/office/drawing/2014/main" id="{4BD8997F-EBB3-4ACD-A4DC-0FAC68AAD15F}"/>
              </a:ext>
            </a:extLst>
          </p:cNvPr>
          <p:cNvSpPr>
            <a:spLocks/>
          </p:cNvSpPr>
          <p:nvPr/>
        </p:nvSpPr>
        <p:spPr bwMode="auto">
          <a:xfrm>
            <a:off x="6122087" y="4316438"/>
            <a:ext cx="342727" cy="571771"/>
          </a:xfrm>
          <a:custGeom>
            <a:avLst/>
            <a:gdLst>
              <a:gd name="T0" fmla="*/ 2147483647 w 168"/>
              <a:gd name="T1" fmla="*/ 2147483647 h 280"/>
              <a:gd name="T2" fmla="*/ 2147483647 w 168"/>
              <a:gd name="T3" fmla="*/ 2147483647 h 280"/>
              <a:gd name="T4" fmla="*/ 2147483647 w 168"/>
              <a:gd name="T5" fmla="*/ 2147483647 h 280"/>
              <a:gd name="T6" fmla="*/ 2147483647 w 168"/>
              <a:gd name="T7" fmla="*/ 2147483647 h 280"/>
              <a:gd name="T8" fmla="*/ 2147483647 w 168"/>
              <a:gd name="T9" fmla="*/ 2147483647 h 280"/>
              <a:gd name="T10" fmla="*/ 2147483647 w 168"/>
              <a:gd name="T11" fmla="*/ 2147483647 h 280"/>
              <a:gd name="T12" fmla="*/ 2147483647 w 168"/>
              <a:gd name="T13" fmla="*/ 2147483647 h 280"/>
              <a:gd name="T14" fmla="*/ 2147483647 w 168"/>
              <a:gd name="T15" fmla="*/ 2147483647 h 280"/>
              <a:gd name="T16" fmla="*/ 2147483647 w 168"/>
              <a:gd name="T17" fmla="*/ 2147483647 h 280"/>
              <a:gd name="T18" fmla="*/ 2147483647 w 168"/>
              <a:gd name="T19" fmla="*/ 2147483647 h 280"/>
              <a:gd name="T20" fmla="*/ 2147483647 w 168"/>
              <a:gd name="T21" fmla="*/ 2147483647 h 280"/>
              <a:gd name="T22" fmla="*/ 2147483647 w 168"/>
              <a:gd name="T23" fmla="*/ 2147483647 h 280"/>
              <a:gd name="T24" fmla="*/ 2147483647 w 168"/>
              <a:gd name="T25" fmla="*/ 2147483647 h 280"/>
              <a:gd name="T26" fmla="*/ 2147483647 w 168"/>
              <a:gd name="T27" fmla="*/ 2147483647 h 280"/>
              <a:gd name="T28" fmla="*/ 2147483647 w 168"/>
              <a:gd name="T29" fmla="*/ 2147483647 h 280"/>
              <a:gd name="T30" fmla="*/ 0 w 168"/>
              <a:gd name="T31" fmla="*/ 2147483647 h 280"/>
              <a:gd name="T32" fmla="*/ 0 w 168"/>
              <a:gd name="T33" fmla="*/ 2147483647 h 280"/>
              <a:gd name="T34" fmla="*/ 2147483647 w 168"/>
              <a:gd name="T35" fmla="*/ 2147483647 h 280"/>
              <a:gd name="T36" fmla="*/ 2147483647 w 168"/>
              <a:gd name="T37" fmla="*/ 2147483647 h 280"/>
              <a:gd name="T38" fmla="*/ 2147483647 w 168"/>
              <a:gd name="T39" fmla="*/ 2147483647 h 280"/>
              <a:gd name="T40" fmla="*/ 2147483647 w 168"/>
              <a:gd name="T41" fmla="*/ 2147483647 h 280"/>
              <a:gd name="T42" fmla="*/ 2147483647 w 168"/>
              <a:gd name="T43" fmla="*/ 2147483647 h 280"/>
              <a:gd name="T44" fmla="*/ 2147483647 w 168"/>
              <a:gd name="T45" fmla="*/ 2147483647 h 280"/>
              <a:gd name="T46" fmla="*/ 2147483647 w 168"/>
              <a:gd name="T47" fmla="*/ 2147483647 h 280"/>
              <a:gd name="T48" fmla="*/ 2147483647 w 168"/>
              <a:gd name="T49" fmla="*/ 2147483647 h 280"/>
              <a:gd name="T50" fmla="*/ 2147483647 w 168"/>
              <a:gd name="T51" fmla="*/ 2147483647 h 280"/>
              <a:gd name="T52" fmla="*/ 2147483647 w 168"/>
              <a:gd name="T53" fmla="*/ 2147483647 h 280"/>
              <a:gd name="T54" fmla="*/ 2147483647 w 168"/>
              <a:gd name="T55" fmla="*/ 2147483647 h 280"/>
              <a:gd name="T56" fmla="*/ 2147483647 w 168"/>
              <a:gd name="T57" fmla="*/ 2147483647 h 280"/>
              <a:gd name="T58" fmla="*/ 2147483647 w 168"/>
              <a:gd name="T59" fmla="*/ 2147483647 h 280"/>
              <a:gd name="T60" fmla="*/ 2147483647 w 168"/>
              <a:gd name="T61" fmla="*/ 2147483647 h 280"/>
              <a:gd name="T62" fmla="*/ 2147483647 w 168"/>
              <a:gd name="T63" fmla="*/ 2147483647 h 280"/>
              <a:gd name="T64" fmla="*/ 2147483647 w 168"/>
              <a:gd name="T65" fmla="*/ 2147483647 h 280"/>
              <a:gd name="T66" fmla="*/ 2147483647 w 168"/>
              <a:gd name="T67" fmla="*/ 2147483647 h 280"/>
              <a:gd name="T68" fmla="*/ 2147483647 w 168"/>
              <a:gd name="T69" fmla="*/ 2147483647 h 280"/>
              <a:gd name="T70" fmla="*/ 2147483647 w 168"/>
              <a:gd name="T71" fmla="*/ 2147483647 h 280"/>
              <a:gd name="T72" fmla="*/ 2147483647 w 168"/>
              <a:gd name="T73" fmla="*/ 2147483647 h 280"/>
              <a:gd name="T74" fmla="*/ 2147483647 w 168"/>
              <a:gd name="T75" fmla="*/ 2147483647 h 280"/>
              <a:gd name="T76" fmla="*/ 2147483647 w 168"/>
              <a:gd name="T77" fmla="*/ 2147483647 h 280"/>
              <a:gd name="T78" fmla="*/ 2147483647 w 168"/>
              <a:gd name="T79" fmla="*/ 2147483647 h 280"/>
              <a:gd name="T80" fmla="*/ 2147483647 w 168"/>
              <a:gd name="T81" fmla="*/ 2147483647 h 280"/>
              <a:gd name="T82" fmla="*/ 2147483647 w 168"/>
              <a:gd name="T83" fmla="*/ 2147483647 h 280"/>
              <a:gd name="T84" fmla="*/ 2147483647 w 168"/>
              <a:gd name="T85" fmla="*/ 2147483647 h 280"/>
              <a:gd name="T86" fmla="*/ 2147483647 w 168"/>
              <a:gd name="T87" fmla="*/ 2147483647 h 280"/>
              <a:gd name="T88" fmla="*/ 2147483647 w 168"/>
              <a:gd name="T89" fmla="*/ 2147483647 h 280"/>
              <a:gd name="T90" fmla="*/ 2147483647 w 168"/>
              <a:gd name="T91" fmla="*/ 2147483647 h 280"/>
              <a:gd name="T92" fmla="*/ 2147483647 w 168"/>
              <a:gd name="T93" fmla="*/ 2147483647 h 280"/>
              <a:gd name="T94" fmla="*/ 2147483647 w 168"/>
              <a:gd name="T95" fmla="*/ 2147483647 h 280"/>
              <a:gd name="T96" fmla="*/ 2147483647 w 168"/>
              <a:gd name="T97" fmla="*/ 2147483647 h 280"/>
              <a:gd name="T98" fmla="*/ 2147483647 w 168"/>
              <a:gd name="T99" fmla="*/ 2147483647 h 280"/>
              <a:gd name="T100" fmla="*/ 2147483647 w 168"/>
              <a:gd name="T101" fmla="*/ 2147483647 h 280"/>
              <a:gd name="T102" fmla="*/ 2147483647 w 168"/>
              <a:gd name="T103" fmla="*/ 2147483647 h 280"/>
              <a:gd name="T104" fmla="*/ 2147483647 w 168"/>
              <a:gd name="T105" fmla="*/ 0 h 280"/>
              <a:gd name="T106" fmla="*/ 2147483647 w 168"/>
              <a:gd name="T107" fmla="*/ 0 h 280"/>
              <a:gd name="T108" fmla="*/ 2147483647 w 168"/>
              <a:gd name="T109" fmla="*/ 2147483647 h 280"/>
              <a:gd name="T110" fmla="*/ 2147483647 w 168"/>
              <a:gd name="T111" fmla="*/ 0 h 280"/>
              <a:gd name="T112" fmla="*/ 2147483647 w 168"/>
              <a:gd name="T113" fmla="*/ 2147483647 h 28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8"/>
              <a:gd name="T172" fmla="*/ 0 h 280"/>
              <a:gd name="T173" fmla="*/ 168 w 168"/>
              <a:gd name="T174" fmla="*/ 280 h 280"/>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8" h="280">
                <a:moveTo>
                  <a:pt x="104" y="24"/>
                </a:moveTo>
                <a:lnTo>
                  <a:pt x="88" y="56"/>
                </a:lnTo>
                <a:lnTo>
                  <a:pt x="80" y="80"/>
                </a:lnTo>
                <a:lnTo>
                  <a:pt x="88" y="104"/>
                </a:lnTo>
                <a:lnTo>
                  <a:pt x="88" y="128"/>
                </a:lnTo>
                <a:lnTo>
                  <a:pt x="96" y="152"/>
                </a:lnTo>
                <a:lnTo>
                  <a:pt x="88" y="160"/>
                </a:lnTo>
                <a:lnTo>
                  <a:pt x="80" y="184"/>
                </a:lnTo>
                <a:lnTo>
                  <a:pt x="80" y="192"/>
                </a:lnTo>
                <a:lnTo>
                  <a:pt x="88" y="208"/>
                </a:lnTo>
                <a:lnTo>
                  <a:pt x="88" y="216"/>
                </a:lnTo>
                <a:lnTo>
                  <a:pt x="64" y="208"/>
                </a:lnTo>
                <a:lnTo>
                  <a:pt x="40" y="192"/>
                </a:lnTo>
                <a:lnTo>
                  <a:pt x="24" y="192"/>
                </a:lnTo>
                <a:lnTo>
                  <a:pt x="24" y="208"/>
                </a:lnTo>
                <a:lnTo>
                  <a:pt x="0" y="216"/>
                </a:lnTo>
                <a:lnTo>
                  <a:pt x="0" y="256"/>
                </a:lnTo>
                <a:lnTo>
                  <a:pt x="8" y="272"/>
                </a:lnTo>
                <a:lnTo>
                  <a:pt x="24" y="272"/>
                </a:lnTo>
                <a:lnTo>
                  <a:pt x="32" y="280"/>
                </a:lnTo>
                <a:lnTo>
                  <a:pt x="24" y="280"/>
                </a:lnTo>
                <a:lnTo>
                  <a:pt x="32" y="280"/>
                </a:lnTo>
                <a:lnTo>
                  <a:pt x="40" y="280"/>
                </a:lnTo>
                <a:lnTo>
                  <a:pt x="56" y="280"/>
                </a:lnTo>
                <a:lnTo>
                  <a:pt x="72" y="272"/>
                </a:lnTo>
                <a:lnTo>
                  <a:pt x="88" y="256"/>
                </a:lnTo>
                <a:lnTo>
                  <a:pt x="96" y="248"/>
                </a:lnTo>
                <a:lnTo>
                  <a:pt x="128" y="232"/>
                </a:lnTo>
                <a:lnTo>
                  <a:pt x="144" y="240"/>
                </a:lnTo>
                <a:lnTo>
                  <a:pt x="152" y="248"/>
                </a:lnTo>
                <a:lnTo>
                  <a:pt x="160" y="256"/>
                </a:lnTo>
                <a:lnTo>
                  <a:pt x="168" y="248"/>
                </a:lnTo>
                <a:lnTo>
                  <a:pt x="168" y="240"/>
                </a:lnTo>
                <a:lnTo>
                  <a:pt x="160" y="216"/>
                </a:lnTo>
                <a:lnTo>
                  <a:pt x="160" y="200"/>
                </a:lnTo>
                <a:lnTo>
                  <a:pt x="152" y="176"/>
                </a:lnTo>
                <a:lnTo>
                  <a:pt x="152" y="168"/>
                </a:lnTo>
                <a:lnTo>
                  <a:pt x="128" y="168"/>
                </a:lnTo>
                <a:lnTo>
                  <a:pt x="112" y="160"/>
                </a:lnTo>
                <a:lnTo>
                  <a:pt x="104" y="136"/>
                </a:lnTo>
                <a:lnTo>
                  <a:pt x="96" y="104"/>
                </a:lnTo>
                <a:lnTo>
                  <a:pt x="104" y="96"/>
                </a:lnTo>
                <a:lnTo>
                  <a:pt x="96" y="64"/>
                </a:lnTo>
                <a:lnTo>
                  <a:pt x="120" y="64"/>
                </a:lnTo>
                <a:lnTo>
                  <a:pt x="128" y="80"/>
                </a:lnTo>
                <a:lnTo>
                  <a:pt x="144" y="80"/>
                </a:lnTo>
                <a:lnTo>
                  <a:pt x="144" y="72"/>
                </a:lnTo>
                <a:lnTo>
                  <a:pt x="144" y="64"/>
                </a:lnTo>
                <a:lnTo>
                  <a:pt x="152" y="64"/>
                </a:lnTo>
                <a:lnTo>
                  <a:pt x="144" y="40"/>
                </a:lnTo>
                <a:lnTo>
                  <a:pt x="152" y="24"/>
                </a:lnTo>
                <a:lnTo>
                  <a:pt x="152" y="8"/>
                </a:lnTo>
                <a:lnTo>
                  <a:pt x="144" y="0"/>
                </a:lnTo>
                <a:lnTo>
                  <a:pt x="136" y="0"/>
                </a:lnTo>
                <a:lnTo>
                  <a:pt x="112" y="8"/>
                </a:lnTo>
                <a:lnTo>
                  <a:pt x="104" y="0"/>
                </a:lnTo>
                <a:lnTo>
                  <a:pt x="104"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4" name="Freeform 749">
            <a:extLst>
              <a:ext uri="{FF2B5EF4-FFF2-40B4-BE49-F238E27FC236}">
                <a16:creationId xmlns:a16="http://schemas.microsoft.com/office/drawing/2014/main" id="{3E964160-A2D9-4FE6-8DA3-73957F5C491B}"/>
              </a:ext>
            </a:extLst>
          </p:cNvPr>
          <p:cNvSpPr>
            <a:spLocks/>
          </p:cNvSpPr>
          <p:nvPr/>
        </p:nvSpPr>
        <p:spPr bwMode="auto">
          <a:xfrm>
            <a:off x="5416570" y="4022193"/>
            <a:ext cx="195605" cy="14712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lnTo>
                  <a:pt x="72" y="5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5" name="Freeform 750">
            <a:extLst>
              <a:ext uri="{FF2B5EF4-FFF2-40B4-BE49-F238E27FC236}">
                <a16:creationId xmlns:a16="http://schemas.microsoft.com/office/drawing/2014/main" id="{CA48A417-3B87-4FE3-911B-9D1B9BEA14A1}"/>
              </a:ext>
            </a:extLst>
          </p:cNvPr>
          <p:cNvSpPr>
            <a:spLocks/>
          </p:cNvSpPr>
          <p:nvPr/>
        </p:nvSpPr>
        <p:spPr bwMode="auto">
          <a:xfrm>
            <a:off x="6043511" y="4888207"/>
            <a:ext cx="244089" cy="245762"/>
          </a:xfrm>
          <a:custGeom>
            <a:avLst/>
            <a:gdLst>
              <a:gd name="T0" fmla="*/ 2147483647 w 120"/>
              <a:gd name="T1" fmla="*/ 2147483647 h 120"/>
              <a:gd name="T2" fmla="*/ 2147483647 w 120"/>
              <a:gd name="T3" fmla="*/ 2147483647 h 120"/>
              <a:gd name="T4" fmla="*/ 2147483647 w 120"/>
              <a:gd name="T5" fmla="*/ 2147483647 h 120"/>
              <a:gd name="T6" fmla="*/ 2147483647 w 120"/>
              <a:gd name="T7" fmla="*/ 0 h 120"/>
              <a:gd name="T8" fmla="*/ 2147483647 w 120"/>
              <a:gd name="T9" fmla="*/ 0 h 120"/>
              <a:gd name="T10" fmla="*/ 2147483647 w 120"/>
              <a:gd name="T11" fmla="*/ 2147483647 h 120"/>
              <a:gd name="T12" fmla="*/ 2147483647 w 120"/>
              <a:gd name="T13" fmla="*/ 0 h 120"/>
              <a:gd name="T14" fmla="*/ 2147483647 w 120"/>
              <a:gd name="T15" fmla="*/ 0 h 120"/>
              <a:gd name="T16" fmla="*/ 2147483647 w 120"/>
              <a:gd name="T17" fmla="*/ 0 h 120"/>
              <a:gd name="T18" fmla="*/ 2147483647 w 120"/>
              <a:gd name="T19" fmla="*/ 2147483647 h 120"/>
              <a:gd name="T20" fmla="*/ 2147483647 w 120"/>
              <a:gd name="T21" fmla="*/ 2147483647 h 120"/>
              <a:gd name="T22" fmla="*/ 0 w 120"/>
              <a:gd name="T23" fmla="*/ 2147483647 h 120"/>
              <a:gd name="T24" fmla="*/ 0 w 120"/>
              <a:gd name="T25" fmla="*/ 2147483647 h 120"/>
              <a:gd name="T26" fmla="*/ 2147483647 w 120"/>
              <a:gd name="T27" fmla="*/ 2147483647 h 120"/>
              <a:gd name="T28" fmla="*/ 2147483647 w 120"/>
              <a:gd name="T29" fmla="*/ 2147483647 h 120"/>
              <a:gd name="T30" fmla="*/ 2147483647 w 120"/>
              <a:gd name="T31" fmla="*/ 2147483647 h 120"/>
              <a:gd name="T32" fmla="*/ 2147483647 w 120"/>
              <a:gd name="T33" fmla="*/ 2147483647 h 120"/>
              <a:gd name="T34" fmla="*/ 2147483647 w 120"/>
              <a:gd name="T35" fmla="*/ 2147483647 h 120"/>
              <a:gd name="T36" fmla="*/ 2147483647 w 120"/>
              <a:gd name="T37" fmla="*/ 2147483647 h 120"/>
              <a:gd name="T38" fmla="*/ 2147483647 w 120"/>
              <a:gd name="T39" fmla="*/ 2147483647 h 120"/>
              <a:gd name="T40" fmla="*/ 2147483647 w 120"/>
              <a:gd name="T41" fmla="*/ 2147483647 h 120"/>
              <a:gd name="T42" fmla="*/ 2147483647 w 120"/>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20"/>
              <a:gd name="T67" fmla="*/ 0 h 120"/>
              <a:gd name="T68" fmla="*/ 120 w 120"/>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20" h="120">
                <a:moveTo>
                  <a:pt x="96" y="32"/>
                </a:moveTo>
                <a:lnTo>
                  <a:pt x="88" y="32"/>
                </a:lnTo>
                <a:lnTo>
                  <a:pt x="80" y="16"/>
                </a:lnTo>
                <a:lnTo>
                  <a:pt x="72" y="0"/>
                </a:lnTo>
                <a:lnTo>
                  <a:pt x="64" y="0"/>
                </a:lnTo>
                <a:lnTo>
                  <a:pt x="56" y="8"/>
                </a:lnTo>
                <a:lnTo>
                  <a:pt x="64" y="0"/>
                </a:lnTo>
                <a:lnTo>
                  <a:pt x="56" y="0"/>
                </a:lnTo>
                <a:lnTo>
                  <a:pt x="48" y="0"/>
                </a:lnTo>
                <a:lnTo>
                  <a:pt x="16" y="8"/>
                </a:lnTo>
                <a:lnTo>
                  <a:pt x="8" y="56"/>
                </a:lnTo>
                <a:lnTo>
                  <a:pt x="0" y="56"/>
                </a:lnTo>
                <a:lnTo>
                  <a:pt x="0" y="96"/>
                </a:lnTo>
                <a:lnTo>
                  <a:pt x="8" y="112"/>
                </a:lnTo>
                <a:lnTo>
                  <a:pt x="16" y="120"/>
                </a:lnTo>
                <a:lnTo>
                  <a:pt x="24" y="120"/>
                </a:lnTo>
                <a:lnTo>
                  <a:pt x="48" y="104"/>
                </a:lnTo>
                <a:lnTo>
                  <a:pt x="64" y="104"/>
                </a:lnTo>
                <a:lnTo>
                  <a:pt x="96" y="80"/>
                </a:lnTo>
                <a:lnTo>
                  <a:pt x="120" y="56"/>
                </a:lnTo>
                <a:lnTo>
                  <a:pt x="104" y="48"/>
                </a:lnTo>
                <a:lnTo>
                  <a:pt x="96"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6" name="Freeform 751">
            <a:extLst>
              <a:ext uri="{FF2B5EF4-FFF2-40B4-BE49-F238E27FC236}">
                <a16:creationId xmlns:a16="http://schemas.microsoft.com/office/drawing/2014/main" id="{27508910-4F18-4678-BB25-E5C8DE63DBA0}"/>
              </a:ext>
            </a:extLst>
          </p:cNvPr>
          <p:cNvSpPr>
            <a:spLocks/>
          </p:cNvSpPr>
          <p:nvPr/>
        </p:nvSpPr>
        <p:spPr bwMode="auto">
          <a:xfrm>
            <a:off x="5416570" y="4022193"/>
            <a:ext cx="195605" cy="14712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7" name="Freeform 752">
            <a:extLst>
              <a:ext uri="{FF2B5EF4-FFF2-40B4-BE49-F238E27FC236}">
                <a16:creationId xmlns:a16="http://schemas.microsoft.com/office/drawing/2014/main" id="{EAB68B66-39FF-448E-BC19-4C60FB54C94F}"/>
              </a:ext>
            </a:extLst>
          </p:cNvPr>
          <p:cNvSpPr>
            <a:spLocks/>
          </p:cNvSpPr>
          <p:nvPr/>
        </p:nvSpPr>
        <p:spPr bwMode="auto">
          <a:xfrm>
            <a:off x="5416570" y="4022193"/>
            <a:ext cx="195605" cy="147122"/>
          </a:xfrm>
          <a:custGeom>
            <a:avLst/>
            <a:gdLst>
              <a:gd name="T0" fmla="*/ 2147483647 w 96"/>
              <a:gd name="T1" fmla="*/ 2147483647 h 72"/>
              <a:gd name="T2" fmla="*/ 2147483647 w 96"/>
              <a:gd name="T3" fmla="*/ 2147483647 h 72"/>
              <a:gd name="T4" fmla="*/ 2147483647 w 96"/>
              <a:gd name="T5" fmla="*/ 2147483647 h 72"/>
              <a:gd name="T6" fmla="*/ 2147483647 w 96"/>
              <a:gd name="T7" fmla="*/ 2147483647 h 72"/>
              <a:gd name="T8" fmla="*/ 2147483647 w 96"/>
              <a:gd name="T9" fmla="*/ 2147483647 h 72"/>
              <a:gd name="T10" fmla="*/ 2147483647 w 96"/>
              <a:gd name="T11" fmla="*/ 2147483647 h 72"/>
              <a:gd name="T12" fmla="*/ 2147483647 w 96"/>
              <a:gd name="T13" fmla="*/ 0 h 72"/>
              <a:gd name="T14" fmla="*/ 2147483647 w 96"/>
              <a:gd name="T15" fmla="*/ 0 h 72"/>
              <a:gd name="T16" fmla="*/ 2147483647 w 96"/>
              <a:gd name="T17" fmla="*/ 2147483647 h 72"/>
              <a:gd name="T18" fmla="*/ 2147483647 w 96"/>
              <a:gd name="T19" fmla="*/ 2147483647 h 72"/>
              <a:gd name="T20" fmla="*/ 0 w 96"/>
              <a:gd name="T21" fmla="*/ 2147483647 h 72"/>
              <a:gd name="T22" fmla="*/ 0 w 96"/>
              <a:gd name="T23" fmla="*/ 2147483647 h 72"/>
              <a:gd name="T24" fmla="*/ 0 w 96"/>
              <a:gd name="T25" fmla="*/ 2147483647 h 72"/>
              <a:gd name="T26" fmla="*/ 0 w 96"/>
              <a:gd name="T27" fmla="*/ 2147483647 h 72"/>
              <a:gd name="T28" fmla="*/ 2147483647 w 96"/>
              <a:gd name="T29" fmla="*/ 2147483647 h 72"/>
              <a:gd name="T30" fmla="*/ 2147483647 w 96"/>
              <a:gd name="T31" fmla="*/ 2147483647 h 72"/>
              <a:gd name="T32" fmla="*/ 2147483647 w 96"/>
              <a:gd name="T33" fmla="*/ 2147483647 h 72"/>
              <a:gd name="T34" fmla="*/ 2147483647 w 96"/>
              <a:gd name="T35" fmla="*/ 2147483647 h 72"/>
              <a:gd name="T36" fmla="*/ 2147483647 w 96"/>
              <a:gd name="T37" fmla="*/ 2147483647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96"/>
              <a:gd name="T58" fmla="*/ 0 h 72"/>
              <a:gd name="T59" fmla="*/ 96 w 96"/>
              <a:gd name="T60" fmla="*/ 72 h 72"/>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96" h="72">
                <a:moveTo>
                  <a:pt x="72" y="56"/>
                </a:moveTo>
                <a:lnTo>
                  <a:pt x="80" y="56"/>
                </a:lnTo>
                <a:lnTo>
                  <a:pt x="88" y="40"/>
                </a:lnTo>
                <a:lnTo>
                  <a:pt x="96" y="32"/>
                </a:lnTo>
                <a:lnTo>
                  <a:pt x="88" y="32"/>
                </a:lnTo>
                <a:lnTo>
                  <a:pt x="72" y="16"/>
                </a:lnTo>
                <a:lnTo>
                  <a:pt x="64" y="0"/>
                </a:lnTo>
                <a:lnTo>
                  <a:pt x="56" y="0"/>
                </a:lnTo>
                <a:lnTo>
                  <a:pt x="32" y="16"/>
                </a:lnTo>
                <a:lnTo>
                  <a:pt x="16" y="32"/>
                </a:lnTo>
                <a:lnTo>
                  <a:pt x="0" y="48"/>
                </a:lnTo>
                <a:lnTo>
                  <a:pt x="0" y="56"/>
                </a:lnTo>
                <a:lnTo>
                  <a:pt x="0" y="64"/>
                </a:lnTo>
                <a:lnTo>
                  <a:pt x="0" y="72"/>
                </a:lnTo>
                <a:lnTo>
                  <a:pt x="24" y="72"/>
                </a:lnTo>
                <a:lnTo>
                  <a:pt x="24" y="56"/>
                </a:lnTo>
                <a:lnTo>
                  <a:pt x="48" y="56"/>
                </a:lnTo>
                <a:lnTo>
                  <a:pt x="64" y="56"/>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8" name="Freeform 753">
            <a:extLst>
              <a:ext uri="{FF2B5EF4-FFF2-40B4-BE49-F238E27FC236}">
                <a16:creationId xmlns:a16="http://schemas.microsoft.com/office/drawing/2014/main" id="{63C8654B-5D64-4879-92F8-83724B4E5C8A}"/>
              </a:ext>
            </a:extLst>
          </p:cNvPr>
          <p:cNvSpPr>
            <a:spLocks/>
          </p:cNvSpPr>
          <p:nvPr/>
        </p:nvSpPr>
        <p:spPr bwMode="auto">
          <a:xfrm>
            <a:off x="5546973" y="4135879"/>
            <a:ext cx="16718" cy="1672"/>
          </a:xfrm>
          <a:custGeom>
            <a:avLst/>
            <a:gdLst>
              <a:gd name="T0" fmla="*/ 0 w 8"/>
              <a:gd name="T1" fmla="*/ 0 h 1943"/>
              <a:gd name="T2" fmla="*/ 2147483647 w 8"/>
              <a:gd name="T3" fmla="*/ 0 h 1943"/>
              <a:gd name="T4" fmla="*/ 0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8" y="0"/>
                </a:lnTo>
                <a:lnTo>
                  <a:pt x="0" y="0"/>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89" name="Freeform 754">
            <a:extLst>
              <a:ext uri="{FF2B5EF4-FFF2-40B4-BE49-F238E27FC236}">
                <a16:creationId xmlns:a16="http://schemas.microsoft.com/office/drawing/2014/main" id="{B2E9DDCD-4D70-436F-844A-922CA1374C8C}"/>
              </a:ext>
            </a:extLst>
          </p:cNvPr>
          <p:cNvSpPr>
            <a:spLocks/>
          </p:cNvSpPr>
          <p:nvPr/>
        </p:nvSpPr>
        <p:spPr bwMode="auto">
          <a:xfrm>
            <a:off x="5546973" y="4135879"/>
            <a:ext cx="16718" cy="1672"/>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0" name="Freeform 755">
            <a:extLst>
              <a:ext uri="{FF2B5EF4-FFF2-40B4-BE49-F238E27FC236}">
                <a16:creationId xmlns:a16="http://schemas.microsoft.com/office/drawing/2014/main" id="{C61426E0-B8EA-43B2-8CDE-4FB97DE02CFB}"/>
              </a:ext>
            </a:extLst>
          </p:cNvPr>
          <p:cNvSpPr>
            <a:spLocks/>
          </p:cNvSpPr>
          <p:nvPr/>
        </p:nvSpPr>
        <p:spPr bwMode="auto">
          <a:xfrm>
            <a:off x="5546973" y="4135879"/>
            <a:ext cx="16718" cy="1672"/>
          </a:xfrm>
          <a:custGeom>
            <a:avLst/>
            <a:gdLst>
              <a:gd name="T0" fmla="*/ 0 w 8"/>
              <a:gd name="T1" fmla="*/ 0 h 1943"/>
              <a:gd name="T2" fmla="*/ 0 w 8"/>
              <a:gd name="T3" fmla="*/ 0 h 1943"/>
              <a:gd name="T4" fmla="*/ 2147483647 w 8"/>
              <a:gd name="T5" fmla="*/ 0 h 1943"/>
              <a:gd name="T6" fmla="*/ 0 60000 65536"/>
              <a:gd name="T7" fmla="*/ 0 60000 65536"/>
              <a:gd name="T8" fmla="*/ 0 60000 65536"/>
              <a:gd name="T9" fmla="*/ 0 w 8"/>
              <a:gd name="T10" fmla="*/ 0 h 1943"/>
              <a:gd name="T11" fmla="*/ 8 w 8"/>
              <a:gd name="T12" fmla="*/ 1943 h 1943"/>
            </a:gdLst>
            <a:ahLst/>
            <a:cxnLst>
              <a:cxn ang="T6">
                <a:pos x="T0" y="T1"/>
              </a:cxn>
              <a:cxn ang="T7">
                <a:pos x="T2" y="T3"/>
              </a:cxn>
              <a:cxn ang="T8">
                <a:pos x="T4" y="T5"/>
              </a:cxn>
            </a:cxnLst>
            <a:rect l="T9" t="T10" r="T11" b="T12"/>
            <a:pathLst>
              <a:path w="8" h="1943">
                <a:moveTo>
                  <a:pt x="0" y="0"/>
                </a:moveTo>
                <a:lnTo>
                  <a:pt x="0" y="0"/>
                </a:lnTo>
                <a:lnTo>
                  <a:pt x="8" y="0"/>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1" name="Freeform 756">
            <a:extLst>
              <a:ext uri="{FF2B5EF4-FFF2-40B4-BE49-F238E27FC236}">
                <a16:creationId xmlns:a16="http://schemas.microsoft.com/office/drawing/2014/main" id="{607A9B24-14B0-40E9-8050-73F25FD7FD03}"/>
              </a:ext>
            </a:extLst>
          </p:cNvPr>
          <p:cNvSpPr>
            <a:spLocks/>
          </p:cNvSpPr>
          <p:nvPr/>
        </p:nvSpPr>
        <p:spPr bwMode="auto">
          <a:xfrm>
            <a:off x="5465052" y="4135879"/>
            <a:ext cx="98640" cy="147122"/>
          </a:xfrm>
          <a:custGeom>
            <a:avLst/>
            <a:gdLst>
              <a:gd name="T0" fmla="*/ 2147483647 w 48"/>
              <a:gd name="T1" fmla="*/ 2147483647 h 72"/>
              <a:gd name="T2" fmla="*/ 2147483647 w 48"/>
              <a:gd name="T3" fmla="*/ 0 h 72"/>
              <a:gd name="T4" fmla="*/ 2147483647 w 48"/>
              <a:gd name="T5" fmla="*/ 0 h 72"/>
              <a:gd name="T6" fmla="*/ 0 w 48"/>
              <a:gd name="T7" fmla="*/ 0 h 72"/>
              <a:gd name="T8" fmla="*/ 0 w 48"/>
              <a:gd name="T9" fmla="*/ 2147483647 h 72"/>
              <a:gd name="T10" fmla="*/ 2147483647 w 48"/>
              <a:gd name="T11" fmla="*/ 2147483647 h 72"/>
              <a:gd name="T12" fmla="*/ 0 w 48"/>
              <a:gd name="T13" fmla="*/ 2147483647 h 72"/>
              <a:gd name="T14" fmla="*/ 0 w 48"/>
              <a:gd name="T15" fmla="*/ 2147483647 h 72"/>
              <a:gd name="T16" fmla="*/ 0 w 48"/>
              <a:gd name="T17" fmla="*/ 2147483647 h 72"/>
              <a:gd name="T18" fmla="*/ 2147483647 w 48"/>
              <a:gd name="T19" fmla="*/ 2147483647 h 72"/>
              <a:gd name="T20" fmla="*/ 2147483647 w 48"/>
              <a:gd name="T21" fmla="*/ 2147483647 h 72"/>
              <a:gd name="T22" fmla="*/ 2147483647 w 48"/>
              <a:gd name="T23" fmla="*/ 2147483647 h 72"/>
              <a:gd name="T24" fmla="*/ 2147483647 w 48"/>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72"/>
              <a:gd name="T41" fmla="*/ 48 w 48"/>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72">
                <a:moveTo>
                  <a:pt x="40" y="8"/>
                </a:moveTo>
                <a:lnTo>
                  <a:pt x="40" y="0"/>
                </a:lnTo>
                <a:lnTo>
                  <a:pt x="24" y="0"/>
                </a:lnTo>
                <a:lnTo>
                  <a:pt x="0" y="0"/>
                </a:lnTo>
                <a:lnTo>
                  <a:pt x="0" y="16"/>
                </a:lnTo>
                <a:lnTo>
                  <a:pt x="8" y="32"/>
                </a:lnTo>
                <a:lnTo>
                  <a:pt x="0" y="48"/>
                </a:lnTo>
                <a:lnTo>
                  <a:pt x="0" y="56"/>
                </a:lnTo>
                <a:lnTo>
                  <a:pt x="0" y="72"/>
                </a:lnTo>
                <a:lnTo>
                  <a:pt x="24" y="72"/>
                </a:lnTo>
                <a:lnTo>
                  <a:pt x="48" y="64"/>
                </a:lnTo>
                <a:lnTo>
                  <a:pt x="40" y="24"/>
                </a:lnTo>
                <a:lnTo>
                  <a:pt x="40"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2" name="Freeform 757">
            <a:extLst>
              <a:ext uri="{FF2B5EF4-FFF2-40B4-BE49-F238E27FC236}">
                <a16:creationId xmlns:a16="http://schemas.microsoft.com/office/drawing/2014/main" id="{D45A5A78-54B7-47E6-917F-DEBBBA6BA7DA}"/>
              </a:ext>
            </a:extLst>
          </p:cNvPr>
          <p:cNvSpPr>
            <a:spLocks/>
          </p:cNvSpPr>
          <p:nvPr/>
        </p:nvSpPr>
        <p:spPr bwMode="auto">
          <a:xfrm>
            <a:off x="5612175" y="4037240"/>
            <a:ext cx="312636" cy="279198"/>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2147483647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0 w 153"/>
              <a:gd name="T37" fmla="*/ 2147483647 h 136"/>
              <a:gd name="T38" fmla="*/ 0 w 153"/>
              <a:gd name="T39" fmla="*/ 2147483647 h 136"/>
              <a:gd name="T40" fmla="*/ 2147483647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3"/>
              <a:gd name="T79" fmla="*/ 0 h 136"/>
              <a:gd name="T80" fmla="*/ 153 w 153"/>
              <a:gd name="T81" fmla="*/ 136 h 1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3" name="Freeform 758">
            <a:extLst>
              <a:ext uri="{FF2B5EF4-FFF2-40B4-BE49-F238E27FC236}">
                <a16:creationId xmlns:a16="http://schemas.microsoft.com/office/drawing/2014/main" id="{0E38B3FB-64B9-4A2F-9C9E-43A1F919557F}"/>
              </a:ext>
            </a:extLst>
          </p:cNvPr>
          <p:cNvSpPr>
            <a:spLocks/>
          </p:cNvSpPr>
          <p:nvPr/>
        </p:nvSpPr>
        <p:spPr bwMode="auto">
          <a:xfrm>
            <a:off x="5924809" y="4135879"/>
            <a:ext cx="327682" cy="197278"/>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0 h 96"/>
              <a:gd name="T38" fmla="*/ 2147483647 w 160"/>
              <a:gd name="T39" fmla="*/ 2147483647 h 96"/>
              <a:gd name="T40" fmla="*/ 2147483647 w 160"/>
              <a:gd name="T41" fmla="*/ 2147483647 h 9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0"/>
              <a:gd name="T64" fmla="*/ 0 h 96"/>
              <a:gd name="T65" fmla="*/ 160 w 160"/>
              <a:gd name="T66" fmla="*/ 96 h 9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4" name="Freeform 759">
            <a:extLst>
              <a:ext uri="{FF2B5EF4-FFF2-40B4-BE49-F238E27FC236}">
                <a16:creationId xmlns:a16="http://schemas.microsoft.com/office/drawing/2014/main" id="{6DA12EBA-F35D-49E3-B3AA-96BD3EE64256}"/>
              </a:ext>
            </a:extLst>
          </p:cNvPr>
          <p:cNvSpPr>
            <a:spLocks/>
          </p:cNvSpPr>
          <p:nvPr/>
        </p:nvSpPr>
        <p:spPr bwMode="auto">
          <a:xfrm>
            <a:off x="5612175" y="4037240"/>
            <a:ext cx="312636" cy="279198"/>
          </a:xfrm>
          <a:custGeom>
            <a:avLst/>
            <a:gdLst>
              <a:gd name="T0" fmla="*/ 2147483647 w 153"/>
              <a:gd name="T1" fmla="*/ 2147483647 h 136"/>
              <a:gd name="T2" fmla="*/ 2147483647 w 153"/>
              <a:gd name="T3" fmla="*/ 2147483647 h 136"/>
              <a:gd name="T4" fmla="*/ 2147483647 w 153"/>
              <a:gd name="T5" fmla="*/ 2147483647 h 136"/>
              <a:gd name="T6" fmla="*/ 2147483647 w 153"/>
              <a:gd name="T7" fmla="*/ 2147483647 h 136"/>
              <a:gd name="T8" fmla="*/ 2147483647 w 153"/>
              <a:gd name="T9" fmla="*/ 2147483647 h 136"/>
              <a:gd name="T10" fmla="*/ 2147483647 w 153"/>
              <a:gd name="T11" fmla="*/ 2147483647 h 136"/>
              <a:gd name="T12" fmla="*/ 2147483647 w 153"/>
              <a:gd name="T13" fmla="*/ 2147483647 h 136"/>
              <a:gd name="T14" fmla="*/ 2147483647 w 153"/>
              <a:gd name="T15" fmla="*/ 2147483647 h 136"/>
              <a:gd name="T16" fmla="*/ 2147483647 w 153"/>
              <a:gd name="T17" fmla="*/ 0 h 136"/>
              <a:gd name="T18" fmla="*/ 2147483647 w 153"/>
              <a:gd name="T19" fmla="*/ 0 h 136"/>
              <a:gd name="T20" fmla="*/ 2147483647 w 153"/>
              <a:gd name="T21" fmla="*/ 2147483647 h 136"/>
              <a:gd name="T22" fmla="*/ 2147483647 w 153"/>
              <a:gd name="T23" fmla="*/ 2147483647 h 136"/>
              <a:gd name="T24" fmla="*/ 2147483647 w 153"/>
              <a:gd name="T25" fmla="*/ 2147483647 h 136"/>
              <a:gd name="T26" fmla="*/ 2147483647 w 153"/>
              <a:gd name="T27" fmla="*/ 2147483647 h 136"/>
              <a:gd name="T28" fmla="*/ 2147483647 w 153"/>
              <a:gd name="T29" fmla="*/ 2147483647 h 136"/>
              <a:gd name="T30" fmla="*/ 2147483647 w 153"/>
              <a:gd name="T31" fmla="*/ 2147483647 h 136"/>
              <a:gd name="T32" fmla="*/ 2147483647 w 153"/>
              <a:gd name="T33" fmla="*/ 2147483647 h 136"/>
              <a:gd name="T34" fmla="*/ 2147483647 w 153"/>
              <a:gd name="T35" fmla="*/ 2147483647 h 136"/>
              <a:gd name="T36" fmla="*/ 2147483647 w 153"/>
              <a:gd name="T37" fmla="*/ 2147483647 h 136"/>
              <a:gd name="T38" fmla="*/ 0 w 153"/>
              <a:gd name="T39" fmla="*/ 2147483647 h 136"/>
              <a:gd name="T40" fmla="*/ 0 w 153"/>
              <a:gd name="T41" fmla="*/ 2147483647 h 136"/>
              <a:gd name="T42" fmla="*/ 2147483647 w 153"/>
              <a:gd name="T43" fmla="*/ 2147483647 h 136"/>
              <a:gd name="T44" fmla="*/ 2147483647 w 153"/>
              <a:gd name="T45" fmla="*/ 2147483647 h 136"/>
              <a:gd name="T46" fmla="*/ 2147483647 w 153"/>
              <a:gd name="T47" fmla="*/ 2147483647 h 136"/>
              <a:gd name="T48" fmla="*/ 2147483647 w 153"/>
              <a:gd name="T49" fmla="*/ 2147483647 h 136"/>
              <a:gd name="T50" fmla="*/ 2147483647 w 153"/>
              <a:gd name="T51" fmla="*/ 2147483647 h 136"/>
              <a:gd name="T52" fmla="*/ 2147483647 w 153"/>
              <a:gd name="T53" fmla="*/ 2147483647 h 1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3"/>
              <a:gd name="T82" fmla="*/ 0 h 136"/>
              <a:gd name="T83" fmla="*/ 153 w 153"/>
              <a:gd name="T84" fmla="*/ 136 h 1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3" h="136">
                <a:moveTo>
                  <a:pt x="81" y="96"/>
                </a:moveTo>
                <a:lnTo>
                  <a:pt x="105" y="104"/>
                </a:lnTo>
                <a:lnTo>
                  <a:pt x="121" y="80"/>
                </a:lnTo>
                <a:lnTo>
                  <a:pt x="137" y="48"/>
                </a:lnTo>
                <a:lnTo>
                  <a:pt x="137" y="32"/>
                </a:lnTo>
                <a:lnTo>
                  <a:pt x="153" y="32"/>
                </a:lnTo>
                <a:lnTo>
                  <a:pt x="153" y="16"/>
                </a:lnTo>
                <a:lnTo>
                  <a:pt x="145" y="16"/>
                </a:lnTo>
                <a:lnTo>
                  <a:pt x="137" y="0"/>
                </a:lnTo>
                <a:lnTo>
                  <a:pt x="121" y="16"/>
                </a:lnTo>
                <a:lnTo>
                  <a:pt x="97" y="16"/>
                </a:lnTo>
                <a:lnTo>
                  <a:pt x="73" y="16"/>
                </a:lnTo>
                <a:lnTo>
                  <a:pt x="57" y="24"/>
                </a:lnTo>
                <a:lnTo>
                  <a:pt x="32" y="16"/>
                </a:lnTo>
                <a:lnTo>
                  <a:pt x="16" y="16"/>
                </a:lnTo>
                <a:lnTo>
                  <a:pt x="8" y="32"/>
                </a:lnTo>
                <a:lnTo>
                  <a:pt x="8" y="40"/>
                </a:lnTo>
                <a:lnTo>
                  <a:pt x="8" y="56"/>
                </a:lnTo>
                <a:lnTo>
                  <a:pt x="0" y="88"/>
                </a:lnTo>
                <a:lnTo>
                  <a:pt x="0" y="104"/>
                </a:lnTo>
                <a:lnTo>
                  <a:pt x="16" y="104"/>
                </a:lnTo>
                <a:lnTo>
                  <a:pt x="32" y="128"/>
                </a:lnTo>
                <a:lnTo>
                  <a:pt x="49" y="128"/>
                </a:lnTo>
                <a:lnTo>
                  <a:pt x="65" y="136"/>
                </a:lnTo>
                <a:lnTo>
                  <a:pt x="73" y="112"/>
                </a:lnTo>
                <a:lnTo>
                  <a:pt x="81" y="9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5" name="Freeform 760">
            <a:extLst>
              <a:ext uri="{FF2B5EF4-FFF2-40B4-BE49-F238E27FC236}">
                <a16:creationId xmlns:a16="http://schemas.microsoft.com/office/drawing/2014/main" id="{31DD54F9-ADFB-4ED5-B156-E9B732BCAE7C}"/>
              </a:ext>
            </a:extLst>
          </p:cNvPr>
          <p:cNvSpPr>
            <a:spLocks/>
          </p:cNvSpPr>
          <p:nvPr/>
        </p:nvSpPr>
        <p:spPr bwMode="auto">
          <a:xfrm>
            <a:off x="5924809" y="4135879"/>
            <a:ext cx="327682" cy="197278"/>
          </a:xfrm>
          <a:custGeom>
            <a:avLst/>
            <a:gdLst>
              <a:gd name="T0" fmla="*/ 2147483647 w 160"/>
              <a:gd name="T1" fmla="*/ 2147483647 h 96"/>
              <a:gd name="T2" fmla="*/ 2147483647 w 160"/>
              <a:gd name="T3" fmla="*/ 2147483647 h 96"/>
              <a:gd name="T4" fmla="*/ 2147483647 w 160"/>
              <a:gd name="T5" fmla="*/ 2147483647 h 96"/>
              <a:gd name="T6" fmla="*/ 2147483647 w 160"/>
              <a:gd name="T7" fmla="*/ 2147483647 h 96"/>
              <a:gd name="T8" fmla="*/ 0 w 160"/>
              <a:gd name="T9" fmla="*/ 2147483647 h 96"/>
              <a:gd name="T10" fmla="*/ 2147483647 w 160"/>
              <a:gd name="T11" fmla="*/ 2147483647 h 96"/>
              <a:gd name="T12" fmla="*/ 2147483647 w 160"/>
              <a:gd name="T13" fmla="*/ 2147483647 h 96"/>
              <a:gd name="T14" fmla="*/ 2147483647 w 160"/>
              <a:gd name="T15" fmla="*/ 2147483647 h 96"/>
              <a:gd name="T16" fmla="*/ 2147483647 w 160"/>
              <a:gd name="T17" fmla="*/ 2147483647 h 96"/>
              <a:gd name="T18" fmla="*/ 2147483647 w 160"/>
              <a:gd name="T19" fmla="*/ 2147483647 h 96"/>
              <a:gd name="T20" fmla="*/ 2147483647 w 160"/>
              <a:gd name="T21" fmla="*/ 2147483647 h 96"/>
              <a:gd name="T22" fmla="*/ 2147483647 w 160"/>
              <a:gd name="T23" fmla="*/ 2147483647 h 96"/>
              <a:gd name="T24" fmla="*/ 2147483647 w 160"/>
              <a:gd name="T25" fmla="*/ 2147483647 h 96"/>
              <a:gd name="T26" fmla="*/ 2147483647 w 160"/>
              <a:gd name="T27" fmla="*/ 2147483647 h 96"/>
              <a:gd name="T28" fmla="*/ 2147483647 w 160"/>
              <a:gd name="T29" fmla="*/ 2147483647 h 96"/>
              <a:gd name="T30" fmla="*/ 2147483647 w 160"/>
              <a:gd name="T31" fmla="*/ 2147483647 h 96"/>
              <a:gd name="T32" fmla="*/ 2147483647 w 160"/>
              <a:gd name="T33" fmla="*/ 2147483647 h 96"/>
              <a:gd name="T34" fmla="*/ 2147483647 w 160"/>
              <a:gd name="T35" fmla="*/ 2147483647 h 96"/>
              <a:gd name="T36" fmla="*/ 2147483647 w 160"/>
              <a:gd name="T37" fmla="*/ 2147483647 h 96"/>
              <a:gd name="T38" fmla="*/ 2147483647 w 160"/>
              <a:gd name="T39" fmla="*/ 0 h 96"/>
              <a:gd name="T40" fmla="*/ 2147483647 w 160"/>
              <a:gd name="T41" fmla="*/ 2147483647 h 96"/>
              <a:gd name="T42" fmla="*/ 2147483647 w 160"/>
              <a:gd name="T43" fmla="*/ 2147483647 h 9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0"/>
              <a:gd name="T67" fmla="*/ 0 h 96"/>
              <a:gd name="T68" fmla="*/ 160 w 160"/>
              <a:gd name="T69" fmla="*/ 96 h 9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0" h="96">
                <a:moveTo>
                  <a:pt x="48" y="24"/>
                </a:moveTo>
                <a:lnTo>
                  <a:pt x="48" y="32"/>
                </a:lnTo>
                <a:lnTo>
                  <a:pt x="24" y="40"/>
                </a:lnTo>
                <a:lnTo>
                  <a:pt x="8" y="48"/>
                </a:lnTo>
                <a:lnTo>
                  <a:pt x="0" y="72"/>
                </a:lnTo>
                <a:lnTo>
                  <a:pt x="8" y="88"/>
                </a:lnTo>
                <a:lnTo>
                  <a:pt x="8" y="96"/>
                </a:lnTo>
                <a:lnTo>
                  <a:pt x="24" y="88"/>
                </a:lnTo>
                <a:lnTo>
                  <a:pt x="40" y="88"/>
                </a:lnTo>
                <a:lnTo>
                  <a:pt x="48" y="96"/>
                </a:lnTo>
                <a:lnTo>
                  <a:pt x="48" y="80"/>
                </a:lnTo>
                <a:lnTo>
                  <a:pt x="72" y="72"/>
                </a:lnTo>
                <a:lnTo>
                  <a:pt x="96" y="80"/>
                </a:lnTo>
                <a:lnTo>
                  <a:pt x="128" y="72"/>
                </a:lnTo>
                <a:lnTo>
                  <a:pt x="160" y="72"/>
                </a:lnTo>
                <a:lnTo>
                  <a:pt x="136" y="48"/>
                </a:lnTo>
                <a:lnTo>
                  <a:pt x="120" y="40"/>
                </a:lnTo>
                <a:lnTo>
                  <a:pt x="112" y="16"/>
                </a:lnTo>
                <a:lnTo>
                  <a:pt x="104" y="0"/>
                </a:lnTo>
                <a:lnTo>
                  <a:pt x="72" y="24"/>
                </a:lnTo>
                <a:lnTo>
                  <a:pt x="48" y="24"/>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6" name="Freeform 761">
            <a:extLst>
              <a:ext uri="{FF2B5EF4-FFF2-40B4-BE49-F238E27FC236}">
                <a16:creationId xmlns:a16="http://schemas.microsoft.com/office/drawing/2014/main" id="{0F8F5CB8-1565-4712-88A2-3240C9660EF8}"/>
              </a:ext>
            </a:extLst>
          </p:cNvPr>
          <p:cNvSpPr>
            <a:spLocks/>
          </p:cNvSpPr>
          <p:nvPr/>
        </p:nvSpPr>
        <p:spPr bwMode="auto">
          <a:xfrm>
            <a:off x="5826171" y="4316438"/>
            <a:ext cx="197278" cy="245762"/>
          </a:xfrm>
          <a:custGeom>
            <a:avLst/>
            <a:gdLst>
              <a:gd name="T0" fmla="*/ 2147483647 w 96"/>
              <a:gd name="T1" fmla="*/ 2147483647 h 120"/>
              <a:gd name="T2" fmla="*/ 2147483647 w 96"/>
              <a:gd name="T3" fmla="*/ 2147483647 h 120"/>
              <a:gd name="T4" fmla="*/ 2147483647 w 96"/>
              <a:gd name="T5" fmla="*/ 2147483647 h 120"/>
              <a:gd name="T6" fmla="*/ 2147483647 w 96"/>
              <a:gd name="T7" fmla="*/ 2147483647 h 120"/>
              <a:gd name="T8" fmla="*/ 2147483647 w 96"/>
              <a:gd name="T9" fmla="*/ 2147483647 h 120"/>
              <a:gd name="T10" fmla="*/ 2147483647 w 96"/>
              <a:gd name="T11" fmla="*/ 0 h 120"/>
              <a:gd name="T12" fmla="*/ 2147483647 w 96"/>
              <a:gd name="T13" fmla="*/ 0 h 120"/>
              <a:gd name="T14" fmla="*/ 2147483647 w 96"/>
              <a:gd name="T15" fmla="*/ 2147483647 h 120"/>
              <a:gd name="T16" fmla="*/ 2147483647 w 96"/>
              <a:gd name="T17" fmla="*/ 2147483647 h 120"/>
              <a:gd name="T18" fmla="*/ 2147483647 w 96"/>
              <a:gd name="T19" fmla="*/ 2147483647 h 120"/>
              <a:gd name="T20" fmla="*/ 2147483647 w 96"/>
              <a:gd name="T21" fmla="*/ 2147483647 h 120"/>
              <a:gd name="T22" fmla="*/ 2147483647 w 96"/>
              <a:gd name="T23" fmla="*/ 2147483647 h 120"/>
              <a:gd name="T24" fmla="*/ 2147483647 w 96"/>
              <a:gd name="T25" fmla="*/ 2147483647 h 120"/>
              <a:gd name="T26" fmla="*/ 2147483647 w 96"/>
              <a:gd name="T27" fmla="*/ 2147483647 h 120"/>
              <a:gd name="T28" fmla="*/ 2147483647 w 96"/>
              <a:gd name="T29" fmla="*/ 2147483647 h 120"/>
              <a:gd name="T30" fmla="*/ 2147483647 w 96"/>
              <a:gd name="T31" fmla="*/ 2147483647 h 120"/>
              <a:gd name="T32" fmla="*/ 2147483647 w 96"/>
              <a:gd name="T33" fmla="*/ 2147483647 h 120"/>
              <a:gd name="T34" fmla="*/ 0 w 96"/>
              <a:gd name="T35" fmla="*/ 2147483647 h 120"/>
              <a:gd name="T36" fmla="*/ 2147483647 w 96"/>
              <a:gd name="T37" fmla="*/ 2147483647 h 120"/>
              <a:gd name="T38" fmla="*/ 2147483647 w 96"/>
              <a:gd name="T39" fmla="*/ 2147483647 h 120"/>
              <a:gd name="T40" fmla="*/ 2147483647 w 96"/>
              <a:gd name="T41" fmla="*/ 2147483647 h 120"/>
              <a:gd name="T42" fmla="*/ 2147483647 w 96"/>
              <a:gd name="T43" fmla="*/ 2147483647 h 1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120"/>
              <a:gd name="T68" fmla="*/ 96 w 96"/>
              <a:gd name="T69" fmla="*/ 120 h 12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120">
                <a:moveTo>
                  <a:pt x="40" y="112"/>
                </a:moveTo>
                <a:lnTo>
                  <a:pt x="56" y="96"/>
                </a:lnTo>
                <a:lnTo>
                  <a:pt x="72" y="64"/>
                </a:lnTo>
                <a:lnTo>
                  <a:pt x="88" y="56"/>
                </a:lnTo>
                <a:lnTo>
                  <a:pt x="96" y="8"/>
                </a:lnTo>
                <a:lnTo>
                  <a:pt x="88" y="0"/>
                </a:lnTo>
                <a:lnTo>
                  <a:pt x="72" y="0"/>
                </a:lnTo>
                <a:lnTo>
                  <a:pt x="56" y="8"/>
                </a:lnTo>
                <a:lnTo>
                  <a:pt x="48" y="16"/>
                </a:lnTo>
                <a:lnTo>
                  <a:pt x="40" y="24"/>
                </a:lnTo>
                <a:lnTo>
                  <a:pt x="32" y="24"/>
                </a:lnTo>
                <a:lnTo>
                  <a:pt x="32" y="32"/>
                </a:lnTo>
                <a:lnTo>
                  <a:pt x="40" y="40"/>
                </a:lnTo>
                <a:lnTo>
                  <a:pt x="32" y="56"/>
                </a:lnTo>
                <a:lnTo>
                  <a:pt x="32" y="80"/>
                </a:lnTo>
                <a:lnTo>
                  <a:pt x="16" y="80"/>
                </a:lnTo>
                <a:lnTo>
                  <a:pt x="8" y="88"/>
                </a:lnTo>
                <a:lnTo>
                  <a:pt x="0" y="96"/>
                </a:lnTo>
                <a:lnTo>
                  <a:pt x="8" y="104"/>
                </a:lnTo>
                <a:lnTo>
                  <a:pt x="16" y="120"/>
                </a:lnTo>
                <a:lnTo>
                  <a:pt x="24" y="112"/>
                </a:lnTo>
                <a:lnTo>
                  <a:pt x="40" y="11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7" name="Freeform 762">
            <a:extLst>
              <a:ext uri="{FF2B5EF4-FFF2-40B4-BE49-F238E27FC236}">
                <a16:creationId xmlns:a16="http://schemas.microsoft.com/office/drawing/2014/main" id="{B46B958E-14D9-40ED-9379-3030898E927F}"/>
              </a:ext>
            </a:extLst>
          </p:cNvPr>
          <p:cNvSpPr>
            <a:spLocks/>
          </p:cNvSpPr>
          <p:nvPr/>
        </p:nvSpPr>
        <p:spPr bwMode="auto">
          <a:xfrm>
            <a:off x="5777687" y="4364922"/>
            <a:ext cx="130404" cy="147122"/>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8" name="Freeform 763">
            <a:extLst>
              <a:ext uri="{FF2B5EF4-FFF2-40B4-BE49-F238E27FC236}">
                <a16:creationId xmlns:a16="http://schemas.microsoft.com/office/drawing/2014/main" id="{0E6A2125-5B40-4A1E-A84B-CB595D35BCE5}"/>
              </a:ext>
            </a:extLst>
          </p:cNvPr>
          <p:cNvSpPr>
            <a:spLocks/>
          </p:cNvSpPr>
          <p:nvPr/>
        </p:nvSpPr>
        <p:spPr bwMode="auto">
          <a:xfrm>
            <a:off x="5745922" y="4102442"/>
            <a:ext cx="195605" cy="262480"/>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2147483647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0 w 96"/>
              <a:gd name="T31" fmla="*/ 2147483647 h 128"/>
              <a:gd name="T32" fmla="*/ 2147483647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lnTo>
                  <a:pt x="96" y="11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299" name="Freeform 764">
            <a:extLst>
              <a:ext uri="{FF2B5EF4-FFF2-40B4-BE49-F238E27FC236}">
                <a16:creationId xmlns:a16="http://schemas.microsoft.com/office/drawing/2014/main" id="{067E33B2-89FC-4027-A701-B6CEF2763E1A}"/>
              </a:ext>
            </a:extLst>
          </p:cNvPr>
          <p:cNvSpPr>
            <a:spLocks/>
          </p:cNvSpPr>
          <p:nvPr/>
        </p:nvSpPr>
        <p:spPr bwMode="auto">
          <a:xfrm>
            <a:off x="5777687" y="4364922"/>
            <a:ext cx="130404" cy="147122"/>
          </a:xfrm>
          <a:custGeom>
            <a:avLst/>
            <a:gdLst>
              <a:gd name="T0" fmla="*/ 2147483647 w 64"/>
              <a:gd name="T1" fmla="*/ 2147483647 h 72"/>
              <a:gd name="T2" fmla="*/ 2147483647 w 64"/>
              <a:gd name="T3" fmla="*/ 2147483647 h 72"/>
              <a:gd name="T4" fmla="*/ 2147483647 w 64"/>
              <a:gd name="T5" fmla="*/ 2147483647 h 72"/>
              <a:gd name="T6" fmla="*/ 2147483647 w 64"/>
              <a:gd name="T7" fmla="*/ 2147483647 h 72"/>
              <a:gd name="T8" fmla="*/ 2147483647 w 64"/>
              <a:gd name="T9" fmla="*/ 2147483647 h 72"/>
              <a:gd name="T10" fmla="*/ 2147483647 w 64"/>
              <a:gd name="T11" fmla="*/ 0 h 72"/>
              <a:gd name="T12" fmla="*/ 2147483647 w 64"/>
              <a:gd name="T13" fmla="*/ 0 h 72"/>
              <a:gd name="T14" fmla="*/ 0 w 64"/>
              <a:gd name="T15" fmla="*/ 0 h 72"/>
              <a:gd name="T16" fmla="*/ 0 w 64"/>
              <a:gd name="T17" fmla="*/ 2147483647 h 72"/>
              <a:gd name="T18" fmla="*/ 0 w 64"/>
              <a:gd name="T19" fmla="*/ 2147483647 h 72"/>
              <a:gd name="T20" fmla="*/ 2147483647 w 64"/>
              <a:gd name="T21" fmla="*/ 2147483647 h 72"/>
              <a:gd name="T22" fmla="*/ 2147483647 w 64"/>
              <a:gd name="T23" fmla="*/ 2147483647 h 72"/>
              <a:gd name="T24" fmla="*/ 2147483647 w 64"/>
              <a:gd name="T25" fmla="*/ 2147483647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72"/>
              <a:gd name="T41" fmla="*/ 64 w 64"/>
              <a:gd name="T42" fmla="*/ 72 h 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72">
                <a:moveTo>
                  <a:pt x="40" y="56"/>
                </a:moveTo>
                <a:lnTo>
                  <a:pt x="56" y="56"/>
                </a:lnTo>
                <a:lnTo>
                  <a:pt x="56" y="32"/>
                </a:lnTo>
                <a:lnTo>
                  <a:pt x="64" y="16"/>
                </a:lnTo>
                <a:lnTo>
                  <a:pt x="56" y="8"/>
                </a:lnTo>
                <a:lnTo>
                  <a:pt x="56" y="0"/>
                </a:lnTo>
                <a:lnTo>
                  <a:pt x="32" y="0"/>
                </a:lnTo>
                <a:lnTo>
                  <a:pt x="0" y="0"/>
                </a:lnTo>
                <a:lnTo>
                  <a:pt x="0" y="16"/>
                </a:lnTo>
                <a:lnTo>
                  <a:pt x="0" y="40"/>
                </a:lnTo>
                <a:lnTo>
                  <a:pt x="24" y="72"/>
                </a:lnTo>
                <a:lnTo>
                  <a:pt x="32" y="64"/>
                </a:lnTo>
                <a:lnTo>
                  <a:pt x="40" y="56"/>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0" name="Freeform 765">
            <a:extLst>
              <a:ext uri="{FF2B5EF4-FFF2-40B4-BE49-F238E27FC236}">
                <a16:creationId xmlns:a16="http://schemas.microsoft.com/office/drawing/2014/main" id="{603E0126-7BAC-43BE-9C02-98919903FE17}"/>
              </a:ext>
            </a:extLst>
          </p:cNvPr>
          <p:cNvSpPr>
            <a:spLocks/>
          </p:cNvSpPr>
          <p:nvPr/>
        </p:nvSpPr>
        <p:spPr bwMode="auto">
          <a:xfrm>
            <a:off x="5745922" y="4102442"/>
            <a:ext cx="195605" cy="262480"/>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1" name="Freeform 766">
            <a:extLst>
              <a:ext uri="{FF2B5EF4-FFF2-40B4-BE49-F238E27FC236}">
                <a16:creationId xmlns:a16="http://schemas.microsoft.com/office/drawing/2014/main" id="{DC3C3452-A3AD-4109-8A60-F754A5133CDD}"/>
              </a:ext>
            </a:extLst>
          </p:cNvPr>
          <p:cNvSpPr>
            <a:spLocks/>
          </p:cNvSpPr>
          <p:nvPr/>
        </p:nvSpPr>
        <p:spPr bwMode="auto">
          <a:xfrm>
            <a:off x="5745922" y="4102442"/>
            <a:ext cx="195605" cy="262480"/>
          </a:xfrm>
          <a:custGeom>
            <a:avLst/>
            <a:gdLst>
              <a:gd name="T0" fmla="*/ 2147483647 w 96"/>
              <a:gd name="T1" fmla="*/ 2147483647 h 128"/>
              <a:gd name="T2" fmla="*/ 2147483647 w 96"/>
              <a:gd name="T3" fmla="*/ 2147483647 h 128"/>
              <a:gd name="T4" fmla="*/ 2147483647 w 96"/>
              <a:gd name="T5" fmla="*/ 2147483647 h 128"/>
              <a:gd name="T6" fmla="*/ 2147483647 w 96"/>
              <a:gd name="T7" fmla="*/ 2147483647 h 128"/>
              <a:gd name="T8" fmla="*/ 2147483647 w 96"/>
              <a:gd name="T9" fmla="*/ 2147483647 h 128"/>
              <a:gd name="T10" fmla="*/ 2147483647 w 96"/>
              <a:gd name="T11" fmla="*/ 2147483647 h 128"/>
              <a:gd name="T12" fmla="*/ 2147483647 w 96"/>
              <a:gd name="T13" fmla="*/ 2147483647 h 128"/>
              <a:gd name="T14" fmla="*/ 2147483647 w 96"/>
              <a:gd name="T15" fmla="*/ 2147483647 h 128"/>
              <a:gd name="T16" fmla="*/ 2147483647 w 96"/>
              <a:gd name="T17" fmla="*/ 0 h 128"/>
              <a:gd name="T18" fmla="*/ 2147483647 w 96"/>
              <a:gd name="T19" fmla="*/ 0 h 128"/>
              <a:gd name="T20" fmla="*/ 2147483647 w 96"/>
              <a:gd name="T21" fmla="*/ 0 h 128"/>
              <a:gd name="T22" fmla="*/ 2147483647 w 96"/>
              <a:gd name="T23" fmla="*/ 2147483647 h 128"/>
              <a:gd name="T24" fmla="*/ 2147483647 w 96"/>
              <a:gd name="T25" fmla="*/ 2147483647 h 128"/>
              <a:gd name="T26" fmla="*/ 2147483647 w 96"/>
              <a:gd name="T27" fmla="*/ 2147483647 h 128"/>
              <a:gd name="T28" fmla="*/ 2147483647 w 96"/>
              <a:gd name="T29" fmla="*/ 2147483647 h 128"/>
              <a:gd name="T30" fmla="*/ 2147483647 w 96"/>
              <a:gd name="T31" fmla="*/ 2147483647 h 128"/>
              <a:gd name="T32" fmla="*/ 0 w 96"/>
              <a:gd name="T33" fmla="*/ 2147483647 h 128"/>
              <a:gd name="T34" fmla="*/ 2147483647 w 96"/>
              <a:gd name="T35" fmla="*/ 2147483647 h 128"/>
              <a:gd name="T36" fmla="*/ 2147483647 w 96"/>
              <a:gd name="T37" fmla="*/ 2147483647 h 128"/>
              <a:gd name="T38" fmla="*/ 2147483647 w 96"/>
              <a:gd name="T39" fmla="*/ 2147483647 h 128"/>
              <a:gd name="T40" fmla="*/ 2147483647 w 96"/>
              <a:gd name="T41" fmla="*/ 2147483647 h 12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6"/>
              <a:gd name="T64" fmla="*/ 0 h 128"/>
              <a:gd name="T65" fmla="*/ 96 w 96"/>
              <a:gd name="T66" fmla="*/ 128 h 12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6" h="128">
                <a:moveTo>
                  <a:pt x="96" y="112"/>
                </a:moveTo>
                <a:lnTo>
                  <a:pt x="96" y="104"/>
                </a:lnTo>
                <a:lnTo>
                  <a:pt x="88" y="88"/>
                </a:lnTo>
                <a:lnTo>
                  <a:pt x="96" y="64"/>
                </a:lnTo>
                <a:lnTo>
                  <a:pt x="88" y="64"/>
                </a:lnTo>
                <a:lnTo>
                  <a:pt x="80" y="40"/>
                </a:lnTo>
                <a:lnTo>
                  <a:pt x="80" y="32"/>
                </a:lnTo>
                <a:lnTo>
                  <a:pt x="96" y="24"/>
                </a:lnTo>
                <a:lnTo>
                  <a:pt x="88" y="0"/>
                </a:lnTo>
                <a:lnTo>
                  <a:pt x="72" y="0"/>
                </a:lnTo>
                <a:lnTo>
                  <a:pt x="72" y="16"/>
                </a:lnTo>
                <a:lnTo>
                  <a:pt x="56" y="48"/>
                </a:lnTo>
                <a:lnTo>
                  <a:pt x="40" y="72"/>
                </a:lnTo>
                <a:lnTo>
                  <a:pt x="16" y="64"/>
                </a:lnTo>
                <a:lnTo>
                  <a:pt x="8" y="80"/>
                </a:lnTo>
                <a:lnTo>
                  <a:pt x="0" y="104"/>
                </a:lnTo>
                <a:lnTo>
                  <a:pt x="16" y="104"/>
                </a:lnTo>
                <a:lnTo>
                  <a:pt x="16" y="128"/>
                </a:lnTo>
                <a:lnTo>
                  <a:pt x="48" y="128"/>
                </a:lnTo>
                <a:lnTo>
                  <a:pt x="72" y="128"/>
                </a:lnTo>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2" name="Freeform 767">
            <a:extLst>
              <a:ext uri="{FF2B5EF4-FFF2-40B4-BE49-F238E27FC236}">
                <a16:creationId xmlns:a16="http://schemas.microsoft.com/office/drawing/2014/main" id="{8E5BB473-1C38-4B7F-9935-00598B2CB4DD}"/>
              </a:ext>
            </a:extLst>
          </p:cNvPr>
          <p:cNvSpPr>
            <a:spLocks/>
          </p:cNvSpPr>
          <p:nvPr/>
        </p:nvSpPr>
        <p:spPr bwMode="auto">
          <a:xfrm>
            <a:off x="5563691" y="4087396"/>
            <a:ext cx="65202" cy="163840"/>
          </a:xfrm>
          <a:custGeom>
            <a:avLst/>
            <a:gdLst>
              <a:gd name="T0" fmla="*/ 2147483647 w 32"/>
              <a:gd name="T1" fmla="*/ 2147483647 h 80"/>
              <a:gd name="T2" fmla="*/ 2147483647 w 32"/>
              <a:gd name="T3" fmla="*/ 2147483647 h 80"/>
              <a:gd name="T4" fmla="*/ 2147483647 w 32"/>
              <a:gd name="T5" fmla="*/ 2147483647 h 80"/>
              <a:gd name="T6" fmla="*/ 2147483647 w 32"/>
              <a:gd name="T7" fmla="*/ 0 h 80"/>
              <a:gd name="T8" fmla="*/ 2147483647 w 32"/>
              <a:gd name="T9" fmla="*/ 2147483647 h 80"/>
              <a:gd name="T10" fmla="*/ 2147483647 w 32"/>
              <a:gd name="T11" fmla="*/ 2147483647 h 80"/>
              <a:gd name="T12" fmla="*/ 0 w 32"/>
              <a:gd name="T13" fmla="*/ 2147483647 h 80"/>
              <a:gd name="T14" fmla="*/ 0 w 32"/>
              <a:gd name="T15" fmla="*/ 2147483647 h 80"/>
              <a:gd name="T16" fmla="*/ 2147483647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80"/>
              <a:gd name="T41" fmla="*/ 32 w 32"/>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3" name="Freeform 768">
            <a:extLst>
              <a:ext uri="{FF2B5EF4-FFF2-40B4-BE49-F238E27FC236}">
                <a16:creationId xmlns:a16="http://schemas.microsoft.com/office/drawing/2014/main" id="{F0F2A227-47A1-4BAB-845E-8DF9613B08A0}"/>
              </a:ext>
            </a:extLst>
          </p:cNvPr>
          <p:cNvSpPr>
            <a:spLocks/>
          </p:cNvSpPr>
          <p:nvPr/>
        </p:nvSpPr>
        <p:spPr bwMode="auto">
          <a:xfrm>
            <a:off x="5546973" y="4135879"/>
            <a:ext cx="48484" cy="130404"/>
          </a:xfrm>
          <a:custGeom>
            <a:avLst/>
            <a:gdLst>
              <a:gd name="T0" fmla="*/ 2147483647 w 24"/>
              <a:gd name="T1" fmla="*/ 2147483647 h 64"/>
              <a:gd name="T2" fmla="*/ 2147483647 w 24"/>
              <a:gd name="T3" fmla="*/ 0 h 64"/>
              <a:gd name="T4" fmla="*/ 0 w 24"/>
              <a:gd name="T5" fmla="*/ 0 h 64"/>
              <a:gd name="T6" fmla="*/ 0 w 24"/>
              <a:gd name="T7" fmla="*/ 2147483647 h 64"/>
              <a:gd name="T8" fmla="*/ 0 w 24"/>
              <a:gd name="T9" fmla="*/ 2147483647 h 64"/>
              <a:gd name="T10" fmla="*/ 2147483647 w 24"/>
              <a:gd name="T11" fmla="*/ 2147483647 h 64"/>
              <a:gd name="T12" fmla="*/ 2147483647 w 24"/>
              <a:gd name="T13" fmla="*/ 2147483647 h 64"/>
              <a:gd name="T14" fmla="*/ 2147483647 w 24"/>
              <a:gd name="T15" fmla="*/ 2147483647 h 64"/>
              <a:gd name="T16" fmla="*/ 2147483647 w 24"/>
              <a:gd name="T17" fmla="*/ 2147483647 h 6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4"/>
              <a:gd name="T28" fmla="*/ 0 h 64"/>
              <a:gd name="T29" fmla="*/ 24 w 24"/>
              <a:gd name="T30" fmla="*/ 64 h 6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4" h="64">
                <a:moveTo>
                  <a:pt x="8" y="8"/>
                </a:moveTo>
                <a:lnTo>
                  <a:pt x="8" y="0"/>
                </a:lnTo>
                <a:lnTo>
                  <a:pt x="0" y="0"/>
                </a:lnTo>
                <a:lnTo>
                  <a:pt x="0" y="8"/>
                </a:lnTo>
                <a:lnTo>
                  <a:pt x="0" y="24"/>
                </a:lnTo>
                <a:lnTo>
                  <a:pt x="8" y="64"/>
                </a:lnTo>
                <a:lnTo>
                  <a:pt x="24" y="56"/>
                </a:lnTo>
                <a:lnTo>
                  <a:pt x="16" y="40"/>
                </a:lnTo>
                <a:lnTo>
                  <a:pt x="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4" name="Freeform 769">
            <a:extLst>
              <a:ext uri="{FF2B5EF4-FFF2-40B4-BE49-F238E27FC236}">
                <a16:creationId xmlns:a16="http://schemas.microsoft.com/office/drawing/2014/main" id="{27965A8E-F1EC-4D5F-B5F1-F994CE1F409A}"/>
              </a:ext>
            </a:extLst>
          </p:cNvPr>
          <p:cNvSpPr>
            <a:spLocks/>
          </p:cNvSpPr>
          <p:nvPr/>
        </p:nvSpPr>
        <p:spPr bwMode="auto">
          <a:xfrm>
            <a:off x="5563691" y="4087396"/>
            <a:ext cx="65202" cy="163840"/>
          </a:xfrm>
          <a:custGeom>
            <a:avLst/>
            <a:gdLst>
              <a:gd name="T0" fmla="*/ 2147483647 w 32"/>
              <a:gd name="T1" fmla="*/ 2147483647 h 80"/>
              <a:gd name="T2" fmla="*/ 2147483647 w 32"/>
              <a:gd name="T3" fmla="*/ 2147483647 h 80"/>
              <a:gd name="T4" fmla="*/ 2147483647 w 32"/>
              <a:gd name="T5" fmla="*/ 2147483647 h 80"/>
              <a:gd name="T6" fmla="*/ 2147483647 w 32"/>
              <a:gd name="T7" fmla="*/ 2147483647 h 80"/>
              <a:gd name="T8" fmla="*/ 2147483647 w 32"/>
              <a:gd name="T9" fmla="*/ 0 h 80"/>
              <a:gd name="T10" fmla="*/ 2147483647 w 32"/>
              <a:gd name="T11" fmla="*/ 2147483647 h 80"/>
              <a:gd name="T12" fmla="*/ 2147483647 w 32"/>
              <a:gd name="T13" fmla="*/ 2147483647 h 80"/>
              <a:gd name="T14" fmla="*/ 0 w 32"/>
              <a:gd name="T15" fmla="*/ 2147483647 h 80"/>
              <a:gd name="T16" fmla="*/ 0 w 32"/>
              <a:gd name="T17" fmla="*/ 2147483647 h 80"/>
              <a:gd name="T18" fmla="*/ 2147483647 w 32"/>
              <a:gd name="T19" fmla="*/ 2147483647 h 80"/>
              <a:gd name="T20" fmla="*/ 2147483647 w 32"/>
              <a:gd name="T21" fmla="*/ 2147483647 h 80"/>
              <a:gd name="T22" fmla="*/ 2147483647 w 32"/>
              <a:gd name="T23" fmla="*/ 2147483647 h 80"/>
              <a:gd name="T24" fmla="*/ 2147483647 w 32"/>
              <a:gd name="T25" fmla="*/ 2147483647 h 80"/>
              <a:gd name="T26" fmla="*/ 2147483647 w 32"/>
              <a:gd name="T27" fmla="*/ 2147483647 h 80"/>
              <a:gd name="T28" fmla="*/ 2147483647 w 32"/>
              <a:gd name="T29" fmla="*/ 2147483647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
              <a:gd name="T46" fmla="*/ 0 h 80"/>
              <a:gd name="T47" fmla="*/ 32 w 32"/>
              <a:gd name="T48" fmla="*/ 80 h 8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 h="80">
                <a:moveTo>
                  <a:pt x="32" y="32"/>
                </a:moveTo>
                <a:lnTo>
                  <a:pt x="32" y="16"/>
                </a:lnTo>
                <a:lnTo>
                  <a:pt x="32" y="8"/>
                </a:lnTo>
                <a:lnTo>
                  <a:pt x="24" y="0"/>
                </a:lnTo>
                <a:lnTo>
                  <a:pt x="16" y="8"/>
                </a:lnTo>
                <a:lnTo>
                  <a:pt x="8" y="24"/>
                </a:lnTo>
                <a:lnTo>
                  <a:pt x="0" y="24"/>
                </a:lnTo>
                <a:lnTo>
                  <a:pt x="0" y="32"/>
                </a:lnTo>
                <a:lnTo>
                  <a:pt x="8" y="64"/>
                </a:lnTo>
                <a:lnTo>
                  <a:pt x="16" y="80"/>
                </a:lnTo>
                <a:lnTo>
                  <a:pt x="24" y="80"/>
                </a:lnTo>
                <a:lnTo>
                  <a:pt x="24" y="64"/>
                </a:lnTo>
                <a:lnTo>
                  <a:pt x="32" y="32"/>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5" name="Freeform 770">
            <a:extLst>
              <a:ext uri="{FF2B5EF4-FFF2-40B4-BE49-F238E27FC236}">
                <a16:creationId xmlns:a16="http://schemas.microsoft.com/office/drawing/2014/main" id="{05A69876-AB3D-4C86-B122-AC6F9D5C8CEF}"/>
              </a:ext>
            </a:extLst>
          </p:cNvPr>
          <p:cNvSpPr>
            <a:spLocks/>
          </p:cNvSpPr>
          <p:nvPr/>
        </p:nvSpPr>
        <p:spPr bwMode="auto">
          <a:xfrm>
            <a:off x="5546973" y="4135879"/>
            <a:ext cx="48484" cy="130404"/>
          </a:xfrm>
          <a:custGeom>
            <a:avLst/>
            <a:gdLst>
              <a:gd name="T0" fmla="*/ 2147483647 w 24"/>
              <a:gd name="T1" fmla="*/ 2147483647 h 64"/>
              <a:gd name="T2" fmla="*/ 2147483647 w 24"/>
              <a:gd name="T3" fmla="*/ 0 h 64"/>
              <a:gd name="T4" fmla="*/ 0 w 24"/>
              <a:gd name="T5" fmla="*/ 0 h 64"/>
              <a:gd name="T6" fmla="*/ 0 w 24"/>
              <a:gd name="T7" fmla="*/ 0 h 64"/>
              <a:gd name="T8" fmla="*/ 0 w 24"/>
              <a:gd name="T9" fmla="*/ 2147483647 h 64"/>
              <a:gd name="T10" fmla="*/ 0 w 24"/>
              <a:gd name="T11" fmla="*/ 2147483647 h 64"/>
              <a:gd name="T12" fmla="*/ 2147483647 w 24"/>
              <a:gd name="T13" fmla="*/ 2147483647 h 64"/>
              <a:gd name="T14" fmla="*/ 2147483647 w 24"/>
              <a:gd name="T15" fmla="*/ 2147483647 h 64"/>
              <a:gd name="T16" fmla="*/ 2147483647 w 24"/>
              <a:gd name="T17" fmla="*/ 2147483647 h 64"/>
              <a:gd name="T18" fmla="*/ 2147483647 w 24"/>
              <a:gd name="T19" fmla="*/ 2147483647 h 6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
              <a:gd name="T31" fmla="*/ 0 h 64"/>
              <a:gd name="T32" fmla="*/ 24 w 24"/>
              <a:gd name="T33" fmla="*/ 64 h 6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 h="64">
                <a:moveTo>
                  <a:pt x="8" y="8"/>
                </a:moveTo>
                <a:lnTo>
                  <a:pt x="8" y="0"/>
                </a:lnTo>
                <a:lnTo>
                  <a:pt x="0" y="0"/>
                </a:lnTo>
                <a:lnTo>
                  <a:pt x="0" y="8"/>
                </a:lnTo>
                <a:lnTo>
                  <a:pt x="0" y="24"/>
                </a:lnTo>
                <a:lnTo>
                  <a:pt x="8" y="64"/>
                </a:lnTo>
                <a:lnTo>
                  <a:pt x="24" y="56"/>
                </a:lnTo>
                <a:lnTo>
                  <a:pt x="16" y="40"/>
                </a:lnTo>
                <a:lnTo>
                  <a:pt x="8" y="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6" name="Freeform 771">
            <a:extLst>
              <a:ext uri="{FF2B5EF4-FFF2-40B4-BE49-F238E27FC236}">
                <a16:creationId xmlns:a16="http://schemas.microsoft.com/office/drawing/2014/main" id="{025CDA5B-135B-4830-80D9-8FAB3D57D558}"/>
              </a:ext>
            </a:extLst>
          </p:cNvPr>
          <p:cNvSpPr>
            <a:spLocks/>
          </p:cNvSpPr>
          <p:nvPr/>
        </p:nvSpPr>
        <p:spPr bwMode="auto">
          <a:xfrm>
            <a:off x="5842889" y="4856443"/>
            <a:ext cx="344400" cy="342727"/>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0 h 168"/>
              <a:gd name="T36" fmla="*/ 2147483647 w 168"/>
              <a:gd name="T37" fmla="*/ 2147483647 h 168"/>
              <a:gd name="T38" fmla="*/ 0 w 168"/>
              <a:gd name="T39" fmla="*/ 2147483647 h 168"/>
              <a:gd name="T40" fmla="*/ 2147483647 w 168"/>
              <a:gd name="T41" fmla="*/ 2147483647 h 168"/>
              <a:gd name="T42" fmla="*/ 2147483647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68"/>
              <a:gd name="T79" fmla="*/ 0 h 168"/>
              <a:gd name="T80" fmla="*/ 168 w 168"/>
              <a:gd name="T81" fmla="*/ 168 h 16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7" name="Freeform 772">
            <a:extLst>
              <a:ext uri="{FF2B5EF4-FFF2-40B4-BE49-F238E27FC236}">
                <a16:creationId xmlns:a16="http://schemas.microsoft.com/office/drawing/2014/main" id="{E3C63B5D-573E-4221-B33E-C38C323CEB28}"/>
              </a:ext>
            </a:extLst>
          </p:cNvPr>
          <p:cNvSpPr>
            <a:spLocks/>
          </p:cNvSpPr>
          <p:nvPr/>
        </p:nvSpPr>
        <p:spPr bwMode="auto">
          <a:xfrm>
            <a:off x="5563691" y="3923555"/>
            <a:ext cx="81920" cy="98638"/>
          </a:xfrm>
          <a:custGeom>
            <a:avLst/>
            <a:gdLst>
              <a:gd name="T0" fmla="*/ 0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0 w 40"/>
              <a:gd name="T11" fmla="*/ 2147483647 h 48"/>
              <a:gd name="T12" fmla="*/ 0 60000 65536"/>
              <a:gd name="T13" fmla="*/ 0 60000 65536"/>
              <a:gd name="T14" fmla="*/ 0 60000 65536"/>
              <a:gd name="T15" fmla="*/ 0 60000 65536"/>
              <a:gd name="T16" fmla="*/ 0 60000 65536"/>
              <a:gd name="T17" fmla="*/ 0 60000 65536"/>
              <a:gd name="T18" fmla="*/ 0 w 40"/>
              <a:gd name="T19" fmla="*/ 0 h 48"/>
              <a:gd name="T20" fmla="*/ 40 w 40"/>
              <a:gd name="T21" fmla="*/ 48 h 48"/>
            </a:gdLst>
            <a:ahLst/>
            <a:cxnLst>
              <a:cxn ang="T12">
                <a:pos x="T0" y="T1"/>
              </a:cxn>
              <a:cxn ang="T13">
                <a:pos x="T2" y="T3"/>
              </a:cxn>
              <a:cxn ang="T14">
                <a:pos x="T4" y="T5"/>
              </a:cxn>
              <a:cxn ang="T15">
                <a:pos x="T6" y="T7"/>
              </a:cxn>
              <a:cxn ang="T16">
                <a:pos x="T8" y="T9"/>
              </a:cxn>
              <a:cxn ang="T17">
                <a:pos x="T10" y="T11"/>
              </a:cxn>
            </a:cxnLst>
            <a:rect l="T18" t="T19" r="T20" b="T21"/>
            <a:pathLst>
              <a:path w="40" h="48">
                <a:moveTo>
                  <a:pt x="0" y="48"/>
                </a:moveTo>
                <a:lnTo>
                  <a:pt x="16" y="48"/>
                </a:lnTo>
                <a:lnTo>
                  <a:pt x="40" y="40"/>
                </a:lnTo>
                <a:lnTo>
                  <a:pt x="40" y="32"/>
                </a:lnTo>
                <a:lnTo>
                  <a:pt x="40" y="0"/>
                </a:lnTo>
                <a:lnTo>
                  <a:pt x="0" y="4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8" name="Freeform 774">
            <a:extLst>
              <a:ext uri="{FF2B5EF4-FFF2-40B4-BE49-F238E27FC236}">
                <a16:creationId xmlns:a16="http://schemas.microsoft.com/office/drawing/2014/main" id="{09A00131-A9A1-42D0-B42E-CC9223005456}"/>
              </a:ext>
            </a:extLst>
          </p:cNvPr>
          <p:cNvSpPr>
            <a:spLocks/>
          </p:cNvSpPr>
          <p:nvPr/>
        </p:nvSpPr>
        <p:spPr bwMode="auto">
          <a:xfrm>
            <a:off x="5842889" y="4856443"/>
            <a:ext cx="344400" cy="342727"/>
          </a:xfrm>
          <a:custGeom>
            <a:avLst/>
            <a:gdLst>
              <a:gd name="T0" fmla="*/ 2147483647 w 168"/>
              <a:gd name="T1" fmla="*/ 2147483647 h 168"/>
              <a:gd name="T2" fmla="*/ 2147483647 w 168"/>
              <a:gd name="T3" fmla="*/ 2147483647 h 168"/>
              <a:gd name="T4" fmla="*/ 2147483647 w 168"/>
              <a:gd name="T5" fmla="*/ 2147483647 h 168"/>
              <a:gd name="T6" fmla="*/ 2147483647 w 168"/>
              <a:gd name="T7" fmla="*/ 2147483647 h 168"/>
              <a:gd name="T8" fmla="*/ 2147483647 w 168"/>
              <a:gd name="T9" fmla="*/ 2147483647 h 168"/>
              <a:gd name="T10" fmla="*/ 2147483647 w 168"/>
              <a:gd name="T11" fmla="*/ 2147483647 h 168"/>
              <a:gd name="T12" fmla="*/ 2147483647 w 168"/>
              <a:gd name="T13" fmla="*/ 2147483647 h 168"/>
              <a:gd name="T14" fmla="*/ 2147483647 w 168"/>
              <a:gd name="T15" fmla="*/ 2147483647 h 168"/>
              <a:gd name="T16" fmla="*/ 2147483647 w 168"/>
              <a:gd name="T17" fmla="*/ 2147483647 h 168"/>
              <a:gd name="T18" fmla="*/ 2147483647 w 168"/>
              <a:gd name="T19" fmla="*/ 2147483647 h 168"/>
              <a:gd name="T20" fmla="*/ 2147483647 w 168"/>
              <a:gd name="T21" fmla="*/ 2147483647 h 168"/>
              <a:gd name="T22" fmla="*/ 2147483647 w 168"/>
              <a:gd name="T23" fmla="*/ 2147483647 h 168"/>
              <a:gd name="T24" fmla="*/ 2147483647 w 168"/>
              <a:gd name="T25" fmla="*/ 2147483647 h 168"/>
              <a:gd name="T26" fmla="*/ 2147483647 w 168"/>
              <a:gd name="T27" fmla="*/ 2147483647 h 168"/>
              <a:gd name="T28" fmla="*/ 2147483647 w 168"/>
              <a:gd name="T29" fmla="*/ 2147483647 h 168"/>
              <a:gd name="T30" fmla="*/ 2147483647 w 168"/>
              <a:gd name="T31" fmla="*/ 2147483647 h 168"/>
              <a:gd name="T32" fmla="*/ 2147483647 w 168"/>
              <a:gd name="T33" fmla="*/ 2147483647 h 168"/>
              <a:gd name="T34" fmla="*/ 2147483647 w 168"/>
              <a:gd name="T35" fmla="*/ 2147483647 h 168"/>
              <a:gd name="T36" fmla="*/ 2147483647 w 168"/>
              <a:gd name="T37" fmla="*/ 2147483647 h 168"/>
              <a:gd name="T38" fmla="*/ 2147483647 w 168"/>
              <a:gd name="T39" fmla="*/ 0 h 168"/>
              <a:gd name="T40" fmla="*/ 2147483647 w 168"/>
              <a:gd name="T41" fmla="*/ 2147483647 h 168"/>
              <a:gd name="T42" fmla="*/ 0 w 168"/>
              <a:gd name="T43" fmla="*/ 2147483647 h 168"/>
              <a:gd name="T44" fmla="*/ 2147483647 w 168"/>
              <a:gd name="T45" fmla="*/ 2147483647 h 168"/>
              <a:gd name="T46" fmla="*/ 2147483647 w 168"/>
              <a:gd name="T47" fmla="*/ 2147483647 h 168"/>
              <a:gd name="T48" fmla="*/ 2147483647 w 168"/>
              <a:gd name="T49" fmla="*/ 2147483647 h 168"/>
              <a:gd name="T50" fmla="*/ 2147483647 w 168"/>
              <a:gd name="T51" fmla="*/ 2147483647 h 168"/>
              <a:gd name="T52" fmla="*/ 2147483647 w 168"/>
              <a:gd name="T53" fmla="*/ 2147483647 h 168"/>
              <a:gd name="T54" fmla="*/ 2147483647 w 168"/>
              <a:gd name="T55" fmla="*/ 2147483647 h 16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68"/>
              <a:gd name="T86" fmla="*/ 168 w 168"/>
              <a:gd name="T87" fmla="*/ 168 h 16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68">
                <a:moveTo>
                  <a:pt x="88" y="168"/>
                </a:moveTo>
                <a:lnTo>
                  <a:pt x="96" y="168"/>
                </a:lnTo>
                <a:lnTo>
                  <a:pt x="104" y="112"/>
                </a:lnTo>
                <a:lnTo>
                  <a:pt x="104" y="72"/>
                </a:lnTo>
                <a:lnTo>
                  <a:pt x="112" y="72"/>
                </a:lnTo>
                <a:lnTo>
                  <a:pt x="120" y="24"/>
                </a:lnTo>
                <a:lnTo>
                  <a:pt x="152" y="16"/>
                </a:lnTo>
                <a:lnTo>
                  <a:pt x="160" y="16"/>
                </a:lnTo>
                <a:lnTo>
                  <a:pt x="168" y="16"/>
                </a:lnTo>
                <a:lnTo>
                  <a:pt x="160" y="8"/>
                </a:lnTo>
                <a:lnTo>
                  <a:pt x="144" y="8"/>
                </a:lnTo>
                <a:lnTo>
                  <a:pt x="144" y="16"/>
                </a:lnTo>
                <a:lnTo>
                  <a:pt x="144" y="8"/>
                </a:lnTo>
                <a:lnTo>
                  <a:pt x="120" y="16"/>
                </a:lnTo>
                <a:lnTo>
                  <a:pt x="88" y="16"/>
                </a:lnTo>
                <a:lnTo>
                  <a:pt x="80" y="8"/>
                </a:lnTo>
                <a:lnTo>
                  <a:pt x="24" y="8"/>
                </a:lnTo>
                <a:lnTo>
                  <a:pt x="16" y="0"/>
                </a:lnTo>
                <a:lnTo>
                  <a:pt x="8" y="8"/>
                </a:lnTo>
                <a:lnTo>
                  <a:pt x="0" y="32"/>
                </a:lnTo>
                <a:lnTo>
                  <a:pt x="32" y="88"/>
                </a:lnTo>
                <a:lnTo>
                  <a:pt x="32" y="96"/>
                </a:lnTo>
                <a:lnTo>
                  <a:pt x="40" y="152"/>
                </a:lnTo>
                <a:lnTo>
                  <a:pt x="64" y="168"/>
                </a:lnTo>
                <a:lnTo>
                  <a:pt x="64" y="160"/>
                </a:lnTo>
                <a:lnTo>
                  <a:pt x="88" y="168"/>
                </a:lnTo>
                <a:close/>
              </a:path>
            </a:pathLst>
          </a:custGeom>
          <a:solidFill>
            <a:schemeClr val="bg1">
              <a:lumMod val="65000"/>
            </a:schemeClr>
          </a:solidFill>
          <a:ln w="6350"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09" name="Freeform 775">
            <a:extLst>
              <a:ext uri="{FF2B5EF4-FFF2-40B4-BE49-F238E27FC236}">
                <a16:creationId xmlns:a16="http://schemas.microsoft.com/office/drawing/2014/main" id="{58E2C13B-AD1A-4BBB-9746-84DAD7E02013}"/>
              </a:ext>
            </a:extLst>
          </p:cNvPr>
          <p:cNvSpPr>
            <a:spLocks/>
          </p:cNvSpPr>
          <p:nvPr/>
        </p:nvSpPr>
        <p:spPr bwMode="auto">
          <a:xfrm>
            <a:off x="1186804" y="1760191"/>
            <a:ext cx="703845" cy="964652"/>
          </a:xfrm>
          <a:custGeom>
            <a:avLst/>
            <a:gdLst>
              <a:gd name="T0" fmla="*/ 2147483647 w 344"/>
              <a:gd name="T1" fmla="*/ 2147483647 h 472"/>
              <a:gd name="T2" fmla="*/ 2147483647 w 344"/>
              <a:gd name="T3" fmla="*/ 2147483647 h 472"/>
              <a:gd name="T4" fmla="*/ 2147483647 w 344"/>
              <a:gd name="T5" fmla="*/ 2147483647 h 472"/>
              <a:gd name="T6" fmla="*/ 2147483647 w 344"/>
              <a:gd name="T7" fmla="*/ 2147483647 h 472"/>
              <a:gd name="T8" fmla="*/ 2147483647 w 344"/>
              <a:gd name="T9" fmla="*/ 2147483647 h 472"/>
              <a:gd name="T10" fmla="*/ 2147483647 w 344"/>
              <a:gd name="T11" fmla="*/ 2147483647 h 472"/>
              <a:gd name="T12" fmla="*/ 2147483647 w 344"/>
              <a:gd name="T13" fmla="*/ 2147483647 h 472"/>
              <a:gd name="T14" fmla="*/ 2147483647 w 344"/>
              <a:gd name="T15" fmla="*/ 0 h 472"/>
              <a:gd name="T16" fmla="*/ 2147483647 w 344"/>
              <a:gd name="T17" fmla="*/ 2147483647 h 472"/>
              <a:gd name="T18" fmla="*/ 2147483647 w 344"/>
              <a:gd name="T19" fmla="*/ 2147483647 h 472"/>
              <a:gd name="T20" fmla="*/ 2147483647 w 344"/>
              <a:gd name="T21" fmla="*/ 2147483647 h 472"/>
              <a:gd name="T22" fmla="*/ 2147483647 w 344"/>
              <a:gd name="T23" fmla="*/ 2147483647 h 472"/>
              <a:gd name="T24" fmla="*/ 2147483647 w 344"/>
              <a:gd name="T25" fmla="*/ 2147483647 h 472"/>
              <a:gd name="T26" fmla="*/ 2147483647 w 344"/>
              <a:gd name="T27" fmla="*/ 2147483647 h 472"/>
              <a:gd name="T28" fmla="*/ 2147483647 w 344"/>
              <a:gd name="T29" fmla="*/ 2147483647 h 472"/>
              <a:gd name="T30" fmla="*/ 2147483647 w 344"/>
              <a:gd name="T31" fmla="*/ 2147483647 h 472"/>
              <a:gd name="T32" fmla="*/ 2147483647 w 344"/>
              <a:gd name="T33" fmla="*/ 2147483647 h 472"/>
              <a:gd name="T34" fmla="*/ 2147483647 w 344"/>
              <a:gd name="T35" fmla="*/ 2147483647 h 472"/>
              <a:gd name="T36" fmla="*/ 2147483647 w 344"/>
              <a:gd name="T37" fmla="*/ 2147483647 h 472"/>
              <a:gd name="T38" fmla="*/ 0 w 344"/>
              <a:gd name="T39" fmla="*/ 2147483647 h 472"/>
              <a:gd name="T40" fmla="*/ 2147483647 w 344"/>
              <a:gd name="T41" fmla="*/ 2147483647 h 472"/>
              <a:gd name="T42" fmla="*/ 2147483647 w 344"/>
              <a:gd name="T43" fmla="*/ 2147483647 h 472"/>
              <a:gd name="T44" fmla="*/ 2147483647 w 344"/>
              <a:gd name="T45" fmla="*/ 2147483647 h 472"/>
              <a:gd name="T46" fmla="*/ 2147483647 w 344"/>
              <a:gd name="T47" fmla="*/ 2147483647 h 472"/>
              <a:gd name="T48" fmla="*/ 2147483647 w 344"/>
              <a:gd name="T49" fmla="*/ 2147483647 h 472"/>
              <a:gd name="T50" fmla="*/ 2147483647 w 344"/>
              <a:gd name="T51" fmla="*/ 2147483647 h 472"/>
              <a:gd name="T52" fmla="*/ 2147483647 w 344"/>
              <a:gd name="T53" fmla="*/ 2147483647 h 472"/>
              <a:gd name="T54" fmla="*/ 2147483647 w 344"/>
              <a:gd name="T55" fmla="*/ 2147483647 h 472"/>
              <a:gd name="T56" fmla="*/ 2147483647 w 344"/>
              <a:gd name="T57" fmla="*/ 2147483647 h 472"/>
              <a:gd name="T58" fmla="*/ 2147483647 w 344"/>
              <a:gd name="T59" fmla="*/ 2147483647 h 472"/>
              <a:gd name="T60" fmla="*/ 2147483647 w 344"/>
              <a:gd name="T61" fmla="*/ 2147483647 h 472"/>
              <a:gd name="T62" fmla="*/ 2147483647 w 344"/>
              <a:gd name="T63" fmla="*/ 2147483647 h 472"/>
              <a:gd name="T64" fmla="*/ 2147483647 w 344"/>
              <a:gd name="T65" fmla="*/ 2147483647 h 472"/>
              <a:gd name="T66" fmla="*/ 2147483647 w 344"/>
              <a:gd name="T67" fmla="*/ 2147483647 h 472"/>
              <a:gd name="T68" fmla="*/ 2147483647 w 344"/>
              <a:gd name="T69" fmla="*/ 2147483647 h 472"/>
              <a:gd name="T70" fmla="*/ 2147483647 w 344"/>
              <a:gd name="T71" fmla="*/ 2147483647 h 472"/>
              <a:gd name="T72" fmla="*/ 2147483647 w 344"/>
              <a:gd name="T73" fmla="*/ 2147483647 h 472"/>
              <a:gd name="T74" fmla="*/ 2147483647 w 344"/>
              <a:gd name="T75" fmla="*/ 2147483647 h 472"/>
              <a:gd name="T76" fmla="*/ 2147483647 w 344"/>
              <a:gd name="T77" fmla="*/ 2147483647 h 472"/>
              <a:gd name="T78" fmla="*/ 2147483647 w 344"/>
              <a:gd name="T79" fmla="*/ 2147483647 h 472"/>
              <a:gd name="T80" fmla="*/ 2147483647 w 344"/>
              <a:gd name="T81" fmla="*/ 2147483647 h 472"/>
              <a:gd name="T82" fmla="*/ 2147483647 w 344"/>
              <a:gd name="T83" fmla="*/ 2147483647 h 472"/>
              <a:gd name="T84" fmla="*/ 2147483647 w 344"/>
              <a:gd name="T85" fmla="*/ 2147483647 h 472"/>
              <a:gd name="T86" fmla="*/ 2147483647 w 344"/>
              <a:gd name="T87" fmla="*/ 2147483647 h 472"/>
              <a:gd name="T88" fmla="*/ 2147483647 w 344"/>
              <a:gd name="T89" fmla="*/ 2147483647 h 472"/>
              <a:gd name="T90" fmla="*/ 2147483647 w 344"/>
              <a:gd name="T91" fmla="*/ 2147483647 h 472"/>
              <a:gd name="T92" fmla="*/ 2147483647 w 344"/>
              <a:gd name="T93" fmla="*/ 2147483647 h 472"/>
              <a:gd name="T94" fmla="*/ 2147483647 w 344"/>
              <a:gd name="T95" fmla="*/ 2147483647 h 4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44"/>
              <a:gd name="T145" fmla="*/ 0 h 472"/>
              <a:gd name="T146" fmla="*/ 344 w 344"/>
              <a:gd name="T147" fmla="*/ 472 h 47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44" h="472">
                <a:moveTo>
                  <a:pt x="336" y="64"/>
                </a:moveTo>
                <a:lnTo>
                  <a:pt x="328" y="48"/>
                </a:lnTo>
                <a:lnTo>
                  <a:pt x="288" y="56"/>
                </a:lnTo>
                <a:lnTo>
                  <a:pt x="240" y="32"/>
                </a:lnTo>
                <a:lnTo>
                  <a:pt x="216" y="32"/>
                </a:lnTo>
                <a:lnTo>
                  <a:pt x="192" y="24"/>
                </a:lnTo>
                <a:lnTo>
                  <a:pt x="192" y="8"/>
                </a:lnTo>
                <a:lnTo>
                  <a:pt x="152" y="0"/>
                </a:lnTo>
                <a:lnTo>
                  <a:pt x="136" y="16"/>
                </a:lnTo>
                <a:lnTo>
                  <a:pt x="104" y="24"/>
                </a:lnTo>
                <a:lnTo>
                  <a:pt x="80" y="40"/>
                </a:lnTo>
                <a:lnTo>
                  <a:pt x="64" y="80"/>
                </a:lnTo>
                <a:lnTo>
                  <a:pt x="32" y="88"/>
                </a:lnTo>
                <a:lnTo>
                  <a:pt x="32" y="112"/>
                </a:lnTo>
                <a:lnTo>
                  <a:pt x="56" y="144"/>
                </a:lnTo>
                <a:lnTo>
                  <a:pt x="80" y="160"/>
                </a:lnTo>
                <a:lnTo>
                  <a:pt x="80" y="176"/>
                </a:lnTo>
                <a:lnTo>
                  <a:pt x="64" y="184"/>
                </a:lnTo>
                <a:lnTo>
                  <a:pt x="40" y="176"/>
                </a:lnTo>
                <a:lnTo>
                  <a:pt x="0" y="200"/>
                </a:lnTo>
                <a:lnTo>
                  <a:pt x="16" y="216"/>
                </a:lnTo>
                <a:lnTo>
                  <a:pt x="32" y="232"/>
                </a:lnTo>
                <a:lnTo>
                  <a:pt x="64" y="232"/>
                </a:lnTo>
                <a:lnTo>
                  <a:pt x="96" y="232"/>
                </a:lnTo>
                <a:lnTo>
                  <a:pt x="80" y="264"/>
                </a:lnTo>
                <a:lnTo>
                  <a:pt x="48" y="272"/>
                </a:lnTo>
                <a:lnTo>
                  <a:pt x="24" y="288"/>
                </a:lnTo>
                <a:lnTo>
                  <a:pt x="24" y="312"/>
                </a:lnTo>
                <a:lnTo>
                  <a:pt x="48" y="328"/>
                </a:lnTo>
                <a:lnTo>
                  <a:pt x="56" y="352"/>
                </a:lnTo>
                <a:lnTo>
                  <a:pt x="72" y="360"/>
                </a:lnTo>
                <a:lnTo>
                  <a:pt x="80" y="384"/>
                </a:lnTo>
                <a:lnTo>
                  <a:pt x="104" y="384"/>
                </a:lnTo>
                <a:lnTo>
                  <a:pt x="144" y="384"/>
                </a:lnTo>
                <a:lnTo>
                  <a:pt x="120" y="416"/>
                </a:lnTo>
                <a:lnTo>
                  <a:pt x="64" y="472"/>
                </a:lnTo>
                <a:lnTo>
                  <a:pt x="128" y="432"/>
                </a:lnTo>
                <a:lnTo>
                  <a:pt x="184" y="376"/>
                </a:lnTo>
                <a:lnTo>
                  <a:pt x="176" y="368"/>
                </a:lnTo>
                <a:lnTo>
                  <a:pt x="208" y="328"/>
                </a:lnTo>
                <a:lnTo>
                  <a:pt x="216" y="344"/>
                </a:lnTo>
                <a:lnTo>
                  <a:pt x="224" y="360"/>
                </a:lnTo>
                <a:lnTo>
                  <a:pt x="248" y="344"/>
                </a:lnTo>
                <a:lnTo>
                  <a:pt x="272" y="328"/>
                </a:lnTo>
                <a:lnTo>
                  <a:pt x="288" y="336"/>
                </a:lnTo>
                <a:lnTo>
                  <a:pt x="344" y="344"/>
                </a:lnTo>
                <a:lnTo>
                  <a:pt x="344" y="64"/>
                </a:lnTo>
                <a:lnTo>
                  <a:pt x="336" y="64"/>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0" name="Freeform 777">
            <a:extLst>
              <a:ext uri="{FF2B5EF4-FFF2-40B4-BE49-F238E27FC236}">
                <a16:creationId xmlns:a16="http://schemas.microsoft.com/office/drawing/2014/main" id="{FE1AD75D-DF96-4DAF-9A3F-485F63CB2B3F}"/>
              </a:ext>
            </a:extLst>
          </p:cNvPr>
          <p:cNvSpPr>
            <a:spLocks/>
          </p:cNvSpPr>
          <p:nvPr/>
        </p:nvSpPr>
        <p:spPr bwMode="auto">
          <a:xfrm>
            <a:off x="2306940" y="2973948"/>
            <a:ext cx="1487941" cy="769047"/>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0 h 376"/>
              <a:gd name="T50" fmla="*/ 2147483647 w 728"/>
              <a:gd name="T51" fmla="*/ 2147483647 h 376"/>
              <a:gd name="T52" fmla="*/ 2147483647 w 728"/>
              <a:gd name="T53" fmla="*/ 2147483647 h 376"/>
              <a:gd name="T54" fmla="*/ 2147483647 w 728"/>
              <a:gd name="T55" fmla="*/ 2147483647 h 376"/>
              <a:gd name="T56" fmla="*/ 0 w 728"/>
              <a:gd name="T57" fmla="*/ 2147483647 h 376"/>
              <a:gd name="T58" fmla="*/ 2147483647 w 728"/>
              <a:gd name="T59" fmla="*/ 2147483647 h 376"/>
              <a:gd name="T60" fmla="*/ 2147483647 w 728"/>
              <a:gd name="T61" fmla="*/ 2147483647 h 376"/>
              <a:gd name="T62" fmla="*/ 2147483647 w 728"/>
              <a:gd name="T63" fmla="*/ 2147483647 h 376"/>
              <a:gd name="T64" fmla="*/ 2147483647 w 728"/>
              <a:gd name="T65" fmla="*/ 2147483647 h 3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28"/>
              <a:gd name="T100" fmla="*/ 0 h 376"/>
              <a:gd name="T101" fmla="*/ 728 w 728"/>
              <a:gd name="T102" fmla="*/ 376 h 3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1" name="Freeform 779">
            <a:extLst>
              <a:ext uri="{FF2B5EF4-FFF2-40B4-BE49-F238E27FC236}">
                <a16:creationId xmlns:a16="http://schemas.microsoft.com/office/drawing/2014/main" id="{E5CFE334-199F-4595-8A8C-F0B378B8C89A}"/>
              </a:ext>
            </a:extLst>
          </p:cNvPr>
          <p:cNvSpPr>
            <a:spLocks/>
          </p:cNvSpPr>
          <p:nvPr/>
        </p:nvSpPr>
        <p:spPr bwMode="auto">
          <a:xfrm>
            <a:off x="2306940" y="2973948"/>
            <a:ext cx="1487941" cy="769047"/>
          </a:xfrm>
          <a:custGeom>
            <a:avLst/>
            <a:gdLst>
              <a:gd name="T0" fmla="*/ 2147483647 w 728"/>
              <a:gd name="T1" fmla="*/ 2147483647 h 376"/>
              <a:gd name="T2" fmla="*/ 2147483647 w 728"/>
              <a:gd name="T3" fmla="*/ 2147483647 h 376"/>
              <a:gd name="T4" fmla="*/ 2147483647 w 728"/>
              <a:gd name="T5" fmla="*/ 2147483647 h 376"/>
              <a:gd name="T6" fmla="*/ 2147483647 w 728"/>
              <a:gd name="T7" fmla="*/ 2147483647 h 376"/>
              <a:gd name="T8" fmla="*/ 2147483647 w 728"/>
              <a:gd name="T9" fmla="*/ 2147483647 h 376"/>
              <a:gd name="T10" fmla="*/ 2147483647 w 728"/>
              <a:gd name="T11" fmla="*/ 2147483647 h 376"/>
              <a:gd name="T12" fmla="*/ 2147483647 w 728"/>
              <a:gd name="T13" fmla="*/ 2147483647 h 376"/>
              <a:gd name="T14" fmla="*/ 2147483647 w 728"/>
              <a:gd name="T15" fmla="*/ 2147483647 h 376"/>
              <a:gd name="T16" fmla="*/ 2147483647 w 728"/>
              <a:gd name="T17" fmla="*/ 2147483647 h 376"/>
              <a:gd name="T18" fmla="*/ 2147483647 w 728"/>
              <a:gd name="T19" fmla="*/ 2147483647 h 376"/>
              <a:gd name="T20" fmla="*/ 2147483647 w 728"/>
              <a:gd name="T21" fmla="*/ 2147483647 h 376"/>
              <a:gd name="T22" fmla="*/ 2147483647 w 728"/>
              <a:gd name="T23" fmla="*/ 2147483647 h 376"/>
              <a:gd name="T24" fmla="*/ 2147483647 w 728"/>
              <a:gd name="T25" fmla="*/ 2147483647 h 376"/>
              <a:gd name="T26" fmla="*/ 2147483647 w 728"/>
              <a:gd name="T27" fmla="*/ 2147483647 h 376"/>
              <a:gd name="T28" fmla="*/ 2147483647 w 728"/>
              <a:gd name="T29" fmla="*/ 2147483647 h 376"/>
              <a:gd name="T30" fmla="*/ 2147483647 w 728"/>
              <a:gd name="T31" fmla="*/ 2147483647 h 376"/>
              <a:gd name="T32" fmla="*/ 2147483647 w 728"/>
              <a:gd name="T33" fmla="*/ 2147483647 h 376"/>
              <a:gd name="T34" fmla="*/ 2147483647 w 728"/>
              <a:gd name="T35" fmla="*/ 2147483647 h 376"/>
              <a:gd name="T36" fmla="*/ 2147483647 w 728"/>
              <a:gd name="T37" fmla="*/ 2147483647 h 376"/>
              <a:gd name="T38" fmla="*/ 2147483647 w 728"/>
              <a:gd name="T39" fmla="*/ 2147483647 h 376"/>
              <a:gd name="T40" fmla="*/ 2147483647 w 728"/>
              <a:gd name="T41" fmla="*/ 2147483647 h 376"/>
              <a:gd name="T42" fmla="*/ 2147483647 w 728"/>
              <a:gd name="T43" fmla="*/ 2147483647 h 376"/>
              <a:gd name="T44" fmla="*/ 2147483647 w 728"/>
              <a:gd name="T45" fmla="*/ 2147483647 h 376"/>
              <a:gd name="T46" fmla="*/ 2147483647 w 728"/>
              <a:gd name="T47" fmla="*/ 2147483647 h 376"/>
              <a:gd name="T48" fmla="*/ 2147483647 w 728"/>
              <a:gd name="T49" fmla="*/ 2147483647 h 376"/>
              <a:gd name="T50" fmla="*/ 2147483647 w 728"/>
              <a:gd name="T51" fmla="*/ 0 h 376"/>
              <a:gd name="T52" fmla="*/ 2147483647 w 728"/>
              <a:gd name="T53" fmla="*/ 2147483647 h 376"/>
              <a:gd name="T54" fmla="*/ 2147483647 w 728"/>
              <a:gd name="T55" fmla="*/ 2147483647 h 376"/>
              <a:gd name="T56" fmla="*/ 2147483647 w 728"/>
              <a:gd name="T57" fmla="*/ 2147483647 h 376"/>
              <a:gd name="T58" fmla="*/ 0 w 728"/>
              <a:gd name="T59" fmla="*/ 2147483647 h 376"/>
              <a:gd name="T60" fmla="*/ 2147483647 w 728"/>
              <a:gd name="T61" fmla="*/ 2147483647 h 376"/>
              <a:gd name="T62" fmla="*/ 2147483647 w 728"/>
              <a:gd name="T63" fmla="*/ 2147483647 h 376"/>
              <a:gd name="T64" fmla="*/ 2147483647 w 728"/>
              <a:gd name="T65" fmla="*/ 2147483647 h 376"/>
              <a:gd name="T66" fmla="*/ 2147483647 w 728"/>
              <a:gd name="T67" fmla="*/ 2147483647 h 37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28"/>
              <a:gd name="T103" fmla="*/ 0 h 376"/>
              <a:gd name="T104" fmla="*/ 728 w 728"/>
              <a:gd name="T105" fmla="*/ 376 h 37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28" h="376">
                <a:moveTo>
                  <a:pt x="168" y="288"/>
                </a:moveTo>
                <a:lnTo>
                  <a:pt x="200" y="288"/>
                </a:lnTo>
                <a:lnTo>
                  <a:pt x="208" y="280"/>
                </a:lnTo>
                <a:lnTo>
                  <a:pt x="232" y="288"/>
                </a:lnTo>
                <a:lnTo>
                  <a:pt x="264" y="320"/>
                </a:lnTo>
                <a:lnTo>
                  <a:pt x="288" y="312"/>
                </a:lnTo>
                <a:lnTo>
                  <a:pt x="304" y="328"/>
                </a:lnTo>
                <a:lnTo>
                  <a:pt x="312" y="344"/>
                </a:lnTo>
                <a:lnTo>
                  <a:pt x="328" y="360"/>
                </a:lnTo>
                <a:lnTo>
                  <a:pt x="352" y="368"/>
                </a:lnTo>
                <a:lnTo>
                  <a:pt x="352" y="336"/>
                </a:lnTo>
                <a:lnTo>
                  <a:pt x="368" y="320"/>
                </a:lnTo>
                <a:lnTo>
                  <a:pt x="376" y="312"/>
                </a:lnTo>
                <a:lnTo>
                  <a:pt x="416" y="312"/>
                </a:lnTo>
                <a:lnTo>
                  <a:pt x="440" y="312"/>
                </a:lnTo>
                <a:lnTo>
                  <a:pt x="472" y="304"/>
                </a:lnTo>
                <a:lnTo>
                  <a:pt x="496" y="304"/>
                </a:lnTo>
                <a:lnTo>
                  <a:pt x="512" y="304"/>
                </a:lnTo>
                <a:lnTo>
                  <a:pt x="520" y="320"/>
                </a:lnTo>
                <a:lnTo>
                  <a:pt x="528" y="352"/>
                </a:lnTo>
                <a:lnTo>
                  <a:pt x="552" y="376"/>
                </a:lnTo>
                <a:lnTo>
                  <a:pt x="560" y="376"/>
                </a:lnTo>
                <a:lnTo>
                  <a:pt x="560" y="336"/>
                </a:lnTo>
                <a:lnTo>
                  <a:pt x="544" y="296"/>
                </a:lnTo>
                <a:lnTo>
                  <a:pt x="560" y="272"/>
                </a:lnTo>
                <a:lnTo>
                  <a:pt x="584" y="264"/>
                </a:lnTo>
                <a:lnTo>
                  <a:pt x="616" y="224"/>
                </a:lnTo>
                <a:lnTo>
                  <a:pt x="616" y="200"/>
                </a:lnTo>
                <a:lnTo>
                  <a:pt x="608" y="176"/>
                </a:lnTo>
                <a:lnTo>
                  <a:pt x="624" y="184"/>
                </a:lnTo>
                <a:lnTo>
                  <a:pt x="624" y="168"/>
                </a:lnTo>
                <a:lnTo>
                  <a:pt x="632" y="168"/>
                </a:lnTo>
                <a:lnTo>
                  <a:pt x="640" y="160"/>
                </a:lnTo>
                <a:lnTo>
                  <a:pt x="648" y="144"/>
                </a:lnTo>
                <a:lnTo>
                  <a:pt x="664" y="136"/>
                </a:lnTo>
                <a:lnTo>
                  <a:pt x="688" y="128"/>
                </a:lnTo>
                <a:lnTo>
                  <a:pt x="688" y="96"/>
                </a:lnTo>
                <a:lnTo>
                  <a:pt x="728" y="72"/>
                </a:lnTo>
                <a:lnTo>
                  <a:pt x="720" y="32"/>
                </a:lnTo>
                <a:lnTo>
                  <a:pt x="704" y="32"/>
                </a:lnTo>
                <a:lnTo>
                  <a:pt x="672" y="72"/>
                </a:lnTo>
                <a:lnTo>
                  <a:pt x="632" y="80"/>
                </a:lnTo>
                <a:lnTo>
                  <a:pt x="616" y="80"/>
                </a:lnTo>
                <a:lnTo>
                  <a:pt x="584" y="104"/>
                </a:lnTo>
                <a:lnTo>
                  <a:pt x="536" y="120"/>
                </a:lnTo>
                <a:lnTo>
                  <a:pt x="536" y="96"/>
                </a:lnTo>
                <a:lnTo>
                  <a:pt x="512" y="48"/>
                </a:lnTo>
                <a:lnTo>
                  <a:pt x="440" y="16"/>
                </a:lnTo>
                <a:lnTo>
                  <a:pt x="416" y="8"/>
                </a:lnTo>
                <a:lnTo>
                  <a:pt x="376" y="0"/>
                </a:lnTo>
                <a:lnTo>
                  <a:pt x="24" y="0"/>
                </a:lnTo>
                <a:lnTo>
                  <a:pt x="32" y="24"/>
                </a:lnTo>
                <a:lnTo>
                  <a:pt x="16" y="32"/>
                </a:lnTo>
                <a:lnTo>
                  <a:pt x="24" y="16"/>
                </a:lnTo>
                <a:lnTo>
                  <a:pt x="0" y="8"/>
                </a:lnTo>
                <a:lnTo>
                  <a:pt x="8" y="48"/>
                </a:lnTo>
                <a:lnTo>
                  <a:pt x="8" y="80"/>
                </a:lnTo>
                <a:lnTo>
                  <a:pt x="0" y="112"/>
                </a:lnTo>
                <a:lnTo>
                  <a:pt x="8" y="136"/>
                </a:lnTo>
                <a:lnTo>
                  <a:pt x="8" y="152"/>
                </a:lnTo>
                <a:lnTo>
                  <a:pt x="24" y="192"/>
                </a:lnTo>
                <a:lnTo>
                  <a:pt x="40" y="224"/>
                </a:lnTo>
                <a:lnTo>
                  <a:pt x="56" y="240"/>
                </a:lnTo>
                <a:lnTo>
                  <a:pt x="88" y="264"/>
                </a:lnTo>
                <a:lnTo>
                  <a:pt x="96" y="272"/>
                </a:lnTo>
                <a:lnTo>
                  <a:pt x="128" y="272"/>
                </a:lnTo>
                <a:lnTo>
                  <a:pt x="168" y="288"/>
                </a:lnTo>
                <a:close/>
              </a:path>
            </a:pathLst>
          </a:custGeom>
          <a:solidFill>
            <a:schemeClr val="accent1"/>
          </a:solidFill>
          <a:ln w="3175" cmpd="sng">
            <a:solidFill>
              <a:schemeClr val="bg1">
                <a:lumMod val="85000"/>
              </a:schemeClr>
            </a:solidFill>
            <a:miter lim="800000"/>
            <a:headEnd/>
            <a:tailEnd/>
          </a:ln>
        </p:spPr>
        <p:txBody>
          <a:bodyPr/>
          <a:lstStyle/>
          <a:p>
            <a:pPr defTabSz="914400"/>
            <a:endParaRPr lang="zh-CN" altLang="en-US" dirty="0">
              <a:solidFill>
                <a:prstClr val="black"/>
              </a:solidFill>
              <a:cs typeface="+mn-ea"/>
              <a:sym typeface="+mn-lt"/>
            </a:endParaRPr>
          </a:p>
        </p:txBody>
      </p:sp>
      <p:sp>
        <p:nvSpPr>
          <p:cNvPr id="312" name="Freeform 780">
            <a:extLst>
              <a:ext uri="{FF2B5EF4-FFF2-40B4-BE49-F238E27FC236}">
                <a16:creationId xmlns:a16="http://schemas.microsoft.com/office/drawing/2014/main" id="{DCFA5EB3-70BA-46B4-90CE-10CB6E0F1F55}"/>
              </a:ext>
            </a:extLst>
          </p:cNvPr>
          <p:cNvSpPr>
            <a:spLocks/>
          </p:cNvSpPr>
          <p:nvPr/>
        </p:nvSpPr>
        <p:spPr bwMode="auto">
          <a:xfrm>
            <a:off x="3254876" y="4022193"/>
            <a:ext cx="115358" cy="113685"/>
          </a:xfrm>
          <a:custGeom>
            <a:avLst/>
            <a:gdLst>
              <a:gd name="T0" fmla="*/ 2147483647 w 56"/>
              <a:gd name="T1" fmla="*/ 2147483647 h 56"/>
              <a:gd name="T2" fmla="*/ 2147483647 w 56"/>
              <a:gd name="T3" fmla="*/ 2147483647 h 56"/>
              <a:gd name="T4" fmla="*/ 2147483647 w 56"/>
              <a:gd name="T5" fmla="*/ 0 h 56"/>
              <a:gd name="T6" fmla="*/ 2147483647 w 56"/>
              <a:gd name="T7" fmla="*/ 2147483647 h 56"/>
              <a:gd name="T8" fmla="*/ 0 w 56"/>
              <a:gd name="T9" fmla="*/ 2147483647 h 56"/>
              <a:gd name="T10" fmla="*/ 2147483647 w 56"/>
              <a:gd name="T11" fmla="*/ 2147483647 h 56"/>
              <a:gd name="T12" fmla="*/ 2147483647 w 56"/>
              <a:gd name="T13" fmla="*/ 2147483647 h 56"/>
              <a:gd name="T14" fmla="*/ 2147483647 w 56"/>
              <a:gd name="T15" fmla="*/ 2147483647 h 56"/>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56"/>
              <a:gd name="T26" fmla="*/ 56 w 56"/>
              <a:gd name="T27" fmla="*/ 56 h 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56">
                <a:moveTo>
                  <a:pt x="56" y="56"/>
                </a:moveTo>
                <a:lnTo>
                  <a:pt x="56" y="48"/>
                </a:lnTo>
                <a:lnTo>
                  <a:pt x="56" y="0"/>
                </a:lnTo>
                <a:lnTo>
                  <a:pt x="32" y="16"/>
                </a:lnTo>
                <a:lnTo>
                  <a:pt x="0" y="24"/>
                </a:lnTo>
                <a:lnTo>
                  <a:pt x="24" y="56"/>
                </a:lnTo>
                <a:lnTo>
                  <a:pt x="40" y="56"/>
                </a:lnTo>
                <a:lnTo>
                  <a:pt x="56" y="5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3" name="Freeform 781">
            <a:extLst>
              <a:ext uri="{FF2B5EF4-FFF2-40B4-BE49-F238E27FC236}">
                <a16:creationId xmlns:a16="http://schemas.microsoft.com/office/drawing/2014/main" id="{066027D2-CBBA-4294-93EE-2A69037B69D8}"/>
              </a:ext>
            </a:extLst>
          </p:cNvPr>
          <p:cNvSpPr>
            <a:spLocks/>
          </p:cNvSpPr>
          <p:nvPr/>
        </p:nvSpPr>
        <p:spPr bwMode="auto">
          <a:xfrm>
            <a:off x="3305031" y="4135879"/>
            <a:ext cx="96967" cy="65202"/>
          </a:xfrm>
          <a:custGeom>
            <a:avLst/>
            <a:gdLst>
              <a:gd name="T0" fmla="*/ 2147483647 w 48"/>
              <a:gd name="T1" fmla="*/ 0 h 32"/>
              <a:gd name="T2" fmla="*/ 2147483647 w 48"/>
              <a:gd name="T3" fmla="*/ 0 h 32"/>
              <a:gd name="T4" fmla="*/ 0 w 48"/>
              <a:gd name="T5" fmla="*/ 0 h 32"/>
              <a:gd name="T6" fmla="*/ 2147483647 w 48"/>
              <a:gd name="T7" fmla="*/ 2147483647 h 32"/>
              <a:gd name="T8" fmla="*/ 2147483647 w 48"/>
              <a:gd name="T9" fmla="*/ 2147483647 h 32"/>
              <a:gd name="T10" fmla="*/ 2147483647 w 48"/>
              <a:gd name="T11" fmla="*/ 2147483647 h 32"/>
              <a:gd name="T12" fmla="*/ 2147483647 w 48"/>
              <a:gd name="T13" fmla="*/ 0 h 32"/>
              <a:gd name="T14" fmla="*/ 0 60000 65536"/>
              <a:gd name="T15" fmla="*/ 0 60000 65536"/>
              <a:gd name="T16" fmla="*/ 0 60000 65536"/>
              <a:gd name="T17" fmla="*/ 0 60000 65536"/>
              <a:gd name="T18" fmla="*/ 0 60000 65536"/>
              <a:gd name="T19" fmla="*/ 0 60000 65536"/>
              <a:gd name="T20" fmla="*/ 0 60000 65536"/>
              <a:gd name="T21" fmla="*/ 0 w 48"/>
              <a:gd name="T22" fmla="*/ 0 h 32"/>
              <a:gd name="T23" fmla="*/ 48 w 48"/>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32">
                <a:moveTo>
                  <a:pt x="32" y="0"/>
                </a:moveTo>
                <a:lnTo>
                  <a:pt x="16" y="0"/>
                </a:lnTo>
                <a:lnTo>
                  <a:pt x="0" y="0"/>
                </a:lnTo>
                <a:lnTo>
                  <a:pt x="8" y="8"/>
                </a:lnTo>
                <a:lnTo>
                  <a:pt x="40" y="32"/>
                </a:lnTo>
                <a:lnTo>
                  <a:pt x="48" y="16"/>
                </a:lnTo>
                <a:lnTo>
                  <a:pt x="32" y="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4" name="Freeform 782">
            <a:extLst>
              <a:ext uri="{FF2B5EF4-FFF2-40B4-BE49-F238E27FC236}">
                <a16:creationId xmlns:a16="http://schemas.microsoft.com/office/drawing/2014/main" id="{950A80E6-DF6E-4660-9084-86F5A31E619F}"/>
              </a:ext>
            </a:extLst>
          </p:cNvPr>
          <p:cNvSpPr>
            <a:spLocks/>
          </p:cNvSpPr>
          <p:nvPr/>
        </p:nvSpPr>
        <p:spPr bwMode="auto">
          <a:xfrm>
            <a:off x="3386952" y="4169315"/>
            <a:ext cx="147122" cy="65202"/>
          </a:xfrm>
          <a:custGeom>
            <a:avLst/>
            <a:gdLst>
              <a:gd name="T0" fmla="*/ 2147483647 w 72"/>
              <a:gd name="T1" fmla="*/ 2147483647 h 32"/>
              <a:gd name="T2" fmla="*/ 2147483647 w 72"/>
              <a:gd name="T3" fmla="*/ 2147483647 h 32"/>
              <a:gd name="T4" fmla="*/ 2147483647 w 72"/>
              <a:gd name="T5" fmla="*/ 2147483647 h 32"/>
              <a:gd name="T6" fmla="*/ 2147483647 w 72"/>
              <a:gd name="T7" fmla="*/ 0 h 32"/>
              <a:gd name="T8" fmla="*/ 0 w 72"/>
              <a:gd name="T9" fmla="*/ 2147483647 h 32"/>
              <a:gd name="T10" fmla="*/ 2147483647 w 72"/>
              <a:gd name="T11" fmla="*/ 2147483647 h 32"/>
              <a:gd name="T12" fmla="*/ 2147483647 w 72"/>
              <a:gd name="T13" fmla="*/ 2147483647 h 32"/>
              <a:gd name="T14" fmla="*/ 2147483647 w 72"/>
              <a:gd name="T15" fmla="*/ 2147483647 h 32"/>
              <a:gd name="T16" fmla="*/ 2147483647 w 72"/>
              <a:gd name="T17" fmla="*/ 2147483647 h 32"/>
              <a:gd name="T18" fmla="*/ 2147483647 w 72"/>
              <a:gd name="T19" fmla="*/ 2147483647 h 32"/>
              <a:gd name="T20" fmla="*/ 2147483647 w 72"/>
              <a:gd name="T21" fmla="*/ 2147483647 h 32"/>
              <a:gd name="T22" fmla="*/ 2147483647 w 72"/>
              <a:gd name="T23" fmla="*/ 2147483647 h 32"/>
              <a:gd name="T24" fmla="*/ 2147483647 w 72"/>
              <a:gd name="T25" fmla="*/ 2147483647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72"/>
              <a:gd name="T40" fmla="*/ 0 h 32"/>
              <a:gd name="T41" fmla="*/ 72 w 72"/>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72" h="32">
                <a:moveTo>
                  <a:pt x="56" y="8"/>
                </a:moveTo>
                <a:lnTo>
                  <a:pt x="40" y="8"/>
                </a:lnTo>
                <a:lnTo>
                  <a:pt x="8" y="8"/>
                </a:lnTo>
                <a:lnTo>
                  <a:pt x="8" y="0"/>
                </a:lnTo>
                <a:lnTo>
                  <a:pt x="0" y="16"/>
                </a:lnTo>
                <a:lnTo>
                  <a:pt x="16" y="32"/>
                </a:lnTo>
                <a:lnTo>
                  <a:pt x="24" y="32"/>
                </a:lnTo>
                <a:lnTo>
                  <a:pt x="32" y="24"/>
                </a:lnTo>
                <a:lnTo>
                  <a:pt x="40" y="16"/>
                </a:lnTo>
                <a:lnTo>
                  <a:pt x="56" y="16"/>
                </a:lnTo>
                <a:lnTo>
                  <a:pt x="64" y="32"/>
                </a:lnTo>
                <a:lnTo>
                  <a:pt x="72" y="16"/>
                </a:lnTo>
                <a:lnTo>
                  <a:pt x="56" y="8"/>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5" name="Freeform 783">
            <a:extLst>
              <a:ext uri="{FF2B5EF4-FFF2-40B4-BE49-F238E27FC236}">
                <a16:creationId xmlns:a16="http://schemas.microsoft.com/office/drawing/2014/main" id="{A404C45D-4FAD-4CD8-9B2C-57D86FE67690}"/>
              </a:ext>
            </a:extLst>
          </p:cNvPr>
          <p:cNvSpPr>
            <a:spLocks/>
          </p:cNvSpPr>
          <p:nvPr/>
        </p:nvSpPr>
        <p:spPr bwMode="auto">
          <a:xfrm>
            <a:off x="3483918" y="4102442"/>
            <a:ext cx="310963" cy="327682"/>
          </a:xfrm>
          <a:custGeom>
            <a:avLst/>
            <a:gdLst>
              <a:gd name="T0" fmla="*/ 2147483647 w 152"/>
              <a:gd name="T1" fmla="*/ 2147483647 h 160"/>
              <a:gd name="T2" fmla="*/ 2147483647 w 152"/>
              <a:gd name="T3" fmla="*/ 2147483647 h 160"/>
              <a:gd name="T4" fmla="*/ 2147483647 w 152"/>
              <a:gd name="T5" fmla="*/ 2147483647 h 160"/>
              <a:gd name="T6" fmla="*/ 2147483647 w 152"/>
              <a:gd name="T7" fmla="*/ 2147483647 h 160"/>
              <a:gd name="T8" fmla="*/ 2147483647 w 152"/>
              <a:gd name="T9" fmla="*/ 2147483647 h 160"/>
              <a:gd name="T10" fmla="*/ 2147483647 w 152"/>
              <a:gd name="T11" fmla="*/ 2147483647 h 160"/>
              <a:gd name="T12" fmla="*/ 2147483647 w 152"/>
              <a:gd name="T13" fmla="*/ 2147483647 h 160"/>
              <a:gd name="T14" fmla="*/ 2147483647 w 152"/>
              <a:gd name="T15" fmla="*/ 2147483647 h 160"/>
              <a:gd name="T16" fmla="*/ 2147483647 w 152"/>
              <a:gd name="T17" fmla="*/ 0 h 160"/>
              <a:gd name="T18" fmla="*/ 2147483647 w 152"/>
              <a:gd name="T19" fmla="*/ 2147483647 h 160"/>
              <a:gd name="T20" fmla="*/ 2147483647 w 152"/>
              <a:gd name="T21" fmla="*/ 2147483647 h 160"/>
              <a:gd name="T22" fmla="*/ 2147483647 w 152"/>
              <a:gd name="T23" fmla="*/ 2147483647 h 160"/>
              <a:gd name="T24" fmla="*/ 2147483647 w 152"/>
              <a:gd name="T25" fmla="*/ 2147483647 h 160"/>
              <a:gd name="T26" fmla="*/ 2147483647 w 152"/>
              <a:gd name="T27" fmla="*/ 2147483647 h 160"/>
              <a:gd name="T28" fmla="*/ 2147483647 w 152"/>
              <a:gd name="T29" fmla="*/ 2147483647 h 160"/>
              <a:gd name="T30" fmla="*/ 2147483647 w 152"/>
              <a:gd name="T31" fmla="*/ 2147483647 h 160"/>
              <a:gd name="T32" fmla="*/ 2147483647 w 152"/>
              <a:gd name="T33" fmla="*/ 2147483647 h 160"/>
              <a:gd name="T34" fmla="*/ 2147483647 w 152"/>
              <a:gd name="T35" fmla="*/ 2147483647 h 160"/>
              <a:gd name="T36" fmla="*/ 2147483647 w 152"/>
              <a:gd name="T37" fmla="*/ 2147483647 h 160"/>
              <a:gd name="T38" fmla="*/ 2147483647 w 152"/>
              <a:gd name="T39" fmla="*/ 2147483647 h 160"/>
              <a:gd name="T40" fmla="*/ 0 w 152"/>
              <a:gd name="T41" fmla="*/ 2147483647 h 160"/>
              <a:gd name="T42" fmla="*/ 2147483647 w 152"/>
              <a:gd name="T43" fmla="*/ 2147483647 h 160"/>
              <a:gd name="T44" fmla="*/ 2147483647 w 152"/>
              <a:gd name="T45" fmla="*/ 2147483647 h 160"/>
              <a:gd name="T46" fmla="*/ 2147483647 w 152"/>
              <a:gd name="T47" fmla="*/ 2147483647 h 16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2"/>
              <a:gd name="T73" fmla="*/ 0 h 160"/>
              <a:gd name="T74" fmla="*/ 152 w 152"/>
              <a:gd name="T75" fmla="*/ 160 h 16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2" h="160">
                <a:moveTo>
                  <a:pt x="152" y="136"/>
                </a:moveTo>
                <a:lnTo>
                  <a:pt x="152" y="104"/>
                </a:lnTo>
                <a:lnTo>
                  <a:pt x="144" y="88"/>
                </a:lnTo>
                <a:lnTo>
                  <a:pt x="144" y="80"/>
                </a:lnTo>
                <a:lnTo>
                  <a:pt x="128" y="80"/>
                </a:lnTo>
                <a:lnTo>
                  <a:pt x="88" y="64"/>
                </a:lnTo>
                <a:lnTo>
                  <a:pt x="80" y="40"/>
                </a:lnTo>
                <a:lnTo>
                  <a:pt x="80" y="8"/>
                </a:lnTo>
                <a:lnTo>
                  <a:pt x="96" y="0"/>
                </a:lnTo>
                <a:lnTo>
                  <a:pt x="72" y="8"/>
                </a:lnTo>
                <a:lnTo>
                  <a:pt x="56" y="16"/>
                </a:lnTo>
                <a:lnTo>
                  <a:pt x="48" y="32"/>
                </a:lnTo>
                <a:lnTo>
                  <a:pt x="40" y="40"/>
                </a:lnTo>
                <a:lnTo>
                  <a:pt x="24" y="48"/>
                </a:lnTo>
                <a:lnTo>
                  <a:pt x="16" y="64"/>
                </a:lnTo>
                <a:lnTo>
                  <a:pt x="16" y="72"/>
                </a:lnTo>
                <a:lnTo>
                  <a:pt x="24" y="88"/>
                </a:lnTo>
                <a:lnTo>
                  <a:pt x="24" y="104"/>
                </a:lnTo>
                <a:lnTo>
                  <a:pt x="24" y="120"/>
                </a:lnTo>
                <a:lnTo>
                  <a:pt x="8" y="128"/>
                </a:lnTo>
                <a:lnTo>
                  <a:pt x="0" y="136"/>
                </a:lnTo>
                <a:lnTo>
                  <a:pt x="32" y="152"/>
                </a:lnTo>
                <a:lnTo>
                  <a:pt x="48" y="160"/>
                </a:lnTo>
                <a:lnTo>
                  <a:pt x="152" y="13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6" name="Freeform 784">
            <a:extLst>
              <a:ext uri="{FF2B5EF4-FFF2-40B4-BE49-F238E27FC236}">
                <a16:creationId xmlns:a16="http://schemas.microsoft.com/office/drawing/2014/main" id="{4F9284E2-31AD-4868-B8CD-21EB65299013}"/>
              </a:ext>
            </a:extLst>
          </p:cNvPr>
          <p:cNvSpPr>
            <a:spLocks/>
          </p:cNvSpPr>
          <p:nvPr/>
        </p:nvSpPr>
        <p:spPr bwMode="auto">
          <a:xfrm>
            <a:off x="3582556" y="4381640"/>
            <a:ext cx="212325" cy="147122"/>
          </a:xfrm>
          <a:custGeom>
            <a:avLst/>
            <a:gdLst>
              <a:gd name="T0" fmla="*/ 0 w 104"/>
              <a:gd name="T1" fmla="*/ 2147483647 h 72"/>
              <a:gd name="T2" fmla="*/ 2147483647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0 h 72"/>
              <a:gd name="T22" fmla="*/ 0 w 104"/>
              <a:gd name="T23" fmla="*/ 2147483647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24" y="40"/>
                </a:lnTo>
                <a:lnTo>
                  <a:pt x="32" y="48"/>
                </a:lnTo>
                <a:lnTo>
                  <a:pt x="48" y="48"/>
                </a:lnTo>
                <a:lnTo>
                  <a:pt x="56" y="64"/>
                </a:lnTo>
                <a:lnTo>
                  <a:pt x="64" y="56"/>
                </a:lnTo>
                <a:lnTo>
                  <a:pt x="56" y="64"/>
                </a:lnTo>
                <a:lnTo>
                  <a:pt x="64" y="72"/>
                </a:lnTo>
                <a:lnTo>
                  <a:pt x="72" y="24"/>
                </a:lnTo>
                <a:lnTo>
                  <a:pt x="72" y="8"/>
                </a:lnTo>
                <a:lnTo>
                  <a:pt x="104" y="0"/>
                </a:lnTo>
                <a:lnTo>
                  <a:pt x="0" y="24"/>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7" name="Freeform 785">
            <a:extLst>
              <a:ext uri="{FF2B5EF4-FFF2-40B4-BE49-F238E27FC236}">
                <a16:creationId xmlns:a16="http://schemas.microsoft.com/office/drawing/2014/main" id="{2B589966-3DFE-4934-8B06-0A3ADB3E91F1}"/>
              </a:ext>
            </a:extLst>
          </p:cNvPr>
          <p:cNvSpPr>
            <a:spLocks/>
          </p:cNvSpPr>
          <p:nvPr/>
        </p:nvSpPr>
        <p:spPr bwMode="auto">
          <a:xfrm>
            <a:off x="3582556" y="4381640"/>
            <a:ext cx="212325" cy="147122"/>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8" name="Freeform 786">
            <a:extLst>
              <a:ext uri="{FF2B5EF4-FFF2-40B4-BE49-F238E27FC236}">
                <a16:creationId xmlns:a16="http://schemas.microsoft.com/office/drawing/2014/main" id="{E7C6387B-11AB-4164-9923-792C62DE4846}"/>
              </a:ext>
            </a:extLst>
          </p:cNvPr>
          <p:cNvSpPr>
            <a:spLocks/>
          </p:cNvSpPr>
          <p:nvPr/>
        </p:nvSpPr>
        <p:spPr bwMode="auto">
          <a:xfrm>
            <a:off x="3582556" y="4381640"/>
            <a:ext cx="212325" cy="147122"/>
          </a:xfrm>
          <a:custGeom>
            <a:avLst/>
            <a:gdLst>
              <a:gd name="T0" fmla="*/ 0 w 104"/>
              <a:gd name="T1" fmla="*/ 2147483647 h 72"/>
              <a:gd name="T2" fmla="*/ 0 w 104"/>
              <a:gd name="T3" fmla="*/ 2147483647 h 72"/>
              <a:gd name="T4" fmla="*/ 2147483647 w 104"/>
              <a:gd name="T5" fmla="*/ 2147483647 h 72"/>
              <a:gd name="T6" fmla="*/ 2147483647 w 104"/>
              <a:gd name="T7" fmla="*/ 2147483647 h 72"/>
              <a:gd name="T8" fmla="*/ 2147483647 w 104"/>
              <a:gd name="T9" fmla="*/ 2147483647 h 72"/>
              <a:gd name="T10" fmla="*/ 2147483647 w 104"/>
              <a:gd name="T11" fmla="*/ 2147483647 h 72"/>
              <a:gd name="T12" fmla="*/ 2147483647 w 104"/>
              <a:gd name="T13" fmla="*/ 2147483647 h 72"/>
              <a:gd name="T14" fmla="*/ 2147483647 w 104"/>
              <a:gd name="T15" fmla="*/ 2147483647 h 72"/>
              <a:gd name="T16" fmla="*/ 2147483647 w 104"/>
              <a:gd name="T17" fmla="*/ 2147483647 h 72"/>
              <a:gd name="T18" fmla="*/ 2147483647 w 104"/>
              <a:gd name="T19" fmla="*/ 2147483647 h 72"/>
              <a:gd name="T20" fmla="*/ 2147483647 w 104"/>
              <a:gd name="T21" fmla="*/ 2147483647 h 72"/>
              <a:gd name="T22" fmla="*/ 2147483647 w 104"/>
              <a:gd name="T23" fmla="*/ 0 h 7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4"/>
              <a:gd name="T37" fmla="*/ 0 h 72"/>
              <a:gd name="T38" fmla="*/ 104 w 104"/>
              <a:gd name="T39" fmla="*/ 72 h 7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4" h="72">
                <a:moveTo>
                  <a:pt x="0" y="24"/>
                </a:moveTo>
                <a:lnTo>
                  <a:pt x="0" y="24"/>
                </a:lnTo>
                <a:lnTo>
                  <a:pt x="24" y="40"/>
                </a:lnTo>
                <a:lnTo>
                  <a:pt x="32" y="48"/>
                </a:lnTo>
                <a:lnTo>
                  <a:pt x="48" y="48"/>
                </a:lnTo>
                <a:lnTo>
                  <a:pt x="56" y="64"/>
                </a:lnTo>
                <a:lnTo>
                  <a:pt x="64" y="56"/>
                </a:lnTo>
                <a:lnTo>
                  <a:pt x="56" y="64"/>
                </a:lnTo>
                <a:lnTo>
                  <a:pt x="64" y="72"/>
                </a:lnTo>
                <a:lnTo>
                  <a:pt x="72" y="24"/>
                </a:lnTo>
                <a:lnTo>
                  <a:pt x="72" y="8"/>
                </a:lnTo>
                <a:lnTo>
                  <a:pt x="104" y="0"/>
                </a:lnTo>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19" name="Freeform 787">
            <a:extLst>
              <a:ext uri="{FF2B5EF4-FFF2-40B4-BE49-F238E27FC236}">
                <a16:creationId xmlns:a16="http://schemas.microsoft.com/office/drawing/2014/main" id="{090E7018-CF53-46A7-A40F-8FEC417E94FD}"/>
              </a:ext>
            </a:extLst>
          </p:cNvPr>
          <p:cNvSpPr>
            <a:spLocks/>
          </p:cNvSpPr>
          <p:nvPr/>
        </p:nvSpPr>
        <p:spPr bwMode="auto">
          <a:xfrm>
            <a:off x="3943674" y="4201080"/>
            <a:ext cx="130404" cy="180560"/>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88"/>
              <a:gd name="T53" fmla="*/ 64 w 64"/>
              <a:gd name="T54" fmla="*/ 88 h 8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0" name="Freeform 788">
            <a:extLst>
              <a:ext uri="{FF2B5EF4-FFF2-40B4-BE49-F238E27FC236}">
                <a16:creationId xmlns:a16="http://schemas.microsoft.com/office/drawing/2014/main" id="{7D384B40-B186-4E52-BD39-723D4FB251FC}"/>
              </a:ext>
            </a:extLst>
          </p:cNvPr>
          <p:cNvSpPr>
            <a:spLocks/>
          </p:cNvSpPr>
          <p:nvPr/>
        </p:nvSpPr>
        <p:spPr bwMode="auto">
          <a:xfrm>
            <a:off x="4122563" y="4266282"/>
            <a:ext cx="81920" cy="98640"/>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0 h 48"/>
              <a:gd name="T10" fmla="*/ 2147483647 w 40"/>
              <a:gd name="T11" fmla="*/ 0 h 48"/>
              <a:gd name="T12" fmla="*/ 0 w 40"/>
              <a:gd name="T13" fmla="*/ 2147483647 h 48"/>
              <a:gd name="T14" fmla="*/ 2147483647 w 40"/>
              <a:gd name="T15" fmla="*/ 2147483647 h 48"/>
              <a:gd name="T16" fmla="*/ 0 60000 65536"/>
              <a:gd name="T17" fmla="*/ 0 60000 65536"/>
              <a:gd name="T18" fmla="*/ 0 60000 65536"/>
              <a:gd name="T19" fmla="*/ 0 60000 65536"/>
              <a:gd name="T20" fmla="*/ 0 60000 65536"/>
              <a:gd name="T21" fmla="*/ 0 60000 65536"/>
              <a:gd name="T22" fmla="*/ 0 60000 65536"/>
              <a:gd name="T23" fmla="*/ 0 60000 65536"/>
              <a:gd name="T24" fmla="*/ 0 w 40"/>
              <a:gd name="T25" fmla="*/ 0 h 48"/>
              <a:gd name="T26" fmla="*/ 40 w 40"/>
              <a:gd name="T27" fmla="*/ 48 h 4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0" h="48">
                <a:moveTo>
                  <a:pt x="8" y="32"/>
                </a:moveTo>
                <a:lnTo>
                  <a:pt x="8" y="48"/>
                </a:lnTo>
                <a:lnTo>
                  <a:pt x="24" y="40"/>
                </a:lnTo>
                <a:lnTo>
                  <a:pt x="40" y="16"/>
                </a:lnTo>
                <a:lnTo>
                  <a:pt x="16" y="0"/>
                </a:lnTo>
                <a:lnTo>
                  <a:pt x="8" y="0"/>
                </a:lnTo>
                <a:lnTo>
                  <a:pt x="0" y="16"/>
                </a:lnTo>
                <a:lnTo>
                  <a:pt x="8" y="32"/>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1" name="Freeform 789">
            <a:extLst>
              <a:ext uri="{FF2B5EF4-FFF2-40B4-BE49-F238E27FC236}">
                <a16:creationId xmlns:a16="http://schemas.microsoft.com/office/drawing/2014/main" id="{27B6A252-23D4-4A38-BD77-7C76CE7032AF}"/>
              </a:ext>
            </a:extLst>
          </p:cNvPr>
          <p:cNvSpPr>
            <a:spLocks/>
          </p:cNvSpPr>
          <p:nvPr/>
        </p:nvSpPr>
        <p:spPr bwMode="auto">
          <a:xfrm>
            <a:off x="3943674" y="4201080"/>
            <a:ext cx="130404" cy="180560"/>
          </a:xfrm>
          <a:custGeom>
            <a:avLst/>
            <a:gdLst>
              <a:gd name="T0" fmla="*/ 2147483647 w 64"/>
              <a:gd name="T1" fmla="*/ 2147483647 h 88"/>
              <a:gd name="T2" fmla="*/ 2147483647 w 64"/>
              <a:gd name="T3" fmla="*/ 2147483647 h 88"/>
              <a:gd name="T4" fmla="*/ 2147483647 w 64"/>
              <a:gd name="T5" fmla="*/ 2147483647 h 88"/>
              <a:gd name="T6" fmla="*/ 2147483647 w 64"/>
              <a:gd name="T7" fmla="*/ 2147483647 h 88"/>
              <a:gd name="T8" fmla="*/ 2147483647 w 64"/>
              <a:gd name="T9" fmla="*/ 2147483647 h 88"/>
              <a:gd name="T10" fmla="*/ 2147483647 w 64"/>
              <a:gd name="T11" fmla="*/ 2147483647 h 88"/>
              <a:gd name="T12" fmla="*/ 2147483647 w 64"/>
              <a:gd name="T13" fmla="*/ 2147483647 h 88"/>
              <a:gd name="T14" fmla="*/ 2147483647 w 64"/>
              <a:gd name="T15" fmla="*/ 0 h 88"/>
              <a:gd name="T16" fmla="*/ 2147483647 w 64"/>
              <a:gd name="T17" fmla="*/ 2147483647 h 88"/>
              <a:gd name="T18" fmla="*/ 0 w 64"/>
              <a:gd name="T19" fmla="*/ 2147483647 h 88"/>
              <a:gd name="T20" fmla="*/ 2147483647 w 64"/>
              <a:gd name="T21" fmla="*/ 2147483647 h 88"/>
              <a:gd name="T22" fmla="*/ 2147483647 w 64"/>
              <a:gd name="T23" fmla="*/ 2147483647 h 88"/>
              <a:gd name="T24" fmla="*/ 2147483647 w 64"/>
              <a:gd name="T25" fmla="*/ 2147483647 h 88"/>
              <a:gd name="T26" fmla="*/ 2147483647 w 64"/>
              <a:gd name="T27" fmla="*/ 2147483647 h 88"/>
              <a:gd name="T28" fmla="*/ 2147483647 w 64"/>
              <a:gd name="T29" fmla="*/ 2147483647 h 88"/>
              <a:gd name="T30" fmla="*/ 2147483647 w 64"/>
              <a:gd name="T31" fmla="*/ 2147483647 h 88"/>
              <a:gd name="T32" fmla="*/ 2147483647 w 64"/>
              <a:gd name="T33" fmla="*/ 2147483647 h 88"/>
              <a:gd name="T34" fmla="*/ 2147483647 w 64"/>
              <a:gd name="T35" fmla="*/ 2147483647 h 88"/>
              <a:gd name="T36" fmla="*/ 2147483647 w 64"/>
              <a:gd name="T37" fmla="*/ 2147483647 h 88"/>
              <a:gd name="T38" fmla="*/ 2147483647 w 64"/>
              <a:gd name="T39" fmla="*/ 2147483647 h 88"/>
              <a:gd name="T40" fmla="*/ 2147483647 w 64"/>
              <a:gd name="T41" fmla="*/ 2147483647 h 88"/>
              <a:gd name="T42" fmla="*/ 2147483647 w 64"/>
              <a:gd name="T43" fmla="*/ 2147483647 h 88"/>
              <a:gd name="T44" fmla="*/ 2147483647 w 64"/>
              <a:gd name="T45" fmla="*/ 2147483647 h 88"/>
              <a:gd name="T46" fmla="*/ 2147483647 w 64"/>
              <a:gd name="T47" fmla="*/ 2147483647 h 88"/>
              <a:gd name="T48" fmla="*/ 2147483647 w 64"/>
              <a:gd name="T49" fmla="*/ 0 h 88"/>
              <a:gd name="T50" fmla="*/ 2147483647 w 64"/>
              <a:gd name="T51" fmla="*/ 2147483647 h 88"/>
              <a:gd name="T52" fmla="*/ 0 w 64"/>
              <a:gd name="T53" fmla="*/ 2147483647 h 88"/>
              <a:gd name="T54" fmla="*/ 2147483647 w 64"/>
              <a:gd name="T55" fmla="*/ 2147483647 h 88"/>
              <a:gd name="T56" fmla="*/ 2147483647 w 64"/>
              <a:gd name="T57" fmla="*/ 2147483647 h 88"/>
              <a:gd name="T58" fmla="*/ 2147483647 w 64"/>
              <a:gd name="T59" fmla="*/ 2147483647 h 88"/>
              <a:gd name="T60" fmla="*/ 2147483647 w 64"/>
              <a:gd name="T61" fmla="*/ 2147483647 h 88"/>
              <a:gd name="T62" fmla="*/ 2147483647 w 64"/>
              <a:gd name="T63" fmla="*/ 2147483647 h 88"/>
              <a:gd name="T64" fmla="*/ 2147483647 w 64"/>
              <a:gd name="T65" fmla="*/ 2147483647 h 88"/>
              <a:gd name="T66" fmla="*/ 2147483647 w 64"/>
              <a:gd name="T67" fmla="*/ 2147483647 h 88"/>
              <a:gd name="T68" fmla="*/ 2147483647 w 64"/>
              <a:gd name="T69" fmla="*/ 2147483647 h 8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64"/>
              <a:gd name="T106" fmla="*/ 0 h 88"/>
              <a:gd name="T107" fmla="*/ 64 w 64"/>
              <a:gd name="T108" fmla="*/ 88 h 8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64" h="88">
                <a:moveTo>
                  <a:pt x="64" y="80"/>
                </a:move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lnTo>
                  <a:pt x="56" y="64"/>
                </a:lnTo>
                <a:lnTo>
                  <a:pt x="48" y="48"/>
                </a:lnTo>
                <a:lnTo>
                  <a:pt x="56" y="40"/>
                </a:lnTo>
                <a:lnTo>
                  <a:pt x="64" y="24"/>
                </a:lnTo>
                <a:lnTo>
                  <a:pt x="48" y="24"/>
                </a:lnTo>
                <a:lnTo>
                  <a:pt x="40" y="8"/>
                </a:lnTo>
                <a:lnTo>
                  <a:pt x="24" y="0"/>
                </a:lnTo>
                <a:lnTo>
                  <a:pt x="8" y="16"/>
                </a:lnTo>
                <a:lnTo>
                  <a:pt x="0" y="24"/>
                </a:lnTo>
                <a:lnTo>
                  <a:pt x="8" y="40"/>
                </a:lnTo>
                <a:lnTo>
                  <a:pt x="16" y="40"/>
                </a:lnTo>
                <a:lnTo>
                  <a:pt x="24" y="56"/>
                </a:lnTo>
                <a:lnTo>
                  <a:pt x="16" y="80"/>
                </a:lnTo>
                <a:lnTo>
                  <a:pt x="32" y="88"/>
                </a:lnTo>
                <a:lnTo>
                  <a:pt x="40" y="88"/>
                </a:lnTo>
                <a:lnTo>
                  <a:pt x="64" y="8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2" name="Freeform 790">
            <a:extLst>
              <a:ext uri="{FF2B5EF4-FFF2-40B4-BE49-F238E27FC236}">
                <a16:creationId xmlns:a16="http://schemas.microsoft.com/office/drawing/2014/main" id="{1868B901-702A-4677-9FDF-E234C795C76D}"/>
              </a:ext>
            </a:extLst>
          </p:cNvPr>
          <p:cNvSpPr>
            <a:spLocks/>
          </p:cNvSpPr>
          <p:nvPr/>
        </p:nvSpPr>
        <p:spPr bwMode="auto">
          <a:xfrm>
            <a:off x="4122563" y="4266282"/>
            <a:ext cx="81920" cy="98640"/>
          </a:xfrm>
          <a:custGeom>
            <a:avLst/>
            <a:gdLst>
              <a:gd name="T0" fmla="*/ 2147483647 w 40"/>
              <a:gd name="T1" fmla="*/ 2147483647 h 48"/>
              <a:gd name="T2" fmla="*/ 2147483647 w 40"/>
              <a:gd name="T3" fmla="*/ 2147483647 h 48"/>
              <a:gd name="T4" fmla="*/ 2147483647 w 40"/>
              <a:gd name="T5" fmla="*/ 2147483647 h 48"/>
              <a:gd name="T6" fmla="*/ 2147483647 w 40"/>
              <a:gd name="T7" fmla="*/ 2147483647 h 48"/>
              <a:gd name="T8" fmla="*/ 2147483647 w 40"/>
              <a:gd name="T9" fmla="*/ 2147483647 h 48"/>
              <a:gd name="T10" fmla="*/ 2147483647 w 40"/>
              <a:gd name="T11" fmla="*/ 0 h 48"/>
              <a:gd name="T12" fmla="*/ 2147483647 w 40"/>
              <a:gd name="T13" fmla="*/ 0 h 48"/>
              <a:gd name="T14" fmla="*/ 0 w 40"/>
              <a:gd name="T15" fmla="*/ 2147483647 h 48"/>
              <a:gd name="T16" fmla="*/ 2147483647 w 40"/>
              <a:gd name="T17" fmla="*/ 2147483647 h 4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48"/>
              <a:gd name="T29" fmla="*/ 40 w 40"/>
              <a:gd name="T30" fmla="*/ 48 h 4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48">
                <a:moveTo>
                  <a:pt x="8" y="32"/>
                </a:moveTo>
                <a:lnTo>
                  <a:pt x="8" y="48"/>
                </a:lnTo>
                <a:lnTo>
                  <a:pt x="24" y="40"/>
                </a:lnTo>
                <a:lnTo>
                  <a:pt x="40" y="16"/>
                </a:lnTo>
                <a:lnTo>
                  <a:pt x="16" y="0"/>
                </a:lnTo>
                <a:lnTo>
                  <a:pt x="8" y="0"/>
                </a:lnTo>
                <a:lnTo>
                  <a:pt x="0" y="16"/>
                </a:lnTo>
                <a:lnTo>
                  <a:pt x="8" y="32"/>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3" name="Freeform 792">
            <a:extLst>
              <a:ext uri="{FF2B5EF4-FFF2-40B4-BE49-F238E27FC236}">
                <a16:creationId xmlns:a16="http://schemas.microsoft.com/office/drawing/2014/main" id="{F0D33E6C-0269-4051-AC9D-2168EDD6790D}"/>
              </a:ext>
            </a:extLst>
          </p:cNvPr>
          <p:cNvSpPr>
            <a:spLocks/>
          </p:cNvSpPr>
          <p:nvPr/>
        </p:nvSpPr>
        <p:spPr bwMode="auto">
          <a:xfrm>
            <a:off x="3910238" y="4938363"/>
            <a:ext cx="229043" cy="212325"/>
          </a:xfrm>
          <a:custGeom>
            <a:avLst/>
            <a:gdLst>
              <a:gd name="T0" fmla="*/ 2147483647 w 112"/>
              <a:gd name="T1" fmla="*/ 0 h 104"/>
              <a:gd name="T2" fmla="*/ 0 w 112"/>
              <a:gd name="T3" fmla="*/ 2147483647 h 104"/>
              <a:gd name="T4" fmla="*/ 0 w 112"/>
              <a:gd name="T5" fmla="*/ 2147483647 h 104"/>
              <a:gd name="T6" fmla="*/ 2147483647 w 112"/>
              <a:gd name="T7" fmla="*/ 2147483647 h 104"/>
              <a:gd name="T8" fmla="*/ 2147483647 w 112"/>
              <a:gd name="T9" fmla="*/ 2147483647 h 104"/>
              <a:gd name="T10" fmla="*/ 2147483647 w 112"/>
              <a:gd name="T11" fmla="*/ 2147483647 h 104"/>
              <a:gd name="T12" fmla="*/ 2147483647 w 112"/>
              <a:gd name="T13" fmla="*/ 2147483647 h 104"/>
              <a:gd name="T14" fmla="*/ 2147483647 w 112"/>
              <a:gd name="T15" fmla="*/ 2147483647 h 104"/>
              <a:gd name="T16" fmla="*/ 2147483647 w 112"/>
              <a:gd name="T17" fmla="*/ 2147483647 h 104"/>
              <a:gd name="T18" fmla="*/ 2147483647 w 112"/>
              <a:gd name="T19" fmla="*/ 2147483647 h 104"/>
              <a:gd name="T20" fmla="*/ 2147483647 w 112"/>
              <a:gd name="T21" fmla="*/ 2147483647 h 104"/>
              <a:gd name="T22" fmla="*/ 2147483647 w 112"/>
              <a:gd name="T23" fmla="*/ 2147483647 h 104"/>
              <a:gd name="T24" fmla="*/ 2147483647 w 112"/>
              <a:gd name="T25" fmla="*/ 2147483647 h 104"/>
              <a:gd name="T26" fmla="*/ 2147483647 w 112"/>
              <a:gd name="T27" fmla="*/ 2147483647 h 104"/>
              <a:gd name="T28" fmla="*/ 2147483647 w 112"/>
              <a:gd name="T29" fmla="*/ 2147483647 h 104"/>
              <a:gd name="T30" fmla="*/ 2147483647 w 112"/>
              <a:gd name="T31" fmla="*/ 2147483647 h 104"/>
              <a:gd name="T32" fmla="*/ 2147483647 w 112"/>
              <a:gd name="T33" fmla="*/ 2147483647 h 104"/>
              <a:gd name="T34" fmla="*/ 2147483647 w 112"/>
              <a:gd name="T35" fmla="*/ 0 h 104"/>
              <a:gd name="T36" fmla="*/ 2147483647 w 112"/>
              <a:gd name="T37" fmla="*/ 0 h 104"/>
              <a:gd name="T38" fmla="*/ 2147483647 w 112"/>
              <a:gd name="T39" fmla="*/ 0 h 10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2"/>
              <a:gd name="T61" fmla="*/ 0 h 104"/>
              <a:gd name="T62" fmla="*/ 112 w 112"/>
              <a:gd name="T63" fmla="*/ 104 h 10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2" h="104">
                <a:moveTo>
                  <a:pt x="32" y="0"/>
                </a:moveTo>
                <a:lnTo>
                  <a:pt x="0" y="24"/>
                </a:lnTo>
                <a:lnTo>
                  <a:pt x="0" y="32"/>
                </a:lnTo>
                <a:lnTo>
                  <a:pt x="8" y="48"/>
                </a:lnTo>
                <a:lnTo>
                  <a:pt x="24" y="56"/>
                </a:lnTo>
                <a:lnTo>
                  <a:pt x="48" y="64"/>
                </a:lnTo>
                <a:lnTo>
                  <a:pt x="56" y="72"/>
                </a:lnTo>
                <a:lnTo>
                  <a:pt x="56" y="96"/>
                </a:lnTo>
                <a:lnTo>
                  <a:pt x="72" y="104"/>
                </a:lnTo>
                <a:lnTo>
                  <a:pt x="96" y="88"/>
                </a:lnTo>
                <a:lnTo>
                  <a:pt x="112" y="80"/>
                </a:lnTo>
                <a:lnTo>
                  <a:pt x="104" y="72"/>
                </a:lnTo>
                <a:lnTo>
                  <a:pt x="104" y="56"/>
                </a:lnTo>
                <a:lnTo>
                  <a:pt x="96" y="56"/>
                </a:lnTo>
                <a:lnTo>
                  <a:pt x="80" y="32"/>
                </a:lnTo>
                <a:lnTo>
                  <a:pt x="72" y="24"/>
                </a:lnTo>
                <a:lnTo>
                  <a:pt x="56" y="8"/>
                </a:lnTo>
                <a:lnTo>
                  <a:pt x="56" y="0"/>
                </a:lnTo>
                <a:lnTo>
                  <a:pt x="48" y="0"/>
                </a:lnTo>
                <a:lnTo>
                  <a:pt x="32" y="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4" name="Freeform 793">
            <a:extLst>
              <a:ext uri="{FF2B5EF4-FFF2-40B4-BE49-F238E27FC236}">
                <a16:creationId xmlns:a16="http://schemas.microsoft.com/office/drawing/2014/main" id="{1BC28D44-7FB7-4233-9555-CB08300D9CCE}"/>
              </a:ext>
            </a:extLst>
          </p:cNvPr>
          <p:cNvSpPr>
            <a:spLocks/>
          </p:cNvSpPr>
          <p:nvPr/>
        </p:nvSpPr>
        <p:spPr bwMode="auto">
          <a:xfrm>
            <a:off x="4023923" y="5232607"/>
            <a:ext cx="132076" cy="163840"/>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5" name="Freeform 794">
            <a:extLst>
              <a:ext uri="{FF2B5EF4-FFF2-40B4-BE49-F238E27FC236}">
                <a16:creationId xmlns:a16="http://schemas.microsoft.com/office/drawing/2014/main" id="{946DC5F3-985D-4120-B530-A367232D1781}"/>
              </a:ext>
            </a:extLst>
          </p:cNvPr>
          <p:cNvSpPr>
            <a:spLocks/>
          </p:cNvSpPr>
          <p:nvPr/>
        </p:nvSpPr>
        <p:spPr bwMode="auto">
          <a:xfrm>
            <a:off x="3729680" y="4675884"/>
            <a:ext cx="294244" cy="344400"/>
          </a:xfrm>
          <a:custGeom>
            <a:avLst/>
            <a:gdLst>
              <a:gd name="T0" fmla="*/ 2147483647 w 144"/>
              <a:gd name="T1" fmla="*/ 2147483647 h 168"/>
              <a:gd name="T2" fmla="*/ 2147483647 w 144"/>
              <a:gd name="T3" fmla="*/ 2147483647 h 168"/>
              <a:gd name="T4" fmla="*/ 2147483647 w 144"/>
              <a:gd name="T5" fmla="*/ 2147483647 h 168"/>
              <a:gd name="T6" fmla="*/ 2147483647 w 144"/>
              <a:gd name="T7" fmla="*/ 2147483647 h 168"/>
              <a:gd name="T8" fmla="*/ 2147483647 w 144"/>
              <a:gd name="T9" fmla="*/ 2147483647 h 168"/>
              <a:gd name="T10" fmla="*/ 2147483647 w 144"/>
              <a:gd name="T11" fmla="*/ 2147483647 h 168"/>
              <a:gd name="T12" fmla="*/ 2147483647 w 144"/>
              <a:gd name="T13" fmla="*/ 2147483647 h 168"/>
              <a:gd name="T14" fmla="*/ 2147483647 w 144"/>
              <a:gd name="T15" fmla="*/ 2147483647 h 168"/>
              <a:gd name="T16" fmla="*/ 2147483647 w 144"/>
              <a:gd name="T17" fmla="*/ 2147483647 h 168"/>
              <a:gd name="T18" fmla="*/ 2147483647 w 144"/>
              <a:gd name="T19" fmla="*/ 2147483647 h 168"/>
              <a:gd name="T20" fmla="*/ 2147483647 w 144"/>
              <a:gd name="T21" fmla="*/ 2147483647 h 168"/>
              <a:gd name="T22" fmla="*/ 2147483647 w 144"/>
              <a:gd name="T23" fmla="*/ 2147483647 h 168"/>
              <a:gd name="T24" fmla="*/ 2147483647 w 144"/>
              <a:gd name="T25" fmla="*/ 2147483647 h 168"/>
              <a:gd name="T26" fmla="*/ 2147483647 w 144"/>
              <a:gd name="T27" fmla="*/ 0 h 168"/>
              <a:gd name="T28" fmla="*/ 2147483647 w 144"/>
              <a:gd name="T29" fmla="*/ 2147483647 h 168"/>
              <a:gd name="T30" fmla="*/ 0 w 144"/>
              <a:gd name="T31" fmla="*/ 2147483647 h 168"/>
              <a:gd name="T32" fmla="*/ 2147483647 w 144"/>
              <a:gd name="T33" fmla="*/ 2147483647 h 168"/>
              <a:gd name="T34" fmla="*/ 2147483647 w 144"/>
              <a:gd name="T35" fmla="*/ 2147483647 h 168"/>
              <a:gd name="T36" fmla="*/ 0 w 144"/>
              <a:gd name="T37" fmla="*/ 2147483647 h 168"/>
              <a:gd name="T38" fmla="*/ 0 w 144"/>
              <a:gd name="T39" fmla="*/ 2147483647 h 168"/>
              <a:gd name="T40" fmla="*/ 2147483647 w 144"/>
              <a:gd name="T41" fmla="*/ 2147483647 h 168"/>
              <a:gd name="T42" fmla="*/ 2147483647 w 144"/>
              <a:gd name="T43" fmla="*/ 2147483647 h 168"/>
              <a:gd name="T44" fmla="*/ 2147483647 w 144"/>
              <a:gd name="T45" fmla="*/ 2147483647 h 168"/>
              <a:gd name="T46" fmla="*/ 2147483647 w 144"/>
              <a:gd name="T47" fmla="*/ 2147483647 h 168"/>
              <a:gd name="T48" fmla="*/ 2147483647 w 144"/>
              <a:gd name="T49" fmla="*/ 2147483647 h 168"/>
              <a:gd name="T50" fmla="*/ 2147483647 w 144"/>
              <a:gd name="T51" fmla="*/ 2147483647 h 168"/>
              <a:gd name="T52" fmla="*/ 2147483647 w 144"/>
              <a:gd name="T53" fmla="*/ 2147483647 h 168"/>
              <a:gd name="T54" fmla="*/ 2147483647 w 144"/>
              <a:gd name="T55" fmla="*/ 2147483647 h 168"/>
              <a:gd name="T56" fmla="*/ 2147483647 w 144"/>
              <a:gd name="T57" fmla="*/ 2147483647 h 16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44"/>
              <a:gd name="T88" fmla="*/ 0 h 168"/>
              <a:gd name="T89" fmla="*/ 144 w 144"/>
              <a:gd name="T90" fmla="*/ 168 h 16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44" h="168">
                <a:moveTo>
                  <a:pt x="88" y="160"/>
                </a:moveTo>
                <a:lnTo>
                  <a:pt x="88" y="152"/>
                </a:lnTo>
                <a:lnTo>
                  <a:pt x="120" y="128"/>
                </a:lnTo>
                <a:lnTo>
                  <a:pt x="136" y="128"/>
                </a:lnTo>
                <a:lnTo>
                  <a:pt x="144" y="128"/>
                </a:lnTo>
                <a:lnTo>
                  <a:pt x="144" y="104"/>
                </a:lnTo>
                <a:lnTo>
                  <a:pt x="144" y="88"/>
                </a:lnTo>
                <a:lnTo>
                  <a:pt x="120" y="80"/>
                </a:lnTo>
                <a:lnTo>
                  <a:pt x="112" y="72"/>
                </a:lnTo>
                <a:lnTo>
                  <a:pt x="112" y="56"/>
                </a:lnTo>
                <a:lnTo>
                  <a:pt x="88" y="40"/>
                </a:lnTo>
                <a:lnTo>
                  <a:pt x="64" y="32"/>
                </a:lnTo>
                <a:lnTo>
                  <a:pt x="56" y="8"/>
                </a:lnTo>
                <a:lnTo>
                  <a:pt x="32" y="0"/>
                </a:lnTo>
                <a:lnTo>
                  <a:pt x="16" y="16"/>
                </a:lnTo>
                <a:lnTo>
                  <a:pt x="0" y="16"/>
                </a:lnTo>
                <a:lnTo>
                  <a:pt x="8" y="32"/>
                </a:lnTo>
                <a:lnTo>
                  <a:pt x="8" y="64"/>
                </a:lnTo>
                <a:lnTo>
                  <a:pt x="0" y="88"/>
                </a:lnTo>
                <a:lnTo>
                  <a:pt x="0" y="104"/>
                </a:lnTo>
                <a:lnTo>
                  <a:pt x="16" y="112"/>
                </a:lnTo>
                <a:lnTo>
                  <a:pt x="8" y="128"/>
                </a:lnTo>
                <a:lnTo>
                  <a:pt x="24" y="160"/>
                </a:lnTo>
                <a:lnTo>
                  <a:pt x="32" y="168"/>
                </a:lnTo>
                <a:lnTo>
                  <a:pt x="40" y="160"/>
                </a:lnTo>
                <a:lnTo>
                  <a:pt x="48" y="160"/>
                </a:lnTo>
                <a:lnTo>
                  <a:pt x="64" y="168"/>
                </a:lnTo>
                <a:lnTo>
                  <a:pt x="72" y="160"/>
                </a:lnTo>
                <a:lnTo>
                  <a:pt x="88" y="16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6" name="Freeform 795">
            <a:extLst>
              <a:ext uri="{FF2B5EF4-FFF2-40B4-BE49-F238E27FC236}">
                <a16:creationId xmlns:a16="http://schemas.microsoft.com/office/drawing/2014/main" id="{156BA075-5211-4C8E-B3A7-2D6BAB1FB61A}"/>
              </a:ext>
            </a:extLst>
          </p:cNvPr>
          <p:cNvSpPr>
            <a:spLocks/>
          </p:cNvSpPr>
          <p:nvPr/>
        </p:nvSpPr>
        <p:spPr bwMode="auto">
          <a:xfrm>
            <a:off x="3632712" y="4283000"/>
            <a:ext cx="998090" cy="1063292"/>
          </a:xfrm>
          <a:custGeom>
            <a:avLst/>
            <a:gdLst>
              <a:gd name="T0" fmla="*/ 2147483647 w 488"/>
              <a:gd name="T1" fmla="*/ 2147483647 h 520"/>
              <a:gd name="T2" fmla="*/ 2147483647 w 488"/>
              <a:gd name="T3" fmla="*/ 2147483647 h 520"/>
              <a:gd name="T4" fmla="*/ 2147483647 w 488"/>
              <a:gd name="T5" fmla="*/ 2147483647 h 520"/>
              <a:gd name="T6" fmla="*/ 2147483647 w 488"/>
              <a:gd name="T7" fmla="*/ 2147483647 h 520"/>
              <a:gd name="T8" fmla="*/ 2147483647 w 488"/>
              <a:gd name="T9" fmla="*/ 2147483647 h 520"/>
              <a:gd name="T10" fmla="*/ 2147483647 w 488"/>
              <a:gd name="T11" fmla="*/ 2147483647 h 520"/>
              <a:gd name="T12" fmla="*/ 2147483647 w 488"/>
              <a:gd name="T13" fmla="*/ 2147483647 h 520"/>
              <a:gd name="T14" fmla="*/ 2147483647 w 488"/>
              <a:gd name="T15" fmla="*/ 2147483647 h 520"/>
              <a:gd name="T16" fmla="*/ 2147483647 w 488"/>
              <a:gd name="T17" fmla="*/ 2147483647 h 520"/>
              <a:gd name="T18" fmla="*/ 2147483647 w 488"/>
              <a:gd name="T19" fmla="*/ 2147483647 h 520"/>
              <a:gd name="T20" fmla="*/ 2147483647 w 488"/>
              <a:gd name="T21" fmla="*/ 2147483647 h 520"/>
              <a:gd name="T22" fmla="*/ 2147483647 w 488"/>
              <a:gd name="T23" fmla="*/ 2147483647 h 520"/>
              <a:gd name="T24" fmla="*/ 2147483647 w 488"/>
              <a:gd name="T25" fmla="*/ 2147483647 h 520"/>
              <a:gd name="T26" fmla="*/ 2147483647 w 488"/>
              <a:gd name="T27" fmla="*/ 2147483647 h 520"/>
              <a:gd name="T28" fmla="*/ 2147483647 w 488"/>
              <a:gd name="T29" fmla="*/ 2147483647 h 520"/>
              <a:gd name="T30" fmla="*/ 2147483647 w 488"/>
              <a:gd name="T31" fmla="*/ 2147483647 h 520"/>
              <a:gd name="T32" fmla="*/ 2147483647 w 488"/>
              <a:gd name="T33" fmla="*/ 2147483647 h 520"/>
              <a:gd name="T34" fmla="*/ 2147483647 w 488"/>
              <a:gd name="T35" fmla="*/ 2147483647 h 520"/>
              <a:gd name="T36" fmla="*/ 2147483647 w 488"/>
              <a:gd name="T37" fmla="*/ 2147483647 h 520"/>
              <a:gd name="T38" fmla="*/ 2147483647 w 488"/>
              <a:gd name="T39" fmla="*/ 2147483647 h 520"/>
              <a:gd name="T40" fmla="*/ 2147483647 w 488"/>
              <a:gd name="T41" fmla="*/ 2147483647 h 520"/>
              <a:gd name="T42" fmla="*/ 2147483647 w 488"/>
              <a:gd name="T43" fmla="*/ 2147483647 h 520"/>
              <a:gd name="T44" fmla="*/ 2147483647 w 488"/>
              <a:gd name="T45" fmla="*/ 2147483647 h 520"/>
              <a:gd name="T46" fmla="*/ 2147483647 w 488"/>
              <a:gd name="T47" fmla="*/ 0 h 520"/>
              <a:gd name="T48" fmla="*/ 2147483647 w 488"/>
              <a:gd name="T49" fmla="*/ 2147483647 h 520"/>
              <a:gd name="T50" fmla="*/ 2147483647 w 488"/>
              <a:gd name="T51" fmla="*/ 2147483647 h 520"/>
              <a:gd name="T52" fmla="*/ 2147483647 w 488"/>
              <a:gd name="T53" fmla="*/ 2147483647 h 520"/>
              <a:gd name="T54" fmla="*/ 2147483647 w 488"/>
              <a:gd name="T55" fmla="*/ 2147483647 h 520"/>
              <a:gd name="T56" fmla="*/ 2147483647 w 488"/>
              <a:gd name="T57" fmla="*/ 2147483647 h 520"/>
              <a:gd name="T58" fmla="*/ 2147483647 w 488"/>
              <a:gd name="T59" fmla="*/ 2147483647 h 520"/>
              <a:gd name="T60" fmla="*/ 0 w 488"/>
              <a:gd name="T61" fmla="*/ 2147483647 h 520"/>
              <a:gd name="T62" fmla="*/ 2147483647 w 488"/>
              <a:gd name="T63" fmla="*/ 2147483647 h 520"/>
              <a:gd name="T64" fmla="*/ 2147483647 w 488"/>
              <a:gd name="T65" fmla="*/ 2147483647 h 520"/>
              <a:gd name="T66" fmla="*/ 2147483647 w 488"/>
              <a:gd name="T67" fmla="*/ 2147483647 h 520"/>
              <a:gd name="T68" fmla="*/ 2147483647 w 488"/>
              <a:gd name="T69" fmla="*/ 2147483647 h 520"/>
              <a:gd name="T70" fmla="*/ 2147483647 w 488"/>
              <a:gd name="T71" fmla="*/ 2147483647 h 520"/>
              <a:gd name="T72" fmla="*/ 2147483647 w 488"/>
              <a:gd name="T73" fmla="*/ 2147483647 h 520"/>
              <a:gd name="T74" fmla="*/ 2147483647 w 488"/>
              <a:gd name="T75" fmla="*/ 2147483647 h 520"/>
              <a:gd name="T76" fmla="*/ 2147483647 w 488"/>
              <a:gd name="T77" fmla="*/ 2147483647 h 52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88"/>
              <a:gd name="T118" fmla="*/ 0 h 520"/>
              <a:gd name="T119" fmla="*/ 488 w 488"/>
              <a:gd name="T120" fmla="*/ 520 h 52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88" h="520">
                <a:moveTo>
                  <a:pt x="248" y="400"/>
                </a:moveTo>
                <a:lnTo>
                  <a:pt x="248" y="408"/>
                </a:lnTo>
                <a:lnTo>
                  <a:pt x="240" y="432"/>
                </a:lnTo>
                <a:lnTo>
                  <a:pt x="232" y="440"/>
                </a:lnTo>
                <a:lnTo>
                  <a:pt x="200" y="464"/>
                </a:lnTo>
                <a:lnTo>
                  <a:pt x="208" y="464"/>
                </a:lnTo>
                <a:lnTo>
                  <a:pt x="200" y="464"/>
                </a:lnTo>
                <a:lnTo>
                  <a:pt x="216" y="472"/>
                </a:lnTo>
                <a:lnTo>
                  <a:pt x="232" y="480"/>
                </a:lnTo>
                <a:lnTo>
                  <a:pt x="248" y="496"/>
                </a:lnTo>
                <a:lnTo>
                  <a:pt x="256" y="520"/>
                </a:lnTo>
                <a:lnTo>
                  <a:pt x="264" y="504"/>
                </a:lnTo>
                <a:lnTo>
                  <a:pt x="280" y="488"/>
                </a:lnTo>
                <a:lnTo>
                  <a:pt x="296" y="472"/>
                </a:lnTo>
                <a:lnTo>
                  <a:pt x="312" y="416"/>
                </a:lnTo>
                <a:lnTo>
                  <a:pt x="328" y="392"/>
                </a:lnTo>
                <a:lnTo>
                  <a:pt x="368" y="368"/>
                </a:lnTo>
                <a:lnTo>
                  <a:pt x="400" y="360"/>
                </a:lnTo>
                <a:lnTo>
                  <a:pt x="408" y="360"/>
                </a:lnTo>
                <a:lnTo>
                  <a:pt x="416" y="344"/>
                </a:lnTo>
                <a:lnTo>
                  <a:pt x="416" y="328"/>
                </a:lnTo>
                <a:lnTo>
                  <a:pt x="432" y="304"/>
                </a:lnTo>
                <a:lnTo>
                  <a:pt x="432" y="296"/>
                </a:lnTo>
                <a:lnTo>
                  <a:pt x="440" y="232"/>
                </a:lnTo>
                <a:lnTo>
                  <a:pt x="448" y="224"/>
                </a:lnTo>
                <a:lnTo>
                  <a:pt x="488" y="176"/>
                </a:lnTo>
                <a:lnTo>
                  <a:pt x="488" y="160"/>
                </a:lnTo>
                <a:lnTo>
                  <a:pt x="480" y="136"/>
                </a:lnTo>
                <a:lnTo>
                  <a:pt x="456" y="128"/>
                </a:lnTo>
                <a:lnTo>
                  <a:pt x="424" y="104"/>
                </a:lnTo>
                <a:lnTo>
                  <a:pt x="384" y="104"/>
                </a:lnTo>
                <a:lnTo>
                  <a:pt x="368" y="96"/>
                </a:lnTo>
                <a:lnTo>
                  <a:pt x="360" y="88"/>
                </a:lnTo>
                <a:lnTo>
                  <a:pt x="328" y="72"/>
                </a:lnTo>
                <a:lnTo>
                  <a:pt x="304" y="56"/>
                </a:lnTo>
                <a:lnTo>
                  <a:pt x="296" y="40"/>
                </a:lnTo>
                <a:lnTo>
                  <a:pt x="288" y="8"/>
                </a:lnTo>
                <a:lnTo>
                  <a:pt x="280" y="8"/>
                </a:lnTo>
                <a:lnTo>
                  <a:pt x="264" y="32"/>
                </a:lnTo>
                <a:lnTo>
                  <a:pt x="248" y="40"/>
                </a:lnTo>
                <a:lnTo>
                  <a:pt x="224" y="40"/>
                </a:lnTo>
                <a:lnTo>
                  <a:pt x="216" y="40"/>
                </a:lnTo>
                <a:lnTo>
                  <a:pt x="192" y="48"/>
                </a:lnTo>
                <a:lnTo>
                  <a:pt x="184" y="48"/>
                </a:lnTo>
                <a:lnTo>
                  <a:pt x="168" y="40"/>
                </a:lnTo>
                <a:lnTo>
                  <a:pt x="176" y="16"/>
                </a:lnTo>
                <a:lnTo>
                  <a:pt x="168" y="0"/>
                </a:lnTo>
                <a:lnTo>
                  <a:pt x="160" y="0"/>
                </a:lnTo>
                <a:lnTo>
                  <a:pt x="160" y="8"/>
                </a:lnTo>
                <a:lnTo>
                  <a:pt x="144" y="16"/>
                </a:lnTo>
                <a:lnTo>
                  <a:pt x="112" y="16"/>
                </a:lnTo>
                <a:lnTo>
                  <a:pt x="120" y="32"/>
                </a:lnTo>
                <a:lnTo>
                  <a:pt x="128" y="48"/>
                </a:lnTo>
                <a:lnTo>
                  <a:pt x="88" y="56"/>
                </a:lnTo>
                <a:lnTo>
                  <a:pt x="80" y="48"/>
                </a:lnTo>
                <a:lnTo>
                  <a:pt x="48" y="56"/>
                </a:lnTo>
                <a:lnTo>
                  <a:pt x="48" y="72"/>
                </a:lnTo>
                <a:lnTo>
                  <a:pt x="40" y="120"/>
                </a:lnTo>
                <a:lnTo>
                  <a:pt x="32" y="112"/>
                </a:lnTo>
                <a:lnTo>
                  <a:pt x="32" y="120"/>
                </a:lnTo>
                <a:lnTo>
                  <a:pt x="16" y="128"/>
                </a:lnTo>
                <a:lnTo>
                  <a:pt x="0" y="152"/>
                </a:lnTo>
                <a:lnTo>
                  <a:pt x="0" y="176"/>
                </a:lnTo>
                <a:lnTo>
                  <a:pt x="16" y="192"/>
                </a:lnTo>
                <a:lnTo>
                  <a:pt x="40" y="184"/>
                </a:lnTo>
                <a:lnTo>
                  <a:pt x="40" y="208"/>
                </a:lnTo>
                <a:lnTo>
                  <a:pt x="48" y="208"/>
                </a:lnTo>
                <a:lnTo>
                  <a:pt x="64" y="208"/>
                </a:lnTo>
                <a:lnTo>
                  <a:pt x="80" y="192"/>
                </a:lnTo>
                <a:lnTo>
                  <a:pt x="104" y="200"/>
                </a:lnTo>
                <a:lnTo>
                  <a:pt x="112" y="224"/>
                </a:lnTo>
                <a:lnTo>
                  <a:pt x="136" y="232"/>
                </a:lnTo>
                <a:lnTo>
                  <a:pt x="160" y="248"/>
                </a:lnTo>
                <a:lnTo>
                  <a:pt x="160" y="264"/>
                </a:lnTo>
                <a:lnTo>
                  <a:pt x="168" y="272"/>
                </a:lnTo>
                <a:lnTo>
                  <a:pt x="192" y="280"/>
                </a:lnTo>
                <a:lnTo>
                  <a:pt x="192" y="296"/>
                </a:lnTo>
                <a:lnTo>
                  <a:pt x="192" y="320"/>
                </a:lnTo>
                <a:lnTo>
                  <a:pt x="248" y="400"/>
                </a:lnTo>
                <a:close/>
              </a:path>
            </a:pathLst>
          </a:custGeom>
          <a:solidFill>
            <a:schemeClr val="accent1"/>
          </a:solidFill>
          <a:ln w="3175" cmpd="sng">
            <a:solidFill>
              <a:schemeClr val="bg1">
                <a:lumMod val="85000"/>
              </a:schemeClr>
            </a:solidFill>
            <a:miter lim="800000"/>
            <a:headEnd/>
            <a:tailEnd/>
          </a:ln>
        </p:spPr>
        <p:txBody>
          <a:bodyPr/>
          <a:lstStyle/>
          <a:p>
            <a:pPr defTabSz="914400"/>
            <a:endParaRPr lang="zh-CN" altLang="en-US" dirty="0">
              <a:solidFill>
                <a:prstClr val="black"/>
              </a:solidFill>
              <a:cs typeface="+mn-ea"/>
              <a:sym typeface="+mn-lt"/>
            </a:endParaRPr>
          </a:p>
        </p:txBody>
      </p:sp>
      <p:sp>
        <p:nvSpPr>
          <p:cNvPr id="327" name="Freeform 796">
            <a:extLst>
              <a:ext uri="{FF2B5EF4-FFF2-40B4-BE49-F238E27FC236}">
                <a16:creationId xmlns:a16="http://schemas.microsoft.com/office/drawing/2014/main" id="{B6745CDF-6CC4-4DB0-8916-5C709EE903BA}"/>
              </a:ext>
            </a:extLst>
          </p:cNvPr>
          <p:cNvSpPr>
            <a:spLocks/>
          </p:cNvSpPr>
          <p:nvPr/>
        </p:nvSpPr>
        <p:spPr bwMode="auto">
          <a:xfrm>
            <a:off x="4023923" y="4938363"/>
            <a:ext cx="115358" cy="163840"/>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w 56"/>
              <a:gd name="T17" fmla="*/ 0 h 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6"/>
              <a:gd name="T28" fmla="*/ 0 h 80"/>
              <a:gd name="T29" fmla="*/ 56 w 56"/>
              <a:gd name="T30" fmla="*/ 80 h 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6" h="80">
                <a:moveTo>
                  <a:pt x="0" y="0"/>
                </a:moveTo>
                <a:lnTo>
                  <a:pt x="0" y="8"/>
                </a:lnTo>
                <a:lnTo>
                  <a:pt x="16" y="24"/>
                </a:lnTo>
                <a:lnTo>
                  <a:pt x="24" y="32"/>
                </a:lnTo>
                <a:lnTo>
                  <a:pt x="40" y="56"/>
                </a:lnTo>
                <a:lnTo>
                  <a:pt x="48" y="64"/>
                </a:lnTo>
                <a:lnTo>
                  <a:pt x="48" y="72"/>
                </a:lnTo>
                <a:lnTo>
                  <a:pt x="56" y="80"/>
                </a:lnTo>
                <a:lnTo>
                  <a:pt x="0" y="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8" name="Freeform 797">
            <a:extLst>
              <a:ext uri="{FF2B5EF4-FFF2-40B4-BE49-F238E27FC236}">
                <a16:creationId xmlns:a16="http://schemas.microsoft.com/office/drawing/2014/main" id="{2B29AB10-BFFE-47C0-9579-A8CC485C6B3F}"/>
              </a:ext>
            </a:extLst>
          </p:cNvPr>
          <p:cNvSpPr>
            <a:spLocks/>
          </p:cNvSpPr>
          <p:nvPr/>
        </p:nvSpPr>
        <p:spPr bwMode="auto">
          <a:xfrm>
            <a:off x="4023923" y="5232607"/>
            <a:ext cx="132076" cy="163840"/>
          </a:xfrm>
          <a:custGeom>
            <a:avLst/>
            <a:gdLst>
              <a:gd name="T0" fmla="*/ 2147483647 w 64"/>
              <a:gd name="T1" fmla="*/ 2147483647 h 80"/>
              <a:gd name="T2" fmla="*/ 2147483647 w 64"/>
              <a:gd name="T3" fmla="*/ 2147483647 h 80"/>
              <a:gd name="T4" fmla="*/ 2147483647 w 64"/>
              <a:gd name="T5" fmla="*/ 0 h 80"/>
              <a:gd name="T6" fmla="*/ 0 w 64"/>
              <a:gd name="T7" fmla="*/ 2147483647 h 80"/>
              <a:gd name="T8" fmla="*/ 0 w 64"/>
              <a:gd name="T9" fmla="*/ 2147483647 h 80"/>
              <a:gd name="T10" fmla="*/ 0 w 64"/>
              <a:gd name="T11" fmla="*/ 2147483647 h 80"/>
              <a:gd name="T12" fmla="*/ 2147483647 w 64"/>
              <a:gd name="T13" fmla="*/ 2147483647 h 80"/>
              <a:gd name="T14" fmla="*/ 2147483647 w 64"/>
              <a:gd name="T15" fmla="*/ 2147483647 h 80"/>
              <a:gd name="T16" fmla="*/ 2147483647 w 64"/>
              <a:gd name="T17" fmla="*/ 2147483647 h 80"/>
              <a:gd name="T18" fmla="*/ 2147483647 w 64"/>
              <a:gd name="T19" fmla="*/ 2147483647 h 80"/>
              <a:gd name="T20" fmla="*/ 2147483647 w 64"/>
              <a:gd name="T21" fmla="*/ 2147483647 h 80"/>
              <a:gd name="T22" fmla="*/ 2147483647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40" y="16"/>
                </a:moveTo>
                <a:lnTo>
                  <a:pt x="24" y="8"/>
                </a:lnTo>
                <a:lnTo>
                  <a:pt x="8" y="0"/>
                </a:lnTo>
                <a:lnTo>
                  <a:pt x="0" y="16"/>
                </a:lnTo>
                <a:lnTo>
                  <a:pt x="0" y="32"/>
                </a:lnTo>
                <a:lnTo>
                  <a:pt x="0" y="56"/>
                </a:lnTo>
                <a:lnTo>
                  <a:pt x="16" y="64"/>
                </a:lnTo>
                <a:lnTo>
                  <a:pt x="24" y="72"/>
                </a:lnTo>
                <a:lnTo>
                  <a:pt x="40" y="80"/>
                </a:lnTo>
                <a:lnTo>
                  <a:pt x="64" y="64"/>
                </a:lnTo>
                <a:lnTo>
                  <a:pt x="64" y="56"/>
                </a:lnTo>
                <a:lnTo>
                  <a:pt x="56" y="32"/>
                </a:lnTo>
                <a:lnTo>
                  <a:pt x="40" y="1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29" name="Freeform 798">
            <a:extLst>
              <a:ext uri="{FF2B5EF4-FFF2-40B4-BE49-F238E27FC236}">
                <a16:creationId xmlns:a16="http://schemas.microsoft.com/office/drawing/2014/main" id="{02089157-4BB6-4EEB-8DA9-B9EA530BD442}"/>
              </a:ext>
            </a:extLst>
          </p:cNvPr>
          <p:cNvSpPr>
            <a:spLocks/>
          </p:cNvSpPr>
          <p:nvPr/>
        </p:nvSpPr>
        <p:spPr bwMode="auto">
          <a:xfrm>
            <a:off x="4023923" y="4938363"/>
            <a:ext cx="115358" cy="163840"/>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30" name="Freeform 799">
            <a:extLst>
              <a:ext uri="{FF2B5EF4-FFF2-40B4-BE49-F238E27FC236}">
                <a16:creationId xmlns:a16="http://schemas.microsoft.com/office/drawing/2014/main" id="{C1E5861B-495D-476B-A02B-E7E610CFF427}"/>
              </a:ext>
            </a:extLst>
          </p:cNvPr>
          <p:cNvSpPr>
            <a:spLocks/>
          </p:cNvSpPr>
          <p:nvPr/>
        </p:nvSpPr>
        <p:spPr bwMode="auto">
          <a:xfrm>
            <a:off x="4023923" y="4938363"/>
            <a:ext cx="115358" cy="163840"/>
          </a:xfrm>
          <a:custGeom>
            <a:avLst/>
            <a:gdLst>
              <a:gd name="T0" fmla="*/ 0 w 56"/>
              <a:gd name="T1" fmla="*/ 0 h 80"/>
              <a:gd name="T2" fmla="*/ 0 w 56"/>
              <a:gd name="T3" fmla="*/ 2147483647 h 80"/>
              <a:gd name="T4" fmla="*/ 2147483647 w 56"/>
              <a:gd name="T5" fmla="*/ 2147483647 h 80"/>
              <a:gd name="T6" fmla="*/ 2147483647 w 56"/>
              <a:gd name="T7" fmla="*/ 2147483647 h 80"/>
              <a:gd name="T8" fmla="*/ 2147483647 w 56"/>
              <a:gd name="T9" fmla="*/ 2147483647 h 80"/>
              <a:gd name="T10" fmla="*/ 2147483647 w 56"/>
              <a:gd name="T11" fmla="*/ 2147483647 h 80"/>
              <a:gd name="T12" fmla="*/ 2147483647 w 56"/>
              <a:gd name="T13" fmla="*/ 2147483647 h 80"/>
              <a:gd name="T14" fmla="*/ 2147483647 w 56"/>
              <a:gd name="T15" fmla="*/ 2147483647 h 80"/>
              <a:gd name="T16" fmla="*/ 0 60000 65536"/>
              <a:gd name="T17" fmla="*/ 0 60000 65536"/>
              <a:gd name="T18" fmla="*/ 0 60000 65536"/>
              <a:gd name="T19" fmla="*/ 0 60000 65536"/>
              <a:gd name="T20" fmla="*/ 0 60000 65536"/>
              <a:gd name="T21" fmla="*/ 0 60000 65536"/>
              <a:gd name="T22" fmla="*/ 0 60000 65536"/>
              <a:gd name="T23" fmla="*/ 0 60000 65536"/>
              <a:gd name="T24" fmla="*/ 0 w 56"/>
              <a:gd name="T25" fmla="*/ 0 h 80"/>
              <a:gd name="T26" fmla="*/ 56 w 56"/>
              <a:gd name="T27" fmla="*/ 80 h 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 h="80">
                <a:moveTo>
                  <a:pt x="0" y="0"/>
                </a:moveTo>
                <a:lnTo>
                  <a:pt x="0" y="8"/>
                </a:lnTo>
                <a:lnTo>
                  <a:pt x="16" y="24"/>
                </a:lnTo>
                <a:lnTo>
                  <a:pt x="24" y="32"/>
                </a:lnTo>
                <a:lnTo>
                  <a:pt x="40" y="56"/>
                </a:lnTo>
                <a:lnTo>
                  <a:pt x="48" y="64"/>
                </a:lnTo>
                <a:lnTo>
                  <a:pt x="48" y="72"/>
                </a:lnTo>
                <a:lnTo>
                  <a:pt x="56" y="80"/>
                </a:lnTo>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31" name="Freeform 800">
            <a:extLst>
              <a:ext uri="{FF2B5EF4-FFF2-40B4-BE49-F238E27FC236}">
                <a16:creationId xmlns:a16="http://schemas.microsoft.com/office/drawing/2014/main" id="{FCDB0C11-6544-48C9-8E70-F8A53EF25D43}"/>
              </a:ext>
            </a:extLst>
          </p:cNvPr>
          <p:cNvSpPr>
            <a:spLocks/>
          </p:cNvSpPr>
          <p:nvPr/>
        </p:nvSpPr>
        <p:spPr bwMode="auto">
          <a:xfrm>
            <a:off x="4040642" y="4251236"/>
            <a:ext cx="98640" cy="113685"/>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8"/>
              <a:gd name="T37" fmla="*/ 0 h 56"/>
              <a:gd name="T38" fmla="*/ 48 w 48"/>
              <a:gd name="T39" fmla="*/ 56 h 5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32" name="Freeform 801">
            <a:extLst>
              <a:ext uri="{FF2B5EF4-FFF2-40B4-BE49-F238E27FC236}">
                <a16:creationId xmlns:a16="http://schemas.microsoft.com/office/drawing/2014/main" id="{B08A2286-8CCB-4A8A-9D4E-5AA83732695B}"/>
              </a:ext>
            </a:extLst>
          </p:cNvPr>
          <p:cNvSpPr>
            <a:spLocks/>
          </p:cNvSpPr>
          <p:nvPr/>
        </p:nvSpPr>
        <p:spPr bwMode="auto">
          <a:xfrm>
            <a:off x="3647760" y="4102442"/>
            <a:ext cx="344400" cy="295916"/>
          </a:xfrm>
          <a:custGeom>
            <a:avLst/>
            <a:gdLst>
              <a:gd name="T0" fmla="*/ 2147483647 w 168"/>
              <a:gd name="T1" fmla="*/ 2147483647 h 144"/>
              <a:gd name="T2" fmla="*/ 2147483647 w 168"/>
              <a:gd name="T3" fmla="*/ 2147483647 h 144"/>
              <a:gd name="T4" fmla="*/ 2147483647 w 168"/>
              <a:gd name="T5" fmla="*/ 2147483647 h 144"/>
              <a:gd name="T6" fmla="*/ 2147483647 w 168"/>
              <a:gd name="T7" fmla="*/ 2147483647 h 144"/>
              <a:gd name="T8" fmla="*/ 2147483647 w 168"/>
              <a:gd name="T9" fmla="*/ 2147483647 h 144"/>
              <a:gd name="T10" fmla="*/ 2147483647 w 168"/>
              <a:gd name="T11" fmla="*/ 2147483647 h 144"/>
              <a:gd name="T12" fmla="*/ 2147483647 w 168"/>
              <a:gd name="T13" fmla="*/ 2147483647 h 144"/>
              <a:gd name="T14" fmla="*/ 2147483647 w 168"/>
              <a:gd name="T15" fmla="*/ 2147483647 h 144"/>
              <a:gd name="T16" fmla="*/ 2147483647 w 168"/>
              <a:gd name="T17" fmla="*/ 2147483647 h 144"/>
              <a:gd name="T18" fmla="*/ 2147483647 w 168"/>
              <a:gd name="T19" fmla="*/ 2147483647 h 144"/>
              <a:gd name="T20" fmla="*/ 2147483647 w 168"/>
              <a:gd name="T21" fmla="*/ 2147483647 h 144"/>
              <a:gd name="T22" fmla="*/ 2147483647 w 168"/>
              <a:gd name="T23" fmla="*/ 2147483647 h 144"/>
              <a:gd name="T24" fmla="*/ 2147483647 w 168"/>
              <a:gd name="T25" fmla="*/ 0 h 144"/>
              <a:gd name="T26" fmla="*/ 0 w 168"/>
              <a:gd name="T27" fmla="*/ 2147483647 h 144"/>
              <a:gd name="T28" fmla="*/ 0 w 168"/>
              <a:gd name="T29" fmla="*/ 2147483647 h 144"/>
              <a:gd name="T30" fmla="*/ 2147483647 w 168"/>
              <a:gd name="T31" fmla="*/ 2147483647 h 144"/>
              <a:gd name="T32" fmla="*/ 2147483647 w 168"/>
              <a:gd name="T33" fmla="*/ 2147483647 h 144"/>
              <a:gd name="T34" fmla="*/ 2147483647 w 168"/>
              <a:gd name="T35" fmla="*/ 2147483647 h 144"/>
              <a:gd name="T36" fmla="*/ 2147483647 w 168"/>
              <a:gd name="T37" fmla="*/ 2147483647 h 144"/>
              <a:gd name="T38" fmla="*/ 2147483647 w 168"/>
              <a:gd name="T39" fmla="*/ 2147483647 h 144"/>
              <a:gd name="T40" fmla="*/ 2147483647 w 168"/>
              <a:gd name="T41" fmla="*/ 2147483647 h 144"/>
              <a:gd name="T42" fmla="*/ 2147483647 w 168"/>
              <a:gd name="T43" fmla="*/ 2147483647 h 144"/>
              <a:gd name="T44" fmla="*/ 2147483647 w 168"/>
              <a:gd name="T45" fmla="*/ 2147483647 h 144"/>
              <a:gd name="T46" fmla="*/ 2147483647 w 168"/>
              <a:gd name="T47" fmla="*/ 2147483647 h 144"/>
              <a:gd name="T48" fmla="*/ 2147483647 w 168"/>
              <a:gd name="T49" fmla="*/ 2147483647 h 144"/>
              <a:gd name="T50" fmla="*/ 2147483647 w 168"/>
              <a:gd name="T51" fmla="*/ 2147483647 h 144"/>
              <a:gd name="T52" fmla="*/ 2147483647 w 168"/>
              <a:gd name="T53" fmla="*/ 2147483647 h 144"/>
              <a:gd name="T54" fmla="*/ 2147483647 w 168"/>
              <a:gd name="T55" fmla="*/ 2147483647 h 14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68"/>
              <a:gd name="T85" fmla="*/ 0 h 144"/>
              <a:gd name="T86" fmla="*/ 168 w 168"/>
              <a:gd name="T87" fmla="*/ 144 h 14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68" h="144">
                <a:moveTo>
                  <a:pt x="152" y="88"/>
                </a:moveTo>
                <a:lnTo>
                  <a:pt x="144" y="72"/>
                </a:lnTo>
                <a:lnTo>
                  <a:pt x="152" y="64"/>
                </a:lnTo>
                <a:lnTo>
                  <a:pt x="168" y="48"/>
                </a:lnTo>
                <a:lnTo>
                  <a:pt x="152" y="40"/>
                </a:lnTo>
                <a:lnTo>
                  <a:pt x="152" y="32"/>
                </a:lnTo>
                <a:lnTo>
                  <a:pt x="128" y="24"/>
                </a:lnTo>
                <a:lnTo>
                  <a:pt x="88" y="24"/>
                </a:lnTo>
                <a:lnTo>
                  <a:pt x="64" y="24"/>
                </a:lnTo>
                <a:lnTo>
                  <a:pt x="64" y="16"/>
                </a:lnTo>
                <a:lnTo>
                  <a:pt x="40" y="8"/>
                </a:lnTo>
                <a:lnTo>
                  <a:pt x="24" y="16"/>
                </a:lnTo>
                <a:lnTo>
                  <a:pt x="16" y="0"/>
                </a:lnTo>
                <a:lnTo>
                  <a:pt x="0" y="8"/>
                </a:lnTo>
                <a:lnTo>
                  <a:pt x="0" y="40"/>
                </a:lnTo>
                <a:lnTo>
                  <a:pt x="8" y="64"/>
                </a:lnTo>
                <a:lnTo>
                  <a:pt x="48" y="80"/>
                </a:lnTo>
                <a:lnTo>
                  <a:pt x="64" y="80"/>
                </a:lnTo>
                <a:lnTo>
                  <a:pt x="64" y="88"/>
                </a:lnTo>
                <a:lnTo>
                  <a:pt x="72" y="104"/>
                </a:lnTo>
                <a:lnTo>
                  <a:pt x="72" y="136"/>
                </a:lnTo>
                <a:lnTo>
                  <a:pt x="80" y="144"/>
                </a:lnTo>
                <a:lnTo>
                  <a:pt x="120" y="136"/>
                </a:lnTo>
                <a:lnTo>
                  <a:pt x="112" y="120"/>
                </a:lnTo>
                <a:lnTo>
                  <a:pt x="104" y="104"/>
                </a:lnTo>
                <a:lnTo>
                  <a:pt x="136" y="104"/>
                </a:lnTo>
                <a:lnTo>
                  <a:pt x="152" y="96"/>
                </a:lnTo>
                <a:lnTo>
                  <a:pt x="152" y="88"/>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33" name="Freeform 802">
            <a:extLst>
              <a:ext uri="{FF2B5EF4-FFF2-40B4-BE49-F238E27FC236}">
                <a16:creationId xmlns:a16="http://schemas.microsoft.com/office/drawing/2014/main" id="{C7A52FD6-1DF3-4C29-BD22-AF94AA9E3748}"/>
              </a:ext>
            </a:extLst>
          </p:cNvPr>
          <p:cNvSpPr>
            <a:spLocks/>
          </p:cNvSpPr>
          <p:nvPr/>
        </p:nvSpPr>
        <p:spPr bwMode="auto">
          <a:xfrm>
            <a:off x="3418716" y="4430122"/>
            <a:ext cx="327682" cy="458085"/>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0 h 224"/>
              <a:gd name="T26" fmla="*/ 2147483647 w 160"/>
              <a:gd name="T27" fmla="*/ 2147483647 h 224"/>
              <a:gd name="T28" fmla="*/ 2147483647 w 160"/>
              <a:gd name="T29" fmla="*/ 2147483647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0 w 160"/>
              <a:gd name="T39" fmla="*/ 2147483647 h 224"/>
              <a:gd name="T40" fmla="*/ 2147483647 w 160"/>
              <a:gd name="T41" fmla="*/ 2147483647 h 224"/>
              <a:gd name="T42" fmla="*/ 2147483647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0"/>
              <a:gd name="T91" fmla="*/ 0 h 224"/>
              <a:gd name="T92" fmla="*/ 160 w 160"/>
              <a:gd name="T93" fmla="*/ 224 h 224"/>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0" h="224">
                <a:moveTo>
                  <a:pt x="152" y="136"/>
                </a:move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34" name="Freeform 803">
            <a:extLst>
              <a:ext uri="{FF2B5EF4-FFF2-40B4-BE49-F238E27FC236}">
                <a16:creationId xmlns:a16="http://schemas.microsoft.com/office/drawing/2014/main" id="{FA570EAF-4ECF-4ED6-9916-0EC2DD12C2A5}"/>
              </a:ext>
            </a:extLst>
          </p:cNvPr>
          <p:cNvSpPr>
            <a:spLocks/>
          </p:cNvSpPr>
          <p:nvPr/>
        </p:nvSpPr>
        <p:spPr bwMode="auto">
          <a:xfrm>
            <a:off x="4040642" y="4251236"/>
            <a:ext cx="98640" cy="113685"/>
          </a:xfrm>
          <a:custGeom>
            <a:avLst/>
            <a:gdLst>
              <a:gd name="T0" fmla="*/ 2147483647 w 48"/>
              <a:gd name="T1" fmla="*/ 2147483647 h 56"/>
              <a:gd name="T2" fmla="*/ 2147483647 w 48"/>
              <a:gd name="T3" fmla="*/ 2147483647 h 56"/>
              <a:gd name="T4" fmla="*/ 2147483647 w 48"/>
              <a:gd name="T5" fmla="*/ 2147483647 h 56"/>
              <a:gd name="T6" fmla="*/ 2147483647 w 48"/>
              <a:gd name="T7" fmla="*/ 2147483647 h 56"/>
              <a:gd name="T8" fmla="*/ 2147483647 w 48"/>
              <a:gd name="T9" fmla="*/ 2147483647 h 56"/>
              <a:gd name="T10" fmla="*/ 2147483647 w 48"/>
              <a:gd name="T11" fmla="*/ 0 h 56"/>
              <a:gd name="T12" fmla="*/ 2147483647 w 48"/>
              <a:gd name="T13" fmla="*/ 2147483647 h 56"/>
              <a:gd name="T14" fmla="*/ 0 w 48"/>
              <a:gd name="T15" fmla="*/ 2147483647 h 56"/>
              <a:gd name="T16" fmla="*/ 2147483647 w 48"/>
              <a:gd name="T17" fmla="*/ 2147483647 h 56"/>
              <a:gd name="T18" fmla="*/ 2147483647 w 48"/>
              <a:gd name="T19" fmla="*/ 2147483647 h 56"/>
              <a:gd name="T20" fmla="*/ 2147483647 w 48"/>
              <a:gd name="T21" fmla="*/ 2147483647 h 56"/>
              <a:gd name="T22" fmla="*/ 2147483647 w 48"/>
              <a:gd name="T23" fmla="*/ 2147483647 h 56"/>
              <a:gd name="T24" fmla="*/ 2147483647 w 48"/>
              <a:gd name="T25" fmla="*/ 2147483647 h 56"/>
              <a:gd name="T26" fmla="*/ 2147483647 w 48"/>
              <a:gd name="T27" fmla="*/ 2147483647 h 56"/>
              <a:gd name="T28" fmla="*/ 2147483647 w 48"/>
              <a:gd name="T29" fmla="*/ 2147483647 h 56"/>
              <a:gd name="T30" fmla="*/ 2147483647 w 48"/>
              <a:gd name="T31" fmla="*/ 2147483647 h 56"/>
              <a:gd name="T32" fmla="*/ 2147483647 w 48"/>
              <a:gd name="T33" fmla="*/ 2147483647 h 56"/>
              <a:gd name="T34" fmla="*/ 2147483647 w 48"/>
              <a:gd name="T35" fmla="*/ 2147483647 h 56"/>
              <a:gd name="T36" fmla="*/ 2147483647 w 48"/>
              <a:gd name="T37" fmla="*/ 0 h 56"/>
              <a:gd name="T38" fmla="*/ 2147483647 w 48"/>
              <a:gd name="T39" fmla="*/ 2147483647 h 56"/>
              <a:gd name="T40" fmla="*/ 0 w 48"/>
              <a:gd name="T41" fmla="*/ 2147483647 h 56"/>
              <a:gd name="T42" fmla="*/ 2147483647 w 48"/>
              <a:gd name="T43" fmla="*/ 2147483647 h 56"/>
              <a:gd name="T44" fmla="*/ 2147483647 w 48"/>
              <a:gd name="T45" fmla="*/ 2147483647 h 56"/>
              <a:gd name="T46" fmla="*/ 2147483647 w 48"/>
              <a:gd name="T47" fmla="*/ 2147483647 h 56"/>
              <a:gd name="T48" fmla="*/ 2147483647 w 48"/>
              <a:gd name="T49" fmla="*/ 2147483647 h 56"/>
              <a:gd name="T50" fmla="*/ 2147483647 w 48"/>
              <a:gd name="T51" fmla="*/ 2147483647 h 56"/>
              <a:gd name="T52" fmla="*/ 2147483647 w 48"/>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48"/>
              <a:gd name="T82" fmla="*/ 0 h 56"/>
              <a:gd name="T83" fmla="*/ 48 w 48"/>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48" h="56">
                <a:moveTo>
                  <a:pt x="48" y="56"/>
                </a:moveTo>
                <a:lnTo>
                  <a:pt x="48" y="40"/>
                </a:lnTo>
                <a:lnTo>
                  <a:pt x="40" y="24"/>
                </a:lnTo>
                <a:lnTo>
                  <a:pt x="48" y="8"/>
                </a:lnTo>
                <a:lnTo>
                  <a:pt x="16" y="8"/>
                </a:lnTo>
                <a:lnTo>
                  <a:pt x="16" y="0"/>
                </a:lnTo>
                <a:lnTo>
                  <a:pt x="8" y="16"/>
                </a:lnTo>
                <a:lnTo>
                  <a:pt x="0" y="24"/>
                </a:lnTo>
                <a:lnTo>
                  <a:pt x="8" y="40"/>
                </a:lnTo>
                <a:lnTo>
                  <a:pt x="16" y="56"/>
                </a:lnTo>
                <a:lnTo>
                  <a:pt x="24" y="56"/>
                </a:lnTo>
                <a:lnTo>
                  <a:pt x="48" y="56"/>
                </a:lnTo>
                <a:lnTo>
                  <a:pt x="48" y="40"/>
                </a:lnTo>
                <a:lnTo>
                  <a:pt x="40" y="24"/>
                </a:lnTo>
                <a:lnTo>
                  <a:pt x="48" y="8"/>
                </a:lnTo>
                <a:lnTo>
                  <a:pt x="16" y="8"/>
                </a:lnTo>
                <a:lnTo>
                  <a:pt x="16" y="0"/>
                </a:lnTo>
                <a:lnTo>
                  <a:pt x="8" y="16"/>
                </a:lnTo>
                <a:lnTo>
                  <a:pt x="0" y="24"/>
                </a:lnTo>
                <a:lnTo>
                  <a:pt x="8" y="40"/>
                </a:lnTo>
                <a:lnTo>
                  <a:pt x="16" y="56"/>
                </a:lnTo>
                <a:lnTo>
                  <a:pt x="24" y="56"/>
                </a:lnTo>
                <a:lnTo>
                  <a:pt x="48" y="5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35" name="Freeform 804">
            <a:extLst>
              <a:ext uri="{FF2B5EF4-FFF2-40B4-BE49-F238E27FC236}">
                <a16:creationId xmlns:a16="http://schemas.microsoft.com/office/drawing/2014/main" id="{19475B29-4ABE-4B31-A959-C02D4D19331F}"/>
              </a:ext>
            </a:extLst>
          </p:cNvPr>
          <p:cNvSpPr>
            <a:spLocks/>
          </p:cNvSpPr>
          <p:nvPr/>
        </p:nvSpPr>
        <p:spPr bwMode="auto">
          <a:xfrm>
            <a:off x="3418716" y="4430122"/>
            <a:ext cx="327682" cy="458085"/>
          </a:xfrm>
          <a:custGeom>
            <a:avLst/>
            <a:gdLst>
              <a:gd name="T0" fmla="*/ 2147483647 w 160"/>
              <a:gd name="T1" fmla="*/ 2147483647 h 224"/>
              <a:gd name="T2" fmla="*/ 2147483647 w 160"/>
              <a:gd name="T3" fmla="*/ 2147483647 h 224"/>
              <a:gd name="T4" fmla="*/ 2147483647 w 160"/>
              <a:gd name="T5" fmla="*/ 2147483647 h 224"/>
              <a:gd name="T6" fmla="*/ 2147483647 w 160"/>
              <a:gd name="T7" fmla="*/ 2147483647 h 224"/>
              <a:gd name="T8" fmla="*/ 2147483647 w 160"/>
              <a:gd name="T9" fmla="*/ 2147483647 h 224"/>
              <a:gd name="T10" fmla="*/ 2147483647 w 160"/>
              <a:gd name="T11" fmla="*/ 2147483647 h 224"/>
              <a:gd name="T12" fmla="*/ 2147483647 w 160"/>
              <a:gd name="T13" fmla="*/ 2147483647 h 224"/>
              <a:gd name="T14" fmla="*/ 2147483647 w 160"/>
              <a:gd name="T15" fmla="*/ 2147483647 h 224"/>
              <a:gd name="T16" fmla="*/ 2147483647 w 160"/>
              <a:gd name="T17" fmla="*/ 2147483647 h 224"/>
              <a:gd name="T18" fmla="*/ 2147483647 w 160"/>
              <a:gd name="T19" fmla="*/ 2147483647 h 224"/>
              <a:gd name="T20" fmla="*/ 2147483647 w 160"/>
              <a:gd name="T21" fmla="*/ 2147483647 h 224"/>
              <a:gd name="T22" fmla="*/ 2147483647 w 160"/>
              <a:gd name="T23" fmla="*/ 2147483647 h 224"/>
              <a:gd name="T24" fmla="*/ 2147483647 w 160"/>
              <a:gd name="T25" fmla="*/ 2147483647 h 224"/>
              <a:gd name="T26" fmla="*/ 2147483647 w 160"/>
              <a:gd name="T27" fmla="*/ 0 h 224"/>
              <a:gd name="T28" fmla="*/ 2147483647 w 160"/>
              <a:gd name="T29" fmla="*/ 0 h 224"/>
              <a:gd name="T30" fmla="*/ 2147483647 w 160"/>
              <a:gd name="T31" fmla="*/ 2147483647 h 224"/>
              <a:gd name="T32" fmla="*/ 2147483647 w 160"/>
              <a:gd name="T33" fmla="*/ 2147483647 h 224"/>
              <a:gd name="T34" fmla="*/ 2147483647 w 160"/>
              <a:gd name="T35" fmla="*/ 2147483647 h 224"/>
              <a:gd name="T36" fmla="*/ 2147483647 w 160"/>
              <a:gd name="T37" fmla="*/ 2147483647 h 224"/>
              <a:gd name="T38" fmla="*/ 2147483647 w 160"/>
              <a:gd name="T39" fmla="*/ 2147483647 h 224"/>
              <a:gd name="T40" fmla="*/ 2147483647 w 160"/>
              <a:gd name="T41" fmla="*/ 2147483647 h 224"/>
              <a:gd name="T42" fmla="*/ 0 w 160"/>
              <a:gd name="T43" fmla="*/ 2147483647 h 224"/>
              <a:gd name="T44" fmla="*/ 2147483647 w 160"/>
              <a:gd name="T45" fmla="*/ 2147483647 h 224"/>
              <a:gd name="T46" fmla="*/ 2147483647 w 160"/>
              <a:gd name="T47" fmla="*/ 2147483647 h 224"/>
              <a:gd name="T48" fmla="*/ 2147483647 w 160"/>
              <a:gd name="T49" fmla="*/ 2147483647 h 224"/>
              <a:gd name="T50" fmla="*/ 2147483647 w 160"/>
              <a:gd name="T51" fmla="*/ 2147483647 h 224"/>
              <a:gd name="T52" fmla="*/ 2147483647 w 160"/>
              <a:gd name="T53" fmla="*/ 2147483647 h 224"/>
              <a:gd name="T54" fmla="*/ 2147483647 w 160"/>
              <a:gd name="T55" fmla="*/ 2147483647 h 224"/>
              <a:gd name="T56" fmla="*/ 2147483647 w 160"/>
              <a:gd name="T57" fmla="*/ 2147483647 h 224"/>
              <a:gd name="T58" fmla="*/ 2147483647 w 160"/>
              <a:gd name="T59" fmla="*/ 2147483647 h 224"/>
              <a:gd name="T60" fmla="*/ 2147483647 w 160"/>
              <a:gd name="T61" fmla="*/ 2147483647 h 224"/>
              <a:gd name="T62" fmla="*/ 2147483647 w 160"/>
              <a:gd name="T63" fmla="*/ 2147483647 h 224"/>
              <a:gd name="T64" fmla="*/ 2147483647 w 160"/>
              <a:gd name="T65" fmla="*/ 2147483647 h 224"/>
              <a:gd name="T66" fmla="*/ 2147483647 w 160"/>
              <a:gd name="T67" fmla="*/ 2147483647 h 224"/>
              <a:gd name="T68" fmla="*/ 2147483647 w 160"/>
              <a:gd name="T69" fmla="*/ 2147483647 h 224"/>
              <a:gd name="T70" fmla="*/ 2147483647 w 160"/>
              <a:gd name="T71" fmla="*/ 2147483647 h 224"/>
              <a:gd name="T72" fmla="*/ 2147483647 w 160"/>
              <a:gd name="T73" fmla="*/ 2147483647 h 224"/>
              <a:gd name="T74" fmla="*/ 2147483647 w 160"/>
              <a:gd name="T75" fmla="*/ 2147483647 h 224"/>
              <a:gd name="T76" fmla="*/ 2147483647 w 160"/>
              <a:gd name="T77" fmla="*/ 2147483647 h 224"/>
              <a:gd name="T78" fmla="*/ 2147483647 w 160"/>
              <a:gd name="T79" fmla="*/ 2147483647 h 224"/>
              <a:gd name="T80" fmla="*/ 2147483647 w 160"/>
              <a:gd name="T81" fmla="*/ 2147483647 h 224"/>
              <a:gd name="T82" fmla="*/ 2147483647 w 160"/>
              <a:gd name="T83" fmla="*/ 2147483647 h 224"/>
              <a:gd name="T84" fmla="*/ 2147483647 w 160"/>
              <a:gd name="T85" fmla="*/ 2147483647 h 224"/>
              <a:gd name="T86" fmla="*/ 2147483647 w 160"/>
              <a:gd name="T87" fmla="*/ 2147483647 h 224"/>
              <a:gd name="T88" fmla="*/ 2147483647 w 160"/>
              <a:gd name="T89" fmla="*/ 0 h 224"/>
              <a:gd name="T90" fmla="*/ 2147483647 w 160"/>
              <a:gd name="T91" fmla="*/ 0 h 224"/>
              <a:gd name="T92" fmla="*/ 2147483647 w 160"/>
              <a:gd name="T93" fmla="*/ 2147483647 h 224"/>
              <a:gd name="T94" fmla="*/ 2147483647 w 160"/>
              <a:gd name="T95" fmla="*/ 2147483647 h 224"/>
              <a:gd name="T96" fmla="*/ 2147483647 w 160"/>
              <a:gd name="T97" fmla="*/ 2147483647 h 224"/>
              <a:gd name="T98" fmla="*/ 2147483647 w 160"/>
              <a:gd name="T99" fmla="*/ 2147483647 h 224"/>
              <a:gd name="T100" fmla="*/ 2147483647 w 160"/>
              <a:gd name="T101" fmla="*/ 2147483647 h 224"/>
              <a:gd name="T102" fmla="*/ 2147483647 w 160"/>
              <a:gd name="T103" fmla="*/ 2147483647 h 224"/>
              <a:gd name="T104" fmla="*/ 0 w 160"/>
              <a:gd name="T105" fmla="*/ 2147483647 h 224"/>
              <a:gd name="T106" fmla="*/ 2147483647 w 160"/>
              <a:gd name="T107" fmla="*/ 2147483647 h 224"/>
              <a:gd name="T108" fmla="*/ 2147483647 w 160"/>
              <a:gd name="T109" fmla="*/ 2147483647 h 224"/>
              <a:gd name="T110" fmla="*/ 2147483647 w 160"/>
              <a:gd name="T111" fmla="*/ 2147483647 h 224"/>
              <a:gd name="T112" fmla="*/ 2147483647 w 160"/>
              <a:gd name="T113" fmla="*/ 2147483647 h 224"/>
              <a:gd name="T114" fmla="*/ 2147483647 w 160"/>
              <a:gd name="T115" fmla="*/ 2147483647 h 224"/>
              <a:gd name="T116" fmla="*/ 2147483647 w 160"/>
              <a:gd name="T117" fmla="*/ 2147483647 h 224"/>
              <a:gd name="T118" fmla="*/ 2147483647 w 160"/>
              <a:gd name="T119" fmla="*/ 2147483647 h 224"/>
              <a:gd name="T120" fmla="*/ 2147483647 w 160"/>
              <a:gd name="T121" fmla="*/ 2147483647 h 224"/>
              <a:gd name="T122" fmla="*/ 2147483647 w 160"/>
              <a:gd name="T123" fmla="*/ 2147483647 h 224"/>
              <a:gd name="T124" fmla="*/ 2147483647 w 160"/>
              <a:gd name="T125" fmla="*/ 2147483647 h 22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0"/>
              <a:gd name="T190" fmla="*/ 0 h 224"/>
              <a:gd name="T191" fmla="*/ 160 w 160"/>
              <a:gd name="T192" fmla="*/ 224 h 22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0" h="224">
                <a:moveTo>
                  <a:pt x="152" y="136"/>
                </a:move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lnTo>
                  <a:pt x="144" y="136"/>
                </a:lnTo>
                <a:lnTo>
                  <a:pt x="144" y="112"/>
                </a:lnTo>
                <a:lnTo>
                  <a:pt x="120" y="120"/>
                </a:lnTo>
                <a:lnTo>
                  <a:pt x="104" y="104"/>
                </a:lnTo>
                <a:lnTo>
                  <a:pt x="104" y="80"/>
                </a:lnTo>
                <a:lnTo>
                  <a:pt x="120" y="56"/>
                </a:lnTo>
                <a:lnTo>
                  <a:pt x="136" y="48"/>
                </a:lnTo>
                <a:lnTo>
                  <a:pt x="136" y="40"/>
                </a:lnTo>
                <a:lnTo>
                  <a:pt x="128" y="24"/>
                </a:lnTo>
                <a:lnTo>
                  <a:pt x="112" y="24"/>
                </a:lnTo>
                <a:lnTo>
                  <a:pt x="104" y="16"/>
                </a:lnTo>
                <a:lnTo>
                  <a:pt x="80" y="0"/>
                </a:lnTo>
                <a:lnTo>
                  <a:pt x="72" y="16"/>
                </a:lnTo>
                <a:lnTo>
                  <a:pt x="56" y="32"/>
                </a:lnTo>
                <a:lnTo>
                  <a:pt x="48" y="40"/>
                </a:lnTo>
                <a:lnTo>
                  <a:pt x="32" y="56"/>
                </a:lnTo>
                <a:lnTo>
                  <a:pt x="16" y="48"/>
                </a:lnTo>
                <a:lnTo>
                  <a:pt x="16" y="40"/>
                </a:lnTo>
                <a:lnTo>
                  <a:pt x="0" y="48"/>
                </a:lnTo>
                <a:lnTo>
                  <a:pt x="16" y="80"/>
                </a:lnTo>
                <a:lnTo>
                  <a:pt x="40" y="120"/>
                </a:lnTo>
                <a:lnTo>
                  <a:pt x="64" y="168"/>
                </a:lnTo>
                <a:lnTo>
                  <a:pt x="64" y="176"/>
                </a:lnTo>
                <a:lnTo>
                  <a:pt x="144" y="224"/>
                </a:lnTo>
                <a:lnTo>
                  <a:pt x="152" y="224"/>
                </a:lnTo>
                <a:lnTo>
                  <a:pt x="152" y="208"/>
                </a:lnTo>
                <a:lnTo>
                  <a:pt x="160" y="184"/>
                </a:lnTo>
                <a:lnTo>
                  <a:pt x="160" y="152"/>
                </a:lnTo>
                <a:lnTo>
                  <a:pt x="152" y="136"/>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68" name="Freeform 805">
            <a:extLst>
              <a:ext uri="{FF2B5EF4-FFF2-40B4-BE49-F238E27FC236}">
                <a16:creationId xmlns:a16="http://schemas.microsoft.com/office/drawing/2014/main" id="{CC17A871-5DF5-49B6-9676-7706DC8003A4}"/>
              </a:ext>
            </a:extLst>
          </p:cNvPr>
          <p:cNvSpPr>
            <a:spLocks/>
          </p:cNvSpPr>
          <p:nvPr/>
        </p:nvSpPr>
        <p:spPr bwMode="auto">
          <a:xfrm>
            <a:off x="3452153" y="4381640"/>
            <a:ext cx="130404" cy="163840"/>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69" name="Freeform 806">
            <a:extLst>
              <a:ext uri="{FF2B5EF4-FFF2-40B4-BE49-F238E27FC236}">
                <a16:creationId xmlns:a16="http://schemas.microsoft.com/office/drawing/2014/main" id="{7848E406-B323-44F5-ADDF-CE3C44070FDB}"/>
              </a:ext>
            </a:extLst>
          </p:cNvPr>
          <p:cNvSpPr>
            <a:spLocks/>
          </p:cNvSpPr>
          <p:nvPr/>
        </p:nvSpPr>
        <p:spPr bwMode="auto">
          <a:xfrm>
            <a:off x="3223111" y="4005475"/>
            <a:ext cx="147122" cy="65202"/>
          </a:xfrm>
          <a:custGeom>
            <a:avLst/>
            <a:gdLst>
              <a:gd name="T0" fmla="*/ 2147483647 w 72"/>
              <a:gd name="T1" fmla="*/ 2147483647 h 32"/>
              <a:gd name="T2" fmla="*/ 2147483647 w 72"/>
              <a:gd name="T3" fmla="*/ 0 h 32"/>
              <a:gd name="T4" fmla="*/ 2147483647 w 72"/>
              <a:gd name="T5" fmla="*/ 0 h 32"/>
              <a:gd name="T6" fmla="*/ 0 w 72"/>
              <a:gd name="T7" fmla="*/ 2147483647 h 32"/>
              <a:gd name="T8" fmla="*/ 0 w 72"/>
              <a:gd name="T9" fmla="*/ 2147483647 h 32"/>
              <a:gd name="T10" fmla="*/ 2147483647 w 72"/>
              <a:gd name="T11" fmla="*/ 2147483647 h 32"/>
              <a:gd name="T12" fmla="*/ 2147483647 w 72"/>
              <a:gd name="T13" fmla="*/ 2147483647 h 32"/>
              <a:gd name="T14" fmla="*/ 2147483647 w 72"/>
              <a:gd name="T15" fmla="*/ 2147483647 h 32"/>
              <a:gd name="T16" fmla="*/ 0 60000 65536"/>
              <a:gd name="T17" fmla="*/ 0 60000 65536"/>
              <a:gd name="T18" fmla="*/ 0 60000 65536"/>
              <a:gd name="T19" fmla="*/ 0 60000 65536"/>
              <a:gd name="T20" fmla="*/ 0 60000 65536"/>
              <a:gd name="T21" fmla="*/ 0 60000 65536"/>
              <a:gd name="T22" fmla="*/ 0 60000 65536"/>
              <a:gd name="T23" fmla="*/ 0 60000 65536"/>
              <a:gd name="T24" fmla="*/ 0 w 72"/>
              <a:gd name="T25" fmla="*/ 0 h 32"/>
              <a:gd name="T26" fmla="*/ 72 w 72"/>
              <a:gd name="T27" fmla="*/ 32 h 3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2" h="32">
                <a:moveTo>
                  <a:pt x="72" y="8"/>
                </a:moveTo>
                <a:lnTo>
                  <a:pt x="32" y="0"/>
                </a:lnTo>
                <a:lnTo>
                  <a:pt x="16" y="0"/>
                </a:lnTo>
                <a:lnTo>
                  <a:pt x="0" y="8"/>
                </a:lnTo>
                <a:lnTo>
                  <a:pt x="0" y="24"/>
                </a:lnTo>
                <a:lnTo>
                  <a:pt x="16" y="32"/>
                </a:lnTo>
                <a:lnTo>
                  <a:pt x="48" y="24"/>
                </a:lnTo>
                <a:lnTo>
                  <a:pt x="72" y="8"/>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70" name="Freeform 807">
            <a:extLst>
              <a:ext uri="{FF2B5EF4-FFF2-40B4-BE49-F238E27FC236}">
                <a16:creationId xmlns:a16="http://schemas.microsoft.com/office/drawing/2014/main" id="{74688BD0-453C-4D95-BA75-B181BFB0FA73}"/>
              </a:ext>
            </a:extLst>
          </p:cNvPr>
          <p:cNvSpPr>
            <a:spLocks/>
          </p:cNvSpPr>
          <p:nvPr/>
        </p:nvSpPr>
        <p:spPr bwMode="auto">
          <a:xfrm>
            <a:off x="3141191" y="3955319"/>
            <a:ext cx="113685" cy="98640"/>
          </a:xfrm>
          <a:custGeom>
            <a:avLst/>
            <a:gdLst>
              <a:gd name="T0" fmla="*/ 2147483647 w 56"/>
              <a:gd name="T1" fmla="*/ 2147483647 h 48"/>
              <a:gd name="T2" fmla="*/ 2147483647 w 56"/>
              <a:gd name="T3" fmla="*/ 2147483647 h 48"/>
              <a:gd name="T4" fmla="*/ 2147483647 w 56"/>
              <a:gd name="T5" fmla="*/ 0 h 48"/>
              <a:gd name="T6" fmla="*/ 2147483647 w 56"/>
              <a:gd name="T7" fmla="*/ 0 h 48"/>
              <a:gd name="T8" fmla="*/ 2147483647 w 56"/>
              <a:gd name="T9" fmla="*/ 2147483647 h 48"/>
              <a:gd name="T10" fmla="*/ 2147483647 w 56"/>
              <a:gd name="T11" fmla="*/ 2147483647 h 48"/>
              <a:gd name="T12" fmla="*/ 2147483647 w 56"/>
              <a:gd name="T13" fmla="*/ 2147483647 h 48"/>
              <a:gd name="T14" fmla="*/ 0 w 56"/>
              <a:gd name="T15" fmla="*/ 2147483647 h 48"/>
              <a:gd name="T16" fmla="*/ 0 w 56"/>
              <a:gd name="T17" fmla="*/ 2147483647 h 48"/>
              <a:gd name="T18" fmla="*/ 0 w 56"/>
              <a:gd name="T19" fmla="*/ 2147483647 h 48"/>
              <a:gd name="T20" fmla="*/ 2147483647 w 56"/>
              <a:gd name="T21" fmla="*/ 2147483647 h 48"/>
              <a:gd name="T22" fmla="*/ 2147483647 w 56"/>
              <a:gd name="T23" fmla="*/ 2147483647 h 48"/>
              <a:gd name="T24" fmla="*/ 2147483647 w 56"/>
              <a:gd name="T25" fmla="*/ 2147483647 h 48"/>
              <a:gd name="T26" fmla="*/ 2147483647 w 56"/>
              <a:gd name="T27" fmla="*/ 2147483647 h 4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6"/>
              <a:gd name="T43" fmla="*/ 0 h 48"/>
              <a:gd name="T44" fmla="*/ 56 w 56"/>
              <a:gd name="T45" fmla="*/ 48 h 4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6" h="48">
                <a:moveTo>
                  <a:pt x="56" y="24"/>
                </a:moveTo>
                <a:lnTo>
                  <a:pt x="40" y="16"/>
                </a:lnTo>
                <a:lnTo>
                  <a:pt x="40" y="0"/>
                </a:lnTo>
                <a:lnTo>
                  <a:pt x="24" y="0"/>
                </a:lnTo>
                <a:lnTo>
                  <a:pt x="16" y="8"/>
                </a:lnTo>
                <a:lnTo>
                  <a:pt x="24" y="24"/>
                </a:lnTo>
                <a:lnTo>
                  <a:pt x="8" y="24"/>
                </a:lnTo>
                <a:lnTo>
                  <a:pt x="0" y="32"/>
                </a:lnTo>
                <a:lnTo>
                  <a:pt x="0" y="40"/>
                </a:lnTo>
                <a:lnTo>
                  <a:pt x="0" y="48"/>
                </a:lnTo>
                <a:lnTo>
                  <a:pt x="24" y="48"/>
                </a:lnTo>
                <a:lnTo>
                  <a:pt x="40" y="48"/>
                </a:lnTo>
                <a:lnTo>
                  <a:pt x="40" y="32"/>
                </a:lnTo>
                <a:lnTo>
                  <a:pt x="56" y="24"/>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71" name="Freeform 808">
            <a:extLst>
              <a:ext uri="{FF2B5EF4-FFF2-40B4-BE49-F238E27FC236}">
                <a16:creationId xmlns:a16="http://schemas.microsoft.com/office/drawing/2014/main" id="{8AA57BDD-E0C7-4B32-9C24-1035941324EF}"/>
              </a:ext>
            </a:extLst>
          </p:cNvPr>
          <p:cNvSpPr>
            <a:spLocks/>
          </p:cNvSpPr>
          <p:nvPr/>
        </p:nvSpPr>
        <p:spPr bwMode="auto">
          <a:xfrm>
            <a:off x="2502546" y="3530672"/>
            <a:ext cx="785767" cy="506569"/>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0 h 248"/>
              <a:gd name="T48" fmla="*/ 0 w 384"/>
              <a:gd name="T49" fmla="*/ 0 h 248"/>
              <a:gd name="T50" fmla="*/ 2147483647 w 384"/>
              <a:gd name="T51" fmla="*/ 2147483647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4"/>
              <a:gd name="T166" fmla="*/ 0 h 248"/>
              <a:gd name="T167" fmla="*/ 384 w 384"/>
              <a:gd name="T168" fmla="*/ 248 h 24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72" name="Freeform 809">
            <a:extLst>
              <a:ext uri="{FF2B5EF4-FFF2-40B4-BE49-F238E27FC236}">
                <a16:creationId xmlns:a16="http://schemas.microsoft.com/office/drawing/2014/main" id="{8CCC5540-C01A-402B-9142-77C8F7B51649}"/>
              </a:ext>
            </a:extLst>
          </p:cNvPr>
          <p:cNvSpPr>
            <a:spLocks/>
          </p:cNvSpPr>
          <p:nvPr/>
        </p:nvSpPr>
        <p:spPr bwMode="auto">
          <a:xfrm>
            <a:off x="3452153" y="4381640"/>
            <a:ext cx="130404" cy="163840"/>
          </a:xfrm>
          <a:custGeom>
            <a:avLst/>
            <a:gdLst>
              <a:gd name="T0" fmla="*/ 2147483647 w 64"/>
              <a:gd name="T1" fmla="*/ 2147483647 h 80"/>
              <a:gd name="T2" fmla="*/ 2147483647 w 64"/>
              <a:gd name="T3" fmla="*/ 2147483647 h 80"/>
              <a:gd name="T4" fmla="*/ 2147483647 w 64"/>
              <a:gd name="T5" fmla="*/ 2147483647 h 80"/>
              <a:gd name="T6" fmla="*/ 2147483647 w 64"/>
              <a:gd name="T7" fmla="*/ 2147483647 h 80"/>
              <a:gd name="T8" fmla="*/ 2147483647 w 64"/>
              <a:gd name="T9" fmla="*/ 2147483647 h 80"/>
              <a:gd name="T10" fmla="*/ 2147483647 w 64"/>
              <a:gd name="T11" fmla="*/ 2147483647 h 80"/>
              <a:gd name="T12" fmla="*/ 2147483647 w 64"/>
              <a:gd name="T13" fmla="*/ 0 h 80"/>
              <a:gd name="T14" fmla="*/ 2147483647 w 64"/>
              <a:gd name="T15" fmla="*/ 2147483647 h 80"/>
              <a:gd name="T16" fmla="*/ 0 w 64"/>
              <a:gd name="T17" fmla="*/ 2147483647 h 80"/>
              <a:gd name="T18" fmla="*/ 2147483647 w 64"/>
              <a:gd name="T19" fmla="*/ 2147483647 h 80"/>
              <a:gd name="T20" fmla="*/ 0 w 64"/>
              <a:gd name="T21" fmla="*/ 2147483647 h 80"/>
              <a:gd name="T22" fmla="*/ 0 w 64"/>
              <a:gd name="T23" fmla="*/ 2147483647 h 80"/>
              <a:gd name="T24" fmla="*/ 2147483647 w 64"/>
              <a:gd name="T25" fmla="*/ 2147483647 h 8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
              <a:gd name="T40" fmla="*/ 0 h 80"/>
              <a:gd name="T41" fmla="*/ 64 w 64"/>
              <a:gd name="T42" fmla="*/ 80 h 8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 h="80">
                <a:moveTo>
                  <a:pt x="16" y="80"/>
                </a:moveTo>
                <a:lnTo>
                  <a:pt x="32" y="64"/>
                </a:lnTo>
                <a:lnTo>
                  <a:pt x="40" y="56"/>
                </a:lnTo>
                <a:lnTo>
                  <a:pt x="56" y="40"/>
                </a:lnTo>
                <a:lnTo>
                  <a:pt x="64" y="24"/>
                </a:lnTo>
                <a:lnTo>
                  <a:pt x="48" y="16"/>
                </a:lnTo>
                <a:lnTo>
                  <a:pt x="16" y="0"/>
                </a:lnTo>
                <a:lnTo>
                  <a:pt x="16" y="8"/>
                </a:lnTo>
                <a:lnTo>
                  <a:pt x="0" y="48"/>
                </a:lnTo>
                <a:lnTo>
                  <a:pt x="8" y="64"/>
                </a:lnTo>
                <a:lnTo>
                  <a:pt x="0" y="64"/>
                </a:lnTo>
                <a:lnTo>
                  <a:pt x="0" y="72"/>
                </a:lnTo>
                <a:lnTo>
                  <a:pt x="16" y="80"/>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73" name="Freeform 810">
            <a:extLst>
              <a:ext uri="{FF2B5EF4-FFF2-40B4-BE49-F238E27FC236}">
                <a16:creationId xmlns:a16="http://schemas.microsoft.com/office/drawing/2014/main" id="{678A2D62-D190-4D17-9F11-5AF4DAE7F32D}"/>
              </a:ext>
            </a:extLst>
          </p:cNvPr>
          <p:cNvSpPr>
            <a:spLocks/>
          </p:cNvSpPr>
          <p:nvPr/>
        </p:nvSpPr>
        <p:spPr bwMode="auto">
          <a:xfrm>
            <a:off x="2502546" y="3530672"/>
            <a:ext cx="785767" cy="506569"/>
          </a:xfrm>
          <a:custGeom>
            <a:avLst/>
            <a:gdLst>
              <a:gd name="T0" fmla="*/ 2147483647 w 384"/>
              <a:gd name="T1" fmla="*/ 2147483647 h 248"/>
              <a:gd name="T2" fmla="*/ 2147483647 w 384"/>
              <a:gd name="T3" fmla="*/ 2147483647 h 248"/>
              <a:gd name="T4" fmla="*/ 2147483647 w 384"/>
              <a:gd name="T5" fmla="*/ 2147483647 h 248"/>
              <a:gd name="T6" fmla="*/ 2147483647 w 384"/>
              <a:gd name="T7" fmla="*/ 2147483647 h 248"/>
              <a:gd name="T8" fmla="*/ 2147483647 w 384"/>
              <a:gd name="T9" fmla="*/ 2147483647 h 248"/>
              <a:gd name="T10" fmla="*/ 2147483647 w 384"/>
              <a:gd name="T11" fmla="*/ 2147483647 h 248"/>
              <a:gd name="T12" fmla="*/ 2147483647 w 384"/>
              <a:gd name="T13" fmla="*/ 2147483647 h 248"/>
              <a:gd name="T14" fmla="*/ 2147483647 w 384"/>
              <a:gd name="T15" fmla="*/ 2147483647 h 248"/>
              <a:gd name="T16" fmla="*/ 2147483647 w 384"/>
              <a:gd name="T17" fmla="*/ 2147483647 h 248"/>
              <a:gd name="T18" fmla="*/ 2147483647 w 384"/>
              <a:gd name="T19" fmla="*/ 2147483647 h 248"/>
              <a:gd name="T20" fmla="*/ 2147483647 w 384"/>
              <a:gd name="T21" fmla="*/ 2147483647 h 248"/>
              <a:gd name="T22" fmla="*/ 2147483647 w 384"/>
              <a:gd name="T23" fmla="*/ 2147483647 h 248"/>
              <a:gd name="T24" fmla="*/ 2147483647 w 384"/>
              <a:gd name="T25" fmla="*/ 2147483647 h 248"/>
              <a:gd name="T26" fmla="*/ 2147483647 w 384"/>
              <a:gd name="T27" fmla="*/ 2147483647 h 248"/>
              <a:gd name="T28" fmla="*/ 2147483647 w 384"/>
              <a:gd name="T29" fmla="*/ 2147483647 h 248"/>
              <a:gd name="T30" fmla="*/ 2147483647 w 384"/>
              <a:gd name="T31" fmla="*/ 2147483647 h 248"/>
              <a:gd name="T32" fmla="*/ 2147483647 w 384"/>
              <a:gd name="T33" fmla="*/ 2147483647 h 248"/>
              <a:gd name="T34" fmla="*/ 2147483647 w 384"/>
              <a:gd name="T35" fmla="*/ 2147483647 h 248"/>
              <a:gd name="T36" fmla="*/ 2147483647 w 384"/>
              <a:gd name="T37" fmla="*/ 2147483647 h 248"/>
              <a:gd name="T38" fmla="*/ 2147483647 w 384"/>
              <a:gd name="T39" fmla="*/ 2147483647 h 248"/>
              <a:gd name="T40" fmla="*/ 2147483647 w 384"/>
              <a:gd name="T41" fmla="*/ 2147483647 h 248"/>
              <a:gd name="T42" fmla="*/ 2147483647 w 384"/>
              <a:gd name="T43" fmla="*/ 2147483647 h 248"/>
              <a:gd name="T44" fmla="*/ 2147483647 w 384"/>
              <a:gd name="T45" fmla="*/ 2147483647 h 248"/>
              <a:gd name="T46" fmla="*/ 2147483647 w 384"/>
              <a:gd name="T47" fmla="*/ 2147483647 h 248"/>
              <a:gd name="T48" fmla="*/ 2147483647 w 384"/>
              <a:gd name="T49" fmla="*/ 0 h 248"/>
              <a:gd name="T50" fmla="*/ 0 w 384"/>
              <a:gd name="T51" fmla="*/ 0 h 248"/>
              <a:gd name="T52" fmla="*/ 2147483647 w 384"/>
              <a:gd name="T53" fmla="*/ 2147483647 h 248"/>
              <a:gd name="T54" fmla="*/ 2147483647 w 384"/>
              <a:gd name="T55" fmla="*/ 2147483647 h 248"/>
              <a:gd name="T56" fmla="*/ 2147483647 w 384"/>
              <a:gd name="T57" fmla="*/ 2147483647 h 248"/>
              <a:gd name="T58" fmla="*/ 2147483647 w 384"/>
              <a:gd name="T59" fmla="*/ 2147483647 h 248"/>
              <a:gd name="T60" fmla="*/ 2147483647 w 384"/>
              <a:gd name="T61" fmla="*/ 2147483647 h 248"/>
              <a:gd name="T62" fmla="*/ 2147483647 w 384"/>
              <a:gd name="T63" fmla="*/ 2147483647 h 248"/>
              <a:gd name="T64" fmla="*/ 2147483647 w 384"/>
              <a:gd name="T65" fmla="*/ 2147483647 h 248"/>
              <a:gd name="T66" fmla="*/ 2147483647 w 384"/>
              <a:gd name="T67" fmla="*/ 2147483647 h 248"/>
              <a:gd name="T68" fmla="*/ 2147483647 w 384"/>
              <a:gd name="T69" fmla="*/ 2147483647 h 248"/>
              <a:gd name="T70" fmla="*/ 2147483647 w 384"/>
              <a:gd name="T71" fmla="*/ 2147483647 h 248"/>
              <a:gd name="T72" fmla="*/ 2147483647 w 384"/>
              <a:gd name="T73" fmla="*/ 2147483647 h 248"/>
              <a:gd name="T74" fmla="*/ 2147483647 w 384"/>
              <a:gd name="T75" fmla="*/ 2147483647 h 248"/>
              <a:gd name="T76" fmla="*/ 2147483647 w 384"/>
              <a:gd name="T77" fmla="*/ 2147483647 h 248"/>
              <a:gd name="T78" fmla="*/ 2147483647 w 384"/>
              <a:gd name="T79" fmla="*/ 2147483647 h 248"/>
              <a:gd name="T80" fmla="*/ 2147483647 w 384"/>
              <a:gd name="T81" fmla="*/ 2147483647 h 248"/>
              <a:gd name="T82" fmla="*/ 2147483647 w 384"/>
              <a:gd name="T83" fmla="*/ 2147483647 h 248"/>
              <a:gd name="T84" fmla="*/ 2147483647 w 384"/>
              <a:gd name="T85" fmla="*/ 2147483647 h 248"/>
              <a:gd name="T86" fmla="*/ 2147483647 w 384"/>
              <a:gd name="T87" fmla="*/ 2147483647 h 248"/>
              <a:gd name="T88" fmla="*/ 2147483647 w 384"/>
              <a:gd name="T89" fmla="*/ 2147483647 h 248"/>
              <a:gd name="T90" fmla="*/ 2147483647 w 384"/>
              <a:gd name="T91" fmla="*/ 2147483647 h 248"/>
              <a:gd name="T92" fmla="*/ 2147483647 w 384"/>
              <a:gd name="T93" fmla="*/ 2147483647 h 248"/>
              <a:gd name="T94" fmla="*/ 2147483647 w 384"/>
              <a:gd name="T95" fmla="*/ 2147483647 h 248"/>
              <a:gd name="T96" fmla="*/ 2147483647 w 384"/>
              <a:gd name="T97" fmla="*/ 2147483647 h 248"/>
              <a:gd name="T98" fmla="*/ 2147483647 w 384"/>
              <a:gd name="T99" fmla="*/ 2147483647 h 248"/>
              <a:gd name="T100" fmla="*/ 2147483647 w 384"/>
              <a:gd name="T101" fmla="*/ 2147483647 h 248"/>
              <a:gd name="T102" fmla="*/ 2147483647 w 384"/>
              <a:gd name="T103" fmla="*/ 2147483647 h 248"/>
              <a:gd name="T104" fmla="*/ 2147483647 w 384"/>
              <a:gd name="T105" fmla="*/ 2147483647 h 248"/>
              <a:gd name="T106" fmla="*/ 2147483647 w 384"/>
              <a:gd name="T107" fmla="*/ 2147483647 h 248"/>
              <a:gd name="T108" fmla="*/ 2147483647 w 384"/>
              <a:gd name="T109" fmla="*/ 2147483647 h 248"/>
              <a:gd name="T110" fmla="*/ 2147483647 w 384"/>
              <a:gd name="T111" fmla="*/ 2147483647 h 24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84"/>
              <a:gd name="T169" fmla="*/ 0 h 248"/>
              <a:gd name="T170" fmla="*/ 384 w 384"/>
              <a:gd name="T171" fmla="*/ 248 h 24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84" h="248">
                <a:moveTo>
                  <a:pt x="320" y="232"/>
                </a:moveTo>
                <a:lnTo>
                  <a:pt x="336" y="232"/>
                </a:lnTo>
                <a:lnTo>
                  <a:pt x="328" y="216"/>
                </a:lnTo>
                <a:lnTo>
                  <a:pt x="336" y="208"/>
                </a:lnTo>
                <a:lnTo>
                  <a:pt x="352" y="208"/>
                </a:lnTo>
                <a:lnTo>
                  <a:pt x="360" y="200"/>
                </a:lnTo>
                <a:lnTo>
                  <a:pt x="376" y="192"/>
                </a:lnTo>
                <a:lnTo>
                  <a:pt x="384" y="160"/>
                </a:lnTo>
                <a:lnTo>
                  <a:pt x="336" y="168"/>
                </a:lnTo>
                <a:lnTo>
                  <a:pt x="312" y="192"/>
                </a:lnTo>
                <a:lnTo>
                  <a:pt x="280" y="200"/>
                </a:lnTo>
                <a:lnTo>
                  <a:pt x="248" y="160"/>
                </a:lnTo>
                <a:lnTo>
                  <a:pt x="248" y="104"/>
                </a:lnTo>
                <a:lnTo>
                  <a:pt x="256" y="96"/>
                </a:lnTo>
                <a:lnTo>
                  <a:pt x="232" y="88"/>
                </a:lnTo>
                <a:lnTo>
                  <a:pt x="216" y="72"/>
                </a:lnTo>
                <a:lnTo>
                  <a:pt x="208" y="56"/>
                </a:lnTo>
                <a:lnTo>
                  <a:pt x="192" y="40"/>
                </a:lnTo>
                <a:lnTo>
                  <a:pt x="168" y="48"/>
                </a:lnTo>
                <a:lnTo>
                  <a:pt x="136" y="16"/>
                </a:lnTo>
                <a:lnTo>
                  <a:pt x="112" y="8"/>
                </a:lnTo>
                <a:lnTo>
                  <a:pt x="104" y="16"/>
                </a:lnTo>
                <a:lnTo>
                  <a:pt x="72" y="16"/>
                </a:lnTo>
                <a:lnTo>
                  <a:pt x="32" y="0"/>
                </a:lnTo>
                <a:lnTo>
                  <a:pt x="0" y="0"/>
                </a:lnTo>
                <a:lnTo>
                  <a:pt x="24" y="48"/>
                </a:lnTo>
                <a:lnTo>
                  <a:pt x="40" y="72"/>
                </a:lnTo>
                <a:lnTo>
                  <a:pt x="32" y="80"/>
                </a:lnTo>
                <a:lnTo>
                  <a:pt x="64" y="96"/>
                </a:lnTo>
                <a:lnTo>
                  <a:pt x="64" y="120"/>
                </a:lnTo>
                <a:lnTo>
                  <a:pt x="80" y="128"/>
                </a:lnTo>
                <a:lnTo>
                  <a:pt x="96" y="144"/>
                </a:lnTo>
                <a:lnTo>
                  <a:pt x="96" y="128"/>
                </a:lnTo>
                <a:lnTo>
                  <a:pt x="80" y="120"/>
                </a:lnTo>
                <a:lnTo>
                  <a:pt x="64" y="80"/>
                </a:lnTo>
                <a:lnTo>
                  <a:pt x="40" y="40"/>
                </a:lnTo>
                <a:lnTo>
                  <a:pt x="32" y="16"/>
                </a:lnTo>
                <a:lnTo>
                  <a:pt x="48" y="24"/>
                </a:lnTo>
                <a:lnTo>
                  <a:pt x="72" y="64"/>
                </a:lnTo>
                <a:lnTo>
                  <a:pt x="80" y="80"/>
                </a:lnTo>
                <a:lnTo>
                  <a:pt x="96" y="88"/>
                </a:lnTo>
                <a:lnTo>
                  <a:pt x="96" y="104"/>
                </a:lnTo>
                <a:lnTo>
                  <a:pt x="112" y="112"/>
                </a:lnTo>
                <a:lnTo>
                  <a:pt x="120" y="120"/>
                </a:lnTo>
                <a:lnTo>
                  <a:pt x="144" y="144"/>
                </a:lnTo>
                <a:lnTo>
                  <a:pt x="144" y="168"/>
                </a:lnTo>
                <a:lnTo>
                  <a:pt x="144" y="184"/>
                </a:lnTo>
                <a:lnTo>
                  <a:pt x="200" y="216"/>
                </a:lnTo>
                <a:lnTo>
                  <a:pt x="224" y="224"/>
                </a:lnTo>
                <a:lnTo>
                  <a:pt x="264" y="240"/>
                </a:lnTo>
                <a:lnTo>
                  <a:pt x="280" y="232"/>
                </a:lnTo>
                <a:lnTo>
                  <a:pt x="288" y="232"/>
                </a:lnTo>
                <a:lnTo>
                  <a:pt x="312" y="248"/>
                </a:lnTo>
                <a:lnTo>
                  <a:pt x="312" y="240"/>
                </a:lnTo>
                <a:lnTo>
                  <a:pt x="320" y="232"/>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74" name="Freeform 778">
            <a:extLst>
              <a:ext uri="{FF2B5EF4-FFF2-40B4-BE49-F238E27FC236}">
                <a16:creationId xmlns:a16="http://schemas.microsoft.com/office/drawing/2014/main" id="{434A9017-1DEE-4676-956B-F09EB7F7315A}"/>
              </a:ext>
            </a:extLst>
          </p:cNvPr>
          <p:cNvSpPr>
            <a:spLocks/>
          </p:cNvSpPr>
          <p:nvPr/>
        </p:nvSpPr>
        <p:spPr bwMode="auto">
          <a:xfrm>
            <a:off x="1887307" y="1696660"/>
            <a:ext cx="2210177" cy="1523048"/>
          </a:xfrm>
          <a:custGeom>
            <a:avLst/>
            <a:gdLst>
              <a:gd name="T0" fmla="*/ 2147483647 w 1080"/>
              <a:gd name="T1" fmla="*/ 2147483647 h 744"/>
              <a:gd name="T2" fmla="*/ 2147483647 w 1080"/>
              <a:gd name="T3" fmla="*/ 2147483647 h 744"/>
              <a:gd name="T4" fmla="*/ 2147483647 w 1080"/>
              <a:gd name="T5" fmla="*/ 2147483647 h 744"/>
              <a:gd name="T6" fmla="*/ 2147483647 w 1080"/>
              <a:gd name="T7" fmla="*/ 2147483647 h 744"/>
              <a:gd name="T8" fmla="*/ 2147483647 w 1080"/>
              <a:gd name="T9" fmla="*/ 2147483647 h 744"/>
              <a:gd name="T10" fmla="*/ 2147483647 w 1080"/>
              <a:gd name="T11" fmla="*/ 2147483647 h 744"/>
              <a:gd name="T12" fmla="*/ 2147483647 w 1080"/>
              <a:gd name="T13" fmla="*/ 2147483647 h 744"/>
              <a:gd name="T14" fmla="*/ 2147483647 w 1080"/>
              <a:gd name="T15" fmla="*/ 2147483647 h 744"/>
              <a:gd name="T16" fmla="*/ 2147483647 w 1080"/>
              <a:gd name="T17" fmla="*/ 2147483647 h 744"/>
              <a:gd name="T18" fmla="*/ 2147483647 w 1080"/>
              <a:gd name="T19" fmla="*/ 2147483647 h 744"/>
              <a:gd name="T20" fmla="*/ 2147483647 w 1080"/>
              <a:gd name="T21" fmla="*/ 2147483647 h 744"/>
              <a:gd name="T22" fmla="*/ 2147483647 w 1080"/>
              <a:gd name="T23" fmla="*/ 2147483647 h 744"/>
              <a:gd name="T24" fmla="*/ 2147483647 w 1080"/>
              <a:gd name="T25" fmla="*/ 2147483647 h 744"/>
              <a:gd name="T26" fmla="*/ 2147483647 w 1080"/>
              <a:gd name="T27" fmla="*/ 2147483647 h 744"/>
              <a:gd name="T28" fmla="*/ 2147483647 w 1080"/>
              <a:gd name="T29" fmla="*/ 2147483647 h 744"/>
              <a:gd name="T30" fmla="*/ 2147483647 w 1080"/>
              <a:gd name="T31" fmla="*/ 2147483647 h 744"/>
              <a:gd name="T32" fmla="*/ 2147483647 w 1080"/>
              <a:gd name="T33" fmla="*/ 2147483647 h 744"/>
              <a:gd name="T34" fmla="*/ 2147483647 w 1080"/>
              <a:gd name="T35" fmla="*/ 2147483647 h 744"/>
              <a:gd name="T36" fmla="*/ 2147483647 w 1080"/>
              <a:gd name="T37" fmla="*/ 2147483647 h 744"/>
              <a:gd name="T38" fmla="*/ 2147483647 w 1080"/>
              <a:gd name="T39" fmla="*/ 2147483647 h 744"/>
              <a:gd name="T40" fmla="*/ 2147483647 w 1080"/>
              <a:gd name="T41" fmla="*/ 2147483647 h 744"/>
              <a:gd name="T42" fmla="*/ 2147483647 w 1080"/>
              <a:gd name="T43" fmla="*/ 2147483647 h 744"/>
              <a:gd name="T44" fmla="*/ 2147483647 w 1080"/>
              <a:gd name="T45" fmla="*/ 2147483647 h 744"/>
              <a:gd name="T46" fmla="*/ 2147483647 w 1080"/>
              <a:gd name="T47" fmla="*/ 2147483647 h 744"/>
              <a:gd name="T48" fmla="*/ 2147483647 w 1080"/>
              <a:gd name="T49" fmla="*/ 2147483647 h 744"/>
              <a:gd name="T50" fmla="*/ 2147483647 w 1080"/>
              <a:gd name="T51" fmla="*/ 2147483647 h 744"/>
              <a:gd name="T52" fmla="*/ 2147483647 w 1080"/>
              <a:gd name="T53" fmla="*/ 2147483647 h 744"/>
              <a:gd name="T54" fmla="*/ 2147483647 w 1080"/>
              <a:gd name="T55" fmla="*/ 2147483647 h 744"/>
              <a:gd name="T56" fmla="*/ 2147483647 w 1080"/>
              <a:gd name="T57" fmla="*/ 2147483647 h 744"/>
              <a:gd name="T58" fmla="*/ 2147483647 w 1080"/>
              <a:gd name="T59" fmla="*/ 2147483647 h 744"/>
              <a:gd name="T60" fmla="*/ 2147483647 w 1080"/>
              <a:gd name="T61" fmla="*/ 2147483647 h 744"/>
              <a:gd name="T62" fmla="*/ 2147483647 w 1080"/>
              <a:gd name="T63" fmla="*/ 2147483647 h 744"/>
              <a:gd name="T64" fmla="*/ 2147483647 w 1080"/>
              <a:gd name="T65" fmla="*/ 2147483647 h 744"/>
              <a:gd name="T66" fmla="*/ 2147483647 w 1080"/>
              <a:gd name="T67" fmla="*/ 2147483647 h 744"/>
              <a:gd name="T68" fmla="*/ 2147483647 w 1080"/>
              <a:gd name="T69" fmla="*/ 2147483647 h 744"/>
              <a:gd name="T70" fmla="*/ 2147483647 w 1080"/>
              <a:gd name="T71" fmla="*/ 2147483647 h 744"/>
              <a:gd name="T72" fmla="*/ 2147483647 w 1080"/>
              <a:gd name="T73" fmla="*/ 2147483647 h 744"/>
              <a:gd name="T74" fmla="*/ 2147483647 w 1080"/>
              <a:gd name="T75" fmla="*/ 2147483647 h 744"/>
              <a:gd name="T76" fmla="*/ 2147483647 w 1080"/>
              <a:gd name="T77" fmla="*/ 2147483647 h 744"/>
              <a:gd name="T78" fmla="*/ 2147483647 w 1080"/>
              <a:gd name="T79" fmla="*/ 2147483647 h 744"/>
              <a:gd name="T80" fmla="*/ 2147483647 w 1080"/>
              <a:gd name="T81" fmla="*/ 0 h 744"/>
              <a:gd name="T82" fmla="*/ 2147483647 w 1080"/>
              <a:gd name="T83" fmla="*/ 2147483647 h 744"/>
              <a:gd name="T84" fmla="*/ 2147483647 w 1080"/>
              <a:gd name="T85" fmla="*/ 2147483647 h 744"/>
              <a:gd name="T86" fmla="*/ 2147483647 w 1080"/>
              <a:gd name="T87" fmla="*/ 2147483647 h 744"/>
              <a:gd name="T88" fmla="*/ 2147483647 w 1080"/>
              <a:gd name="T89" fmla="*/ 2147483647 h 744"/>
              <a:gd name="T90" fmla="*/ 2147483647 w 1080"/>
              <a:gd name="T91" fmla="*/ 2147483647 h 744"/>
              <a:gd name="T92" fmla="*/ 2147483647 w 1080"/>
              <a:gd name="T93" fmla="*/ 2147483647 h 744"/>
              <a:gd name="T94" fmla="*/ 2147483647 w 1080"/>
              <a:gd name="T95" fmla="*/ 2147483647 h 744"/>
              <a:gd name="T96" fmla="*/ 2147483647 w 1080"/>
              <a:gd name="T97" fmla="*/ 2147483647 h 744"/>
              <a:gd name="T98" fmla="*/ 2147483647 w 1080"/>
              <a:gd name="T99" fmla="*/ 2147483647 h 744"/>
              <a:gd name="T100" fmla="*/ 2147483647 w 1080"/>
              <a:gd name="T101" fmla="*/ 2147483647 h 744"/>
              <a:gd name="T102" fmla="*/ 2147483647 w 1080"/>
              <a:gd name="T103" fmla="*/ 2147483647 h 744"/>
              <a:gd name="T104" fmla="*/ 2147483647 w 1080"/>
              <a:gd name="T105" fmla="*/ 2147483647 h 744"/>
              <a:gd name="T106" fmla="*/ 2147483647 w 1080"/>
              <a:gd name="T107" fmla="*/ 2147483647 h 744"/>
              <a:gd name="T108" fmla="*/ 2147483647 w 1080"/>
              <a:gd name="T109" fmla="*/ 2147483647 h 744"/>
              <a:gd name="T110" fmla="*/ 0 w 1080"/>
              <a:gd name="T111" fmla="*/ 2147483647 h 744"/>
              <a:gd name="T112" fmla="*/ 2147483647 w 1080"/>
              <a:gd name="T113" fmla="*/ 2147483647 h 744"/>
              <a:gd name="T114" fmla="*/ 2147483647 w 1080"/>
              <a:gd name="T115" fmla="*/ 2147483647 h 744"/>
              <a:gd name="T116" fmla="*/ 2147483647 w 1080"/>
              <a:gd name="T117" fmla="*/ 2147483647 h 744"/>
              <a:gd name="T118" fmla="*/ 2147483647 w 1080"/>
              <a:gd name="T119" fmla="*/ 2147483647 h 744"/>
              <a:gd name="T120" fmla="*/ 2147483647 w 1080"/>
              <a:gd name="T121" fmla="*/ 2147483647 h 744"/>
              <a:gd name="T122" fmla="*/ 2147483647 w 1080"/>
              <a:gd name="T123" fmla="*/ 2147483647 h 74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080"/>
              <a:gd name="T187" fmla="*/ 0 h 744"/>
              <a:gd name="T188" fmla="*/ 1080 w 1080"/>
              <a:gd name="T189" fmla="*/ 744 h 74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080" h="744">
                <a:moveTo>
                  <a:pt x="624" y="632"/>
                </a:moveTo>
                <a:lnTo>
                  <a:pt x="648" y="640"/>
                </a:lnTo>
                <a:lnTo>
                  <a:pt x="720" y="672"/>
                </a:lnTo>
                <a:lnTo>
                  <a:pt x="744" y="720"/>
                </a:lnTo>
                <a:lnTo>
                  <a:pt x="744" y="744"/>
                </a:lnTo>
                <a:lnTo>
                  <a:pt x="792" y="728"/>
                </a:lnTo>
                <a:lnTo>
                  <a:pt x="824" y="704"/>
                </a:lnTo>
                <a:lnTo>
                  <a:pt x="840" y="704"/>
                </a:lnTo>
                <a:lnTo>
                  <a:pt x="880" y="696"/>
                </a:lnTo>
                <a:lnTo>
                  <a:pt x="912" y="656"/>
                </a:lnTo>
                <a:lnTo>
                  <a:pt x="928" y="656"/>
                </a:lnTo>
                <a:lnTo>
                  <a:pt x="936" y="696"/>
                </a:lnTo>
                <a:lnTo>
                  <a:pt x="952" y="688"/>
                </a:lnTo>
                <a:lnTo>
                  <a:pt x="968" y="688"/>
                </a:lnTo>
                <a:lnTo>
                  <a:pt x="960" y="704"/>
                </a:lnTo>
                <a:lnTo>
                  <a:pt x="968" y="720"/>
                </a:lnTo>
                <a:lnTo>
                  <a:pt x="1000" y="688"/>
                </a:lnTo>
                <a:lnTo>
                  <a:pt x="1016" y="672"/>
                </a:lnTo>
                <a:lnTo>
                  <a:pt x="976" y="672"/>
                </a:lnTo>
                <a:lnTo>
                  <a:pt x="960" y="648"/>
                </a:lnTo>
                <a:lnTo>
                  <a:pt x="976" y="632"/>
                </a:lnTo>
                <a:lnTo>
                  <a:pt x="976" y="616"/>
                </a:lnTo>
                <a:lnTo>
                  <a:pt x="920" y="632"/>
                </a:lnTo>
                <a:lnTo>
                  <a:pt x="896" y="656"/>
                </a:lnTo>
                <a:lnTo>
                  <a:pt x="904" y="624"/>
                </a:lnTo>
                <a:lnTo>
                  <a:pt x="936" y="608"/>
                </a:lnTo>
                <a:lnTo>
                  <a:pt x="952" y="592"/>
                </a:lnTo>
                <a:lnTo>
                  <a:pt x="1000" y="600"/>
                </a:lnTo>
                <a:lnTo>
                  <a:pt x="1032" y="592"/>
                </a:lnTo>
                <a:lnTo>
                  <a:pt x="1064" y="576"/>
                </a:lnTo>
                <a:lnTo>
                  <a:pt x="1080" y="560"/>
                </a:lnTo>
                <a:lnTo>
                  <a:pt x="1064" y="520"/>
                </a:lnTo>
                <a:lnTo>
                  <a:pt x="1064" y="496"/>
                </a:lnTo>
                <a:lnTo>
                  <a:pt x="1008" y="472"/>
                </a:lnTo>
                <a:lnTo>
                  <a:pt x="1008" y="456"/>
                </a:lnTo>
                <a:lnTo>
                  <a:pt x="968" y="368"/>
                </a:lnTo>
                <a:lnTo>
                  <a:pt x="952" y="408"/>
                </a:lnTo>
                <a:lnTo>
                  <a:pt x="928" y="416"/>
                </a:lnTo>
                <a:lnTo>
                  <a:pt x="920" y="408"/>
                </a:lnTo>
                <a:lnTo>
                  <a:pt x="904" y="408"/>
                </a:lnTo>
                <a:lnTo>
                  <a:pt x="904" y="352"/>
                </a:lnTo>
                <a:lnTo>
                  <a:pt x="880" y="344"/>
                </a:lnTo>
                <a:lnTo>
                  <a:pt x="864" y="320"/>
                </a:lnTo>
                <a:lnTo>
                  <a:pt x="840" y="320"/>
                </a:lnTo>
                <a:lnTo>
                  <a:pt x="816" y="312"/>
                </a:lnTo>
                <a:lnTo>
                  <a:pt x="800" y="320"/>
                </a:lnTo>
                <a:lnTo>
                  <a:pt x="800" y="336"/>
                </a:lnTo>
                <a:lnTo>
                  <a:pt x="800" y="360"/>
                </a:lnTo>
                <a:lnTo>
                  <a:pt x="800" y="400"/>
                </a:lnTo>
                <a:lnTo>
                  <a:pt x="792" y="416"/>
                </a:lnTo>
                <a:lnTo>
                  <a:pt x="816" y="464"/>
                </a:lnTo>
                <a:lnTo>
                  <a:pt x="776" y="504"/>
                </a:lnTo>
                <a:lnTo>
                  <a:pt x="784" y="560"/>
                </a:lnTo>
                <a:lnTo>
                  <a:pt x="768" y="576"/>
                </a:lnTo>
                <a:lnTo>
                  <a:pt x="752" y="568"/>
                </a:lnTo>
                <a:lnTo>
                  <a:pt x="744" y="496"/>
                </a:lnTo>
                <a:lnTo>
                  <a:pt x="704" y="488"/>
                </a:lnTo>
                <a:lnTo>
                  <a:pt x="632" y="448"/>
                </a:lnTo>
                <a:lnTo>
                  <a:pt x="616" y="448"/>
                </a:lnTo>
                <a:lnTo>
                  <a:pt x="600" y="408"/>
                </a:lnTo>
                <a:lnTo>
                  <a:pt x="592" y="400"/>
                </a:lnTo>
                <a:lnTo>
                  <a:pt x="624" y="304"/>
                </a:lnTo>
                <a:lnTo>
                  <a:pt x="640" y="280"/>
                </a:lnTo>
                <a:lnTo>
                  <a:pt x="664" y="272"/>
                </a:lnTo>
                <a:lnTo>
                  <a:pt x="672" y="272"/>
                </a:lnTo>
                <a:lnTo>
                  <a:pt x="688" y="232"/>
                </a:lnTo>
                <a:lnTo>
                  <a:pt x="696" y="200"/>
                </a:lnTo>
                <a:lnTo>
                  <a:pt x="736" y="192"/>
                </a:lnTo>
                <a:lnTo>
                  <a:pt x="752" y="176"/>
                </a:lnTo>
                <a:lnTo>
                  <a:pt x="744" y="136"/>
                </a:lnTo>
                <a:lnTo>
                  <a:pt x="752" y="112"/>
                </a:lnTo>
                <a:lnTo>
                  <a:pt x="736" y="96"/>
                </a:lnTo>
                <a:lnTo>
                  <a:pt x="712" y="88"/>
                </a:lnTo>
                <a:lnTo>
                  <a:pt x="704" y="128"/>
                </a:lnTo>
                <a:lnTo>
                  <a:pt x="680" y="168"/>
                </a:lnTo>
                <a:lnTo>
                  <a:pt x="672" y="120"/>
                </a:lnTo>
                <a:lnTo>
                  <a:pt x="656" y="104"/>
                </a:lnTo>
                <a:lnTo>
                  <a:pt x="640" y="128"/>
                </a:lnTo>
                <a:lnTo>
                  <a:pt x="632" y="104"/>
                </a:lnTo>
                <a:lnTo>
                  <a:pt x="616" y="80"/>
                </a:lnTo>
                <a:lnTo>
                  <a:pt x="608" y="40"/>
                </a:lnTo>
                <a:lnTo>
                  <a:pt x="584" y="0"/>
                </a:lnTo>
                <a:lnTo>
                  <a:pt x="568" y="56"/>
                </a:lnTo>
                <a:lnTo>
                  <a:pt x="568" y="80"/>
                </a:lnTo>
                <a:lnTo>
                  <a:pt x="592" y="104"/>
                </a:lnTo>
                <a:lnTo>
                  <a:pt x="600" y="128"/>
                </a:lnTo>
                <a:lnTo>
                  <a:pt x="576" y="144"/>
                </a:lnTo>
                <a:lnTo>
                  <a:pt x="568" y="136"/>
                </a:lnTo>
                <a:lnTo>
                  <a:pt x="552" y="136"/>
                </a:lnTo>
                <a:lnTo>
                  <a:pt x="544" y="160"/>
                </a:lnTo>
                <a:lnTo>
                  <a:pt x="512" y="152"/>
                </a:lnTo>
                <a:lnTo>
                  <a:pt x="472" y="152"/>
                </a:lnTo>
                <a:lnTo>
                  <a:pt x="448" y="136"/>
                </a:lnTo>
                <a:lnTo>
                  <a:pt x="416" y="144"/>
                </a:lnTo>
                <a:lnTo>
                  <a:pt x="416" y="152"/>
                </a:lnTo>
                <a:lnTo>
                  <a:pt x="424" y="176"/>
                </a:lnTo>
                <a:lnTo>
                  <a:pt x="408" y="176"/>
                </a:lnTo>
                <a:lnTo>
                  <a:pt x="392" y="152"/>
                </a:lnTo>
                <a:lnTo>
                  <a:pt x="344" y="160"/>
                </a:lnTo>
                <a:lnTo>
                  <a:pt x="328" y="144"/>
                </a:lnTo>
                <a:lnTo>
                  <a:pt x="336" y="128"/>
                </a:lnTo>
                <a:lnTo>
                  <a:pt x="304" y="120"/>
                </a:lnTo>
                <a:lnTo>
                  <a:pt x="272" y="104"/>
                </a:lnTo>
                <a:lnTo>
                  <a:pt x="232" y="88"/>
                </a:lnTo>
                <a:lnTo>
                  <a:pt x="200" y="96"/>
                </a:lnTo>
                <a:lnTo>
                  <a:pt x="176" y="64"/>
                </a:lnTo>
                <a:lnTo>
                  <a:pt x="96" y="104"/>
                </a:lnTo>
                <a:lnTo>
                  <a:pt x="80" y="120"/>
                </a:lnTo>
                <a:lnTo>
                  <a:pt x="48" y="112"/>
                </a:lnTo>
                <a:lnTo>
                  <a:pt x="24" y="96"/>
                </a:lnTo>
                <a:lnTo>
                  <a:pt x="0" y="88"/>
                </a:lnTo>
                <a:lnTo>
                  <a:pt x="0" y="368"/>
                </a:lnTo>
                <a:lnTo>
                  <a:pt x="40" y="392"/>
                </a:lnTo>
                <a:lnTo>
                  <a:pt x="72" y="376"/>
                </a:lnTo>
                <a:lnTo>
                  <a:pt x="120" y="456"/>
                </a:lnTo>
                <a:lnTo>
                  <a:pt x="144" y="472"/>
                </a:lnTo>
                <a:lnTo>
                  <a:pt x="144" y="504"/>
                </a:lnTo>
                <a:lnTo>
                  <a:pt x="152" y="528"/>
                </a:lnTo>
                <a:lnTo>
                  <a:pt x="184" y="576"/>
                </a:lnTo>
                <a:lnTo>
                  <a:pt x="232" y="600"/>
                </a:lnTo>
                <a:lnTo>
                  <a:pt x="232" y="624"/>
                </a:lnTo>
                <a:lnTo>
                  <a:pt x="584" y="624"/>
                </a:lnTo>
                <a:lnTo>
                  <a:pt x="624" y="632"/>
                </a:lnTo>
                <a:close/>
              </a:path>
            </a:pathLst>
          </a:custGeom>
          <a:solidFill>
            <a:schemeClr val="bg1">
              <a:lumMod val="65000"/>
            </a:schemeClr>
          </a:solidFill>
          <a:ln w="3175" cmpd="sng">
            <a:solidFill>
              <a:schemeClr val="bg1">
                <a:lumMod val="85000"/>
              </a:schemeClr>
            </a:solidFill>
            <a:miter lim="800000"/>
            <a:headEnd/>
            <a:tailEnd/>
          </a:ln>
        </p:spPr>
        <p:txBody>
          <a:bodyPr/>
          <a:lstStyle/>
          <a:p>
            <a:pPr defTabSz="914400"/>
            <a:endParaRPr lang="zh-CN" altLang="en-US">
              <a:solidFill>
                <a:prstClr val="black"/>
              </a:solidFill>
              <a:cs typeface="+mn-ea"/>
              <a:sym typeface="+mn-lt"/>
            </a:endParaRPr>
          </a:p>
        </p:txBody>
      </p:sp>
      <p:sp>
        <p:nvSpPr>
          <p:cNvPr id="375" name="矩形 374">
            <a:extLst>
              <a:ext uri="{FF2B5EF4-FFF2-40B4-BE49-F238E27FC236}">
                <a16:creationId xmlns:a16="http://schemas.microsoft.com/office/drawing/2014/main" id="{0079AF8D-35ED-482A-A0FF-2D6992AD8CB3}"/>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grpSp>
        <p:nvGrpSpPr>
          <p:cNvPr id="376" name="组合 375">
            <a:extLst>
              <a:ext uri="{FF2B5EF4-FFF2-40B4-BE49-F238E27FC236}">
                <a16:creationId xmlns:a16="http://schemas.microsoft.com/office/drawing/2014/main" id="{49BF034B-8EAE-4BEB-9497-E6825BA36C1D}"/>
              </a:ext>
            </a:extLst>
          </p:cNvPr>
          <p:cNvGrpSpPr/>
          <p:nvPr/>
        </p:nvGrpSpPr>
        <p:grpSpPr>
          <a:xfrm>
            <a:off x="959049" y="4173265"/>
            <a:ext cx="1877437" cy="929843"/>
            <a:chOff x="1127223" y="4082398"/>
            <a:chExt cx="1877437" cy="929843"/>
          </a:xfrm>
        </p:grpSpPr>
        <p:sp>
          <p:nvSpPr>
            <p:cNvPr id="377" name="文本框 376">
              <a:extLst>
                <a:ext uri="{FF2B5EF4-FFF2-40B4-BE49-F238E27FC236}">
                  <a16:creationId xmlns:a16="http://schemas.microsoft.com/office/drawing/2014/main" id="{8C458C30-5507-4973-B38B-225E1C219995}"/>
                </a:ext>
              </a:extLst>
            </p:cNvPr>
            <p:cNvSpPr txBox="1"/>
            <p:nvPr/>
          </p:nvSpPr>
          <p:spPr>
            <a:xfrm>
              <a:off x="1127223" y="4581354"/>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378" name="文本框 377">
              <a:extLst>
                <a:ext uri="{FF2B5EF4-FFF2-40B4-BE49-F238E27FC236}">
                  <a16:creationId xmlns:a16="http://schemas.microsoft.com/office/drawing/2014/main" id="{8CFC8866-E73E-481B-8CE2-49980AE038DD}"/>
                </a:ext>
              </a:extLst>
            </p:cNvPr>
            <p:cNvSpPr txBox="1"/>
            <p:nvPr/>
          </p:nvSpPr>
          <p:spPr>
            <a:xfrm>
              <a:off x="1360537" y="4082398"/>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379" name="直接连接符 378">
              <a:extLst>
                <a:ext uri="{FF2B5EF4-FFF2-40B4-BE49-F238E27FC236}">
                  <a16:creationId xmlns:a16="http://schemas.microsoft.com/office/drawing/2014/main" id="{CA5588AA-7668-45A7-ABD6-D0E6BAF02D30}"/>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80" name="组合 379">
            <a:extLst>
              <a:ext uri="{FF2B5EF4-FFF2-40B4-BE49-F238E27FC236}">
                <a16:creationId xmlns:a16="http://schemas.microsoft.com/office/drawing/2014/main" id="{637FB9E7-E8E0-47D2-89CD-909A73A28F60}"/>
              </a:ext>
            </a:extLst>
          </p:cNvPr>
          <p:cNvGrpSpPr/>
          <p:nvPr/>
        </p:nvGrpSpPr>
        <p:grpSpPr>
          <a:xfrm>
            <a:off x="3639399" y="5470520"/>
            <a:ext cx="1877437" cy="929843"/>
            <a:chOff x="1127223" y="4082398"/>
            <a:chExt cx="1877437" cy="929843"/>
          </a:xfrm>
        </p:grpSpPr>
        <p:sp>
          <p:nvSpPr>
            <p:cNvPr id="381" name="文本框 380">
              <a:extLst>
                <a:ext uri="{FF2B5EF4-FFF2-40B4-BE49-F238E27FC236}">
                  <a16:creationId xmlns:a16="http://schemas.microsoft.com/office/drawing/2014/main" id="{A79EB73C-47CC-43FC-9E67-FBF00E2C548C}"/>
                </a:ext>
              </a:extLst>
            </p:cNvPr>
            <p:cNvSpPr txBox="1"/>
            <p:nvPr/>
          </p:nvSpPr>
          <p:spPr>
            <a:xfrm>
              <a:off x="1127223" y="4581354"/>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382" name="文本框 381">
              <a:extLst>
                <a:ext uri="{FF2B5EF4-FFF2-40B4-BE49-F238E27FC236}">
                  <a16:creationId xmlns:a16="http://schemas.microsoft.com/office/drawing/2014/main" id="{5E7C3AB8-CF4B-4BAF-8BD5-30FCFAC055AC}"/>
                </a:ext>
              </a:extLst>
            </p:cNvPr>
            <p:cNvSpPr txBox="1"/>
            <p:nvPr/>
          </p:nvSpPr>
          <p:spPr>
            <a:xfrm>
              <a:off x="1360537" y="4082398"/>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383" name="直接连接符 382">
              <a:extLst>
                <a:ext uri="{FF2B5EF4-FFF2-40B4-BE49-F238E27FC236}">
                  <a16:creationId xmlns:a16="http://schemas.microsoft.com/office/drawing/2014/main" id="{96DE487B-E38F-4CB0-A1BB-F2A9626B36C7}"/>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84" name="组合 383">
            <a:extLst>
              <a:ext uri="{FF2B5EF4-FFF2-40B4-BE49-F238E27FC236}">
                <a16:creationId xmlns:a16="http://schemas.microsoft.com/office/drawing/2014/main" id="{FAFF730C-E9AF-47E9-9404-B9D5CF241FB3}"/>
              </a:ext>
            </a:extLst>
          </p:cNvPr>
          <p:cNvGrpSpPr/>
          <p:nvPr/>
        </p:nvGrpSpPr>
        <p:grpSpPr>
          <a:xfrm>
            <a:off x="9410602" y="533480"/>
            <a:ext cx="1877437" cy="929843"/>
            <a:chOff x="1127223" y="4082398"/>
            <a:chExt cx="1877437" cy="929843"/>
          </a:xfrm>
        </p:grpSpPr>
        <p:sp>
          <p:nvSpPr>
            <p:cNvPr id="385" name="文本框 384">
              <a:extLst>
                <a:ext uri="{FF2B5EF4-FFF2-40B4-BE49-F238E27FC236}">
                  <a16:creationId xmlns:a16="http://schemas.microsoft.com/office/drawing/2014/main" id="{44CCFC43-42B3-4B12-98F9-2945950D6032}"/>
                </a:ext>
              </a:extLst>
            </p:cNvPr>
            <p:cNvSpPr txBox="1"/>
            <p:nvPr/>
          </p:nvSpPr>
          <p:spPr>
            <a:xfrm>
              <a:off x="1127223" y="4581354"/>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386" name="文本框 385">
              <a:extLst>
                <a:ext uri="{FF2B5EF4-FFF2-40B4-BE49-F238E27FC236}">
                  <a16:creationId xmlns:a16="http://schemas.microsoft.com/office/drawing/2014/main" id="{0DB83F1E-698E-42CA-9A11-C33B740F8035}"/>
                </a:ext>
              </a:extLst>
            </p:cNvPr>
            <p:cNvSpPr txBox="1"/>
            <p:nvPr/>
          </p:nvSpPr>
          <p:spPr>
            <a:xfrm>
              <a:off x="1360537" y="4082398"/>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387" name="直接连接符 386">
              <a:extLst>
                <a:ext uri="{FF2B5EF4-FFF2-40B4-BE49-F238E27FC236}">
                  <a16:creationId xmlns:a16="http://schemas.microsoft.com/office/drawing/2014/main" id="{A9009C6B-A1A5-4FF8-8899-EAA7E41462D7}"/>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388" name="组合 387">
            <a:extLst>
              <a:ext uri="{FF2B5EF4-FFF2-40B4-BE49-F238E27FC236}">
                <a16:creationId xmlns:a16="http://schemas.microsoft.com/office/drawing/2014/main" id="{B0F82E2B-7198-4FD1-904B-99D504DCABAF}"/>
              </a:ext>
            </a:extLst>
          </p:cNvPr>
          <p:cNvGrpSpPr/>
          <p:nvPr/>
        </p:nvGrpSpPr>
        <p:grpSpPr>
          <a:xfrm>
            <a:off x="9753330" y="3198217"/>
            <a:ext cx="1877437" cy="929843"/>
            <a:chOff x="1127223" y="4082398"/>
            <a:chExt cx="1877437" cy="929843"/>
          </a:xfrm>
        </p:grpSpPr>
        <p:sp>
          <p:nvSpPr>
            <p:cNvPr id="389" name="文本框 388">
              <a:extLst>
                <a:ext uri="{FF2B5EF4-FFF2-40B4-BE49-F238E27FC236}">
                  <a16:creationId xmlns:a16="http://schemas.microsoft.com/office/drawing/2014/main" id="{05C9E0A7-FBC6-4353-BB27-72471FBC02E8}"/>
                </a:ext>
              </a:extLst>
            </p:cNvPr>
            <p:cNvSpPr txBox="1"/>
            <p:nvPr/>
          </p:nvSpPr>
          <p:spPr>
            <a:xfrm>
              <a:off x="1127223" y="4581354"/>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390" name="文本框 389">
              <a:extLst>
                <a:ext uri="{FF2B5EF4-FFF2-40B4-BE49-F238E27FC236}">
                  <a16:creationId xmlns:a16="http://schemas.microsoft.com/office/drawing/2014/main" id="{F4FB6BEF-B63A-4065-A9F9-7022CD4837BC}"/>
                </a:ext>
              </a:extLst>
            </p:cNvPr>
            <p:cNvSpPr txBox="1"/>
            <p:nvPr/>
          </p:nvSpPr>
          <p:spPr>
            <a:xfrm>
              <a:off x="1360537" y="4082398"/>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391" name="直接连接符 390">
              <a:extLst>
                <a:ext uri="{FF2B5EF4-FFF2-40B4-BE49-F238E27FC236}">
                  <a16:creationId xmlns:a16="http://schemas.microsoft.com/office/drawing/2014/main" id="{F7A9F770-CE48-4B01-9E2E-A8E6386D759C}"/>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010231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1000"/>
                                        <p:tgtEl>
                                          <p:spTgt spid="4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p:stCondLst>
                              <p:cond delay="1500"/>
                            </p:stCondLst>
                            <p:childTnLst>
                              <p:par>
                                <p:cTn id="13" presetID="26" presetClass="emph" presetSubtype="0" fill="hold" nodeType="afterEffect">
                                  <p:stCondLst>
                                    <p:cond delay="0"/>
                                  </p:stCondLst>
                                  <p:childTnLst>
                                    <p:animEffect transition="out" filter="fade">
                                      <p:cBhvr>
                                        <p:cTn id="14" dur="500" tmFilter="0, 0; .2, .5; .8, .5; 1, 0"/>
                                        <p:tgtEl>
                                          <p:spTgt spid="41"/>
                                        </p:tgtEl>
                                      </p:cBhvr>
                                    </p:animEffect>
                                    <p:animScale>
                                      <p:cBhvr>
                                        <p:cTn id="15" dur="250" autoRev="1" fill="hold"/>
                                        <p:tgtEl>
                                          <p:spTgt spid="41"/>
                                        </p:tgtEl>
                                      </p:cBhvr>
                                      <p:by x="105000" y="105000"/>
                                    </p:animScale>
                                  </p:childTnLst>
                                </p:cTn>
                              </p:par>
                              <p:par>
                                <p:cTn id="16" presetID="26" presetClass="emph" presetSubtype="0" fill="hold" grpId="0" nodeType="withEffect">
                                  <p:stCondLst>
                                    <p:cond delay="0"/>
                                  </p:stCondLst>
                                  <p:childTnLst>
                                    <p:animEffect transition="out" filter="fade">
                                      <p:cBhvr>
                                        <p:cTn id="17" dur="500" tmFilter="0, 0; .2, .5; .8, .5; 1, 0"/>
                                        <p:tgtEl>
                                          <p:spTgt spid="311"/>
                                        </p:tgtEl>
                                      </p:cBhvr>
                                    </p:animEffect>
                                    <p:animScale>
                                      <p:cBhvr>
                                        <p:cTn id="18" dur="250" autoRev="1" fill="hold"/>
                                        <p:tgtEl>
                                          <p:spTgt spid="311"/>
                                        </p:tgtEl>
                                      </p:cBhvr>
                                      <p:by x="105000" y="105000"/>
                                    </p:animScale>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animEffect transition="in" filter="wipe(left)">
                                      <p:cBhvr>
                                        <p:cTn id="23" dur="1000"/>
                                        <p:tgtEl>
                                          <p:spTgt spid="50"/>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p:stCondLst>
                              <p:cond delay="1500"/>
                            </p:stCondLst>
                            <p:childTnLst>
                              <p:par>
                                <p:cTn id="29" presetID="26" presetClass="emph" presetSubtype="0" fill="hold" nodeType="afterEffect">
                                  <p:stCondLst>
                                    <p:cond delay="0"/>
                                  </p:stCondLst>
                                  <p:childTnLst>
                                    <p:animEffect transition="out" filter="fade">
                                      <p:cBhvr>
                                        <p:cTn id="30" dur="500" tmFilter="0, 0; .2, .5; .8, .5; 1, 0"/>
                                        <p:tgtEl>
                                          <p:spTgt spid="51"/>
                                        </p:tgtEl>
                                      </p:cBhvr>
                                    </p:animEffect>
                                    <p:animScale>
                                      <p:cBhvr>
                                        <p:cTn id="31" dur="250" autoRev="1" fill="hold"/>
                                        <p:tgtEl>
                                          <p:spTgt spid="51"/>
                                        </p:tgtEl>
                                      </p:cBhvr>
                                      <p:by x="105000" y="105000"/>
                                    </p:animScale>
                                  </p:childTnLst>
                                </p:cTn>
                              </p:par>
                              <p:par>
                                <p:cTn id="32" presetID="26" presetClass="emph" presetSubtype="0" fill="hold" grpId="0" nodeType="withEffect">
                                  <p:stCondLst>
                                    <p:cond delay="0"/>
                                  </p:stCondLst>
                                  <p:childTnLst>
                                    <p:animEffect transition="out" filter="fade">
                                      <p:cBhvr>
                                        <p:cTn id="33" dur="500" tmFilter="0, 0; .2, .5; .8, .5; 1, 0"/>
                                        <p:tgtEl>
                                          <p:spTgt spid="223"/>
                                        </p:tgtEl>
                                      </p:cBhvr>
                                    </p:animEffect>
                                    <p:animScale>
                                      <p:cBhvr>
                                        <p:cTn id="34" dur="250" autoRev="1" fill="hold"/>
                                        <p:tgtEl>
                                          <p:spTgt spid="223"/>
                                        </p:tgtEl>
                                      </p:cBhvr>
                                      <p:by x="105000" y="105000"/>
                                    </p:animScale>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nodeType="click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wipe(left)">
                                      <p:cBhvr>
                                        <p:cTn id="39" dur="1000"/>
                                        <p:tgtEl>
                                          <p:spTgt spid="85"/>
                                        </p:tgtEl>
                                      </p:cBhvr>
                                    </p:animEffect>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par>
                          <p:cTn id="44" fill="hold">
                            <p:stCondLst>
                              <p:cond delay="1500"/>
                            </p:stCondLst>
                            <p:childTnLst>
                              <p:par>
                                <p:cTn id="45" presetID="26" presetClass="emph" presetSubtype="0" fill="hold" nodeType="afterEffect">
                                  <p:stCondLst>
                                    <p:cond delay="0"/>
                                  </p:stCondLst>
                                  <p:childTnLst>
                                    <p:animEffect transition="out" filter="fade">
                                      <p:cBhvr>
                                        <p:cTn id="46" dur="500" tmFilter="0, 0; .2, .5; .8, .5; 1, 0"/>
                                        <p:tgtEl>
                                          <p:spTgt spid="86"/>
                                        </p:tgtEl>
                                      </p:cBhvr>
                                    </p:animEffect>
                                    <p:animScale>
                                      <p:cBhvr>
                                        <p:cTn id="47" dur="250" autoRev="1" fill="hold"/>
                                        <p:tgtEl>
                                          <p:spTgt spid="86"/>
                                        </p:tgtEl>
                                      </p:cBhvr>
                                      <p:by x="105000" y="105000"/>
                                    </p:animScale>
                                  </p:childTnLst>
                                </p:cTn>
                              </p:par>
                              <p:par>
                                <p:cTn id="48" presetID="26" presetClass="emph" presetSubtype="0" fill="hold" grpId="0" nodeType="withEffect">
                                  <p:stCondLst>
                                    <p:cond delay="0"/>
                                  </p:stCondLst>
                                  <p:childTnLst>
                                    <p:animEffect transition="out" filter="fade">
                                      <p:cBhvr>
                                        <p:cTn id="49" dur="500" tmFilter="0, 0; .2, .5; .8, .5; 1, 0"/>
                                        <p:tgtEl>
                                          <p:spTgt spid="326"/>
                                        </p:tgtEl>
                                      </p:cBhvr>
                                    </p:animEffect>
                                    <p:animScale>
                                      <p:cBhvr>
                                        <p:cTn id="50" dur="250" autoRev="1" fill="hold"/>
                                        <p:tgtEl>
                                          <p:spTgt spid="326"/>
                                        </p:tgtEl>
                                      </p:cBhvr>
                                      <p:by x="105000" y="105000"/>
                                    </p:animScale>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left)">
                                      <p:cBhvr>
                                        <p:cTn id="55" dur="1000"/>
                                        <p:tgtEl>
                                          <p:spTgt spid="73"/>
                                        </p:tgtEl>
                                      </p:cBhvr>
                                    </p:animEffect>
                                  </p:childTnLst>
                                </p:cTn>
                              </p:par>
                            </p:childTnLst>
                          </p:cTn>
                        </p:par>
                        <p:par>
                          <p:cTn id="56" fill="hold">
                            <p:stCondLst>
                              <p:cond delay="1000"/>
                            </p:stCondLst>
                            <p:childTnLst>
                              <p:par>
                                <p:cTn id="57" presetID="10" presetClass="entr" presetSubtype="0"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fade">
                                      <p:cBhvr>
                                        <p:cTn id="59" dur="500"/>
                                        <p:tgtEl>
                                          <p:spTgt spid="74"/>
                                        </p:tgtEl>
                                      </p:cBhvr>
                                    </p:animEffect>
                                  </p:childTnLst>
                                </p:cTn>
                              </p:par>
                            </p:childTnLst>
                          </p:cTn>
                        </p:par>
                        <p:par>
                          <p:cTn id="60" fill="hold">
                            <p:stCondLst>
                              <p:cond delay="1500"/>
                            </p:stCondLst>
                            <p:childTnLst>
                              <p:par>
                                <p:cTn id="61" presetID="26" presetClass="emph" presetSubtype="0" fill="hold" nodeType="afterEffect">
                                  <p:stCondLst>
                                    <p:cond delay="0"/>
                                  </p:stCondLst>
                                  <p:childTnLst>
                                    <p:animEffect transition="out" filter="fade">
                                      <p:cBhvr>
                                        <p:cTn id="62" dur="500" tmFilter="0, 0; .2, .5; .8, .5; 1, 0"/>
                                        <p:tgtEl>
                                          <p:spTgt spid="74"/>
                                        </p:tgtEl>
                                      </p:cBhvr>
                                    </p:animEffect>
                                    <p:animScale>
                                      <p:cBhvr>
                                        <p:cTn id="63" dur="250" autoRev="1" fill="hold"/>
                                        <p:tgtEl>
                                          <p:spTgt spid="74"/>
                                        </p:tgtEl>
                                      </p:cBhvr>
                                      <p:by x="105000" y="105000"/>
                                    </p:animScale>
                                  </p:childTnLst>
                                </p:cTn>
                              </p:par>
                              <p:par>
                                <p:cTn id="64" presetID="26" presetClass="emph" presetSubtype="0" fill="hold" grpId="0" nodeType="withEffect">
                                  <p:stCondLst>
                                    <p:cond delay="0"/>
                                  </p:stCondLst>
                                  <p:childTnLst>
                                    <p:animEffect transition="out" filter="fade">
                                      <p:cBhvr>
                                        <p:cTn id="65" dur="500" tmFilter="0, 0; .2, .5; .8, .5; 1, 0"/>
                                        <p:tgtEl>
                                          <p:spTgt spid="116"/>
                                        </p:tgtEl>
                                      </p:cBhvr>
                                    </p:animEffect>
                                    <p:animScale>
                                      <p:cBhvr>
                                        <p:cTn id="66" dur="250" autoRev="1" fill="hold"/>
                                        <p:tgtEl>
                                          <p:spTgt spid="116"/>
                                        </p:tgtEl>
                                      </p:cBhvr>
                                      <p:by x="105000" y="105000"/>
                                    </p:animScale>
                                  </p:childTnLst>
                                </p:cTn>
                              </p:par>
                            </p:childTnLst>
                          </p:cTn>
                        </p:par>
                        <p:par>
                          <p:cTn id="67" fill="hold">
                            <p:stCondLst>
                              <p:cond delay="2000"/>
                            </p:stCondLst>
                            <p:childTnLst>
                              <p:par>
                                <p:cTn id="68" presetID="22" presetClass="entr" presetSubtype="8" fill="hold" nodeType="afterEffect">
                                  <p:stCondLst>
                                    <p:cond delay="0"/>
                                  </p:stCondLst>
                                  <p:childTnLst>
                                    <p:set>
                                      <p:cBhvr>
                                        <p:cTn id="69" dur="1" fill="hold">
                                          <p:stCondLst>
                                            <p:cond delay="0"/>
                                          </p:stCondLst>
                                        </p:cTn>
                                        <p:tgtEl>
                                          <p:spTgt spid="376"/>
                                        </p:tgtEl>
                                        <p:attrNameLst>
                                          <p:attrName>style.visibility</p:attrName>
                                        </p:attrNameLst>
                                      </p:cBhvr>
                                      <p:to>
                                        <p:strVal val="visible"/>
                                      </p:to>
                                    </p:set>
                                    <p:animEffect transition="in" filter="wipe(left)">
                                      <p:cBhvr>
                                        <p:cTn id="70" dur="500"/>
                                        <p:tgtEl>
                                          <p:spTgt spid="376"/>
                                        </p:tgtEl>
                                      </p:cBhvr>
                                    </p:animEffect>
                                  </p:childTnLst>
                                </p:cTn>
                              </p:par>
                            </p:childTnLst>
                          </p:cTn>
                        </p:par>
                        <p:par>
                          <p:cTn id="71" fill="hold">
                            <p:stCondLst>
                              <p:cond delay="2500"/>
                            </p:stCondLst>
                            <p:childTnLst>
                              <p:par>
                                <p:cTn id="72" presetID="22" presetClass="entr" presetSubtype="8" fill="hold" nodeType="afterEffect">
                                  <p:stCondLst>
                                    <p:cond delay="0"/>
                                  </p:stCondLst>
                                  <p:childTnLst>
                                    <p:set>
                                      <p:cBhvr>
                                        <p:cTn id="73" dur="1" fill="hold">
                                          <p:stCondLst>
                                            <p:cond delay="0"/>
                                          </p:stCondLst>
                                        </p:cTn>
                                        <p:tgtEl>
                                          <p:spTgt spid="380"/>
                                        </p:tgtEl>
                                        <p:attrNameLst>
                                          <p:attrName>style.visibility</p:attrName>
                                        </p:attrNameLst>
                                      </p:cBhvr>
                                      <p:to>
                                        <p:strVal val="visible"/>
                                      </p:to>
                                    </p:set>
                                    <p:animEffect transition="in" filter="wipe(left)">
                                      <p:cBhvr>
                                        <p:cTn id="74" dur="500"/>
                                        <p:tgtEl>
                                          <p:spTgt spid="380"/>
                                        </p:tgtEl>
                                      </p:cBhvr>
                                    </p:animEffect>
                                  </p:childTnLst>
                                </p:cTn>
                              </p:par>
                            </p:childTnLst>
                          </p:cTn>
                        </p:par>
                        <p:par>
                          <p:cTn id="75" fill="hold">
                            <p:stCondLst>
                              <p:cond delay="3000"/>
                            </p:stCondLst>
                            <p:childTnLst>
                              <p:par>
                                <p:cTn id="76" presetID="22" presetClass="entr" presetSubtype="8" fill="hold" nodeType="afterEffect">
                                  <p:stCondLst>
                                    <p:cond delay="0"/>
                                  </p:stCondLst>
                                  <p:childTnLst>
                                    <p:set>
                                      <p:cBhvr>
                                        <p:cTn id="77" dur="1" fill="hold">
                                          <p:stCondLst>
                                            <p:cond delay="0"/>
                                          </p:stCondLst>
                                        </p:cTn>
                                        <p:tgtEl>
                                          <p:spTgt spid="384"/>
                                        </p:tgtEl>
                                        <p:attrNameLst>
                                          <p:attrName>style.visibility</p:attrName>
                                        </p:attrNameLst>
                                      </p:cBhvr>
                                      <p:to>
                                        <p:strVal val="visible"/>
                                      </p:to>
                                    </p:set>
                                    <p:animEffect transition="in" filter="wipe(left)">
                                      <p:cBhvr>
                                        <p:cTn id="78" dur="500"/>
                                        <p:tgtEl>
                                          <p:spTgt spid="384"/>
                                        </p:tgtEl>
                                      </p:cBhvr>
                                    </p:animEffect>
                                  </p:childTnLst>
                                </p:cTn>
                              </p:par>
                            </p:childTnLst>
                          </p:cTn>
                        </p:par>
                        <p:par>
                          <p:cTn id="79" fill="hold">
                            <p:stCondLst>
                              <p:cond delay="3500"/>
                            </p:stCondLst>
                            <p:childTnLst>
                              <p:par>
                                <p:cTn id="80" presetID="22" presetClass="entr" presetSubtype="8" fill="hold" nodeType="afterEffect">
                                  <p:stCondLst>
                                    <p:cond delay="0"/>
                                  </p:stCondLst>
                                  <p:childTnLst>
                                    <p:set>
                                      <p:cBhvr>
                                        <p:cTn id="81" dur="1" fill="hold">
                                          <p:stCondLst>
                                            <p:cond delay="0"/>
                                          </p:stCondLst>
                                        </p:cTn>
                                        <p:tgtEl>
                                          <p:spTgt spid="388"/>
                                        </p:tgtEl>
                                        <p:attrNameLst>
                                          <p:attrName>style.visibility</p:attrName>
                                        </p:attrNameLst>
                                      </p:cBhvr>
                                      <p:to>
                                        <p:strVal val="visible"/>
                                      </p:to>
                                    </p:set>
                                    <p:animEffect transition="in" filter="wipe(left)">
                                      <p:cBhvr>
                                        <p:cTn id="82" dur="500"/>
                                        <p:tgtEl>
                                          <p:spTgt spid="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223" grpId="0" animBg="1"/>
      <p:bldP spid="311" grpId="0" animBg="1"/>
      <p:bldP spid="3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0" name="连接符: 肘形 39">
            <a:extLst>
              <a:ext uri="{FF2B5EF4-FFF2-40B4-BE49-F238E27FC236}">
                <a16:creationId xmlns:a16="http://schemas.microsoft.com/office/drawing/2014/main" id="{83A07C62-B7C4-47B4-B82D-E6B1DBE6A497}"/>
              </a:ext>
            </a:extLst>
          </p:cNvPr>
          <p:cNvCxnSpPr>
            <a:cxnSpLocks/>
            <a:stCxn id="44" idx="0"/>
          </p:cNvCxnSpPr>
          <p:nvPr/>
        </p:nvCxnSpPr>
        <p:spPr>
          <a:xfrm rot="5400000" flipH="1" flipV="1">
            <a:off x="2101509" y="2181905"/>
            <a:ext cx="823271" cy="1719872"/>
          </a:xfrm>
          <a:prstGeom prst="bentConnector2">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a:extLst>
              <a:ext uri="{FF2B5EF4-FFF2-40B4-BE49-F238E27FC236}">
                <a16:creationId xmlns:a16="http://schemas.microsoft.com/office/drawing/2014/main" id="{5E09EDA1-6D8E-48E0-AD18-F91D7E461B69}"/>
              </a:ext>
            </a:extLst>
          </p:cNvPr>
          <p:cNvGrpSpPr/>
          <p:nvPr/>
        </p:nvGrpSpPr>
        <p:grpSpPr>
          <a:xfrm>
            <a:off x="1463628" y="3453476"/>
            <a:ext cx="379159" cy="379159"/>
            <a:chOff x="1263165" y="3809928"/>
            <a:chExt cx="379159" cy="379159"/>
          </a:xfrm>
        </p:grpSpPr>
        <p:sp>
          <p:nvSpPr>
            <p:cNvPr id="42" name="椭圆 41">
              <a:extLst>
                <a:ext uri="{FF2B5EF4-FFF2-40B4-BE49-F238E27FC236}">
                  <a16:creationId xmlns:a16="http://schemas.microsoft.com/office/drawing/2014/main" id="{350FC82A-BF1C-4E29-ABB6-6227FA763E6C}"/>
                </a:ext>
              </a:extLst>
            </p:cNvPr>
            <p:cNvSpPr/>
            <p:nvPr/>
          </p:nvSpPr>
          <p:spPr>
            <a:xfrm>
              <a:off x="1329117" y="3875799"/>
              <a:ext cx="246827" cy="24682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a:extLst>
                <a:ext uri="{FF2B5EF4-FFF2-40B4-BE49-F238E27FC236}">
                  <a16:creationId xmlns:a16="http://schemas.microsoft.com/office/drawing/2014/main" id="{D18237F5-D3AF-4FBC-A895-2D0A47823583}"/>
                </a:ext>
              </a:extLst>
            </p:cNvPr>
            <p:cNvSpPr/>
            <p:nvPr/>
          </p:nvSpPr>
          <p:spPr>
            <a:xfrm>
              <a:off x="1372616" y="3919379"/>
              <a:ext cx="160257" cy="160257"/>
            </a:xfrm>
            <a:prstGeom prst="ellipse">
              <a:avLst/>
            </a:prstGeom>
            <a:solidFill>
              <a:schemeClr val="accent3">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椭圆 43">
              <a:extLst>
                <a:ext uri="{FF2B5EF4-FFF2-40B4-BE49-F238E27FC236}">
                  <a16:creationId xmlns:a16="http://schemas.microsoft.com/office/drawing/2014/main" id="{676E21F5-3799-4849-950C-F5896227BC64}"/>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8" name="文本框 7">
            <a:extLst>
              <a:ext uri="{FF2B5EF4-FFF2-40B4-BE49-F238E27FC236}">
                <a16:creationId xmlns:a16="http://schemas.microsoft.com/office/drawing/2014/main" id="{2A195FF5-DE73-4F15-B0CD-65BE27295486}"/>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47" name="组合 46">
            <a:extLst>
              <a:ext uri="{FF2B5EF4-FFF2-40B4-BE49-F238E27FC236}">
                <a16:creationId xmlns:a16="http://schemas.microsoft.com/office/drawing/2014/main" id="{A5586C0D-D188-487D-9B3D-45BEAD7EFC06}"/>
              </a:ext>
            </a:extLst>
          </p:cNvPr>
          <p:cNvGrpSpPr/>
          <p:nvPr/>
        </p:nvGrpSpPr>
        <p:grpSpPr>
          <a:xfrm>
            <a:off x="660401" y="406644"/>
            <a:ext cx="609356" cy="609356"/>
            <a:chOff x="7504635" y="3112377"/>
            <a:chExt cx="783759" cy="783759"/>
          </a:xfrm>
        </p:grpSpPr>
        <p:sp>
          <p:nvSpPr>
            <p:cNvPr id="30" name="椭圆 29">
              <a:extLst>
                <a:ext uri="{FF2B5EF4-FFF2-40B4-BE49-F238E27FC236}">
                  <a16:creationId xmlns:a16="http://schemas.microsoft.com/office/drawing/2014/main" id="{0B3A38AC-A682-4CD6-8B6E-71D5009D349C}"/>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1" name="椭圆 30">
              <a:extLst>
                <a:ext uri="{FF2B5EF4-FFF2-40B4-BE49-F238E27FC236}">
                  <a16:creationId xmlns:a16="http://schemas.microsoft.com/office/drawing/2014/main" id="{426C269E-7FB3-4127-8989-C8D44FB4FE69}"/>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2" name="KSO_Shape">
              <a:extLst>
                <a:ext uri="{FF2B5EF4-FFF2-40B4-BE49-F238E27FC236}">
                  <a16:creationId xmlns:a16="http://schemas.microsoft.com/office/drawing/2014/main" id="{3A0504E5-0D29-4F8A-861C-4D22B05440DD}"/>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sp>
        <p:nvSpPr>
          <p:cNvPr id="336" name="Freeform 5">
            <a:extLst>
              <a:ext uri="{FF2B5EF4-FFF2-40B4-BE49-F238E27FC236}">
                <a16:creationId xmlns:a16="http://schemas.microsoft.com/office/drawing/2014/main" id="{EC2722C7-56F4-4466-AA7E-F4222B03807B}"/>
              </a:ext>
            </a:extLst>
          </p:cNvPr>
          <p:cNvSpPr>
            <a:spLocks/>
          </p:cNvSpPr>
          <p:nvPr/>
        </p:nvSpPr>
        <p:spPr bwMode="auto">
          <a:xfrm>
            <a:off x="5208839" y="1178555"/>
            <a:ext cx="2305367" cy="1967745"/>
          </a:xfrm>
          <a:custGeom>
            <a:avLst/>
            <a:gdLst>
              <a:gd name="T0" fmla="*/ 1775 w 1883"/>
              <a:gd name="T1" fmla="*/ 136 h 1607"/>
              <a:gd name="T2" fmla="*/ 1667 w 1883"/>
              <a:gd name="T3" fmla="*/ 156 h 1607"/>
              <a:gd name="T4" fmla="*/ 1606 w 1883"/>
              <a:gd name="T5" fmla="*/ 76 h 1607"/>
              <a:gd name="T6" fmla="*/ 1541 w 1883"/>
              <a:gd name="T7" fmla="*/ 79 h 1607"/>
              <a:gd name="T8" fmla="*/ 1488 w 1883"/>
              <a:gd name="T9" fmla="*/ 29 h 1607"/>
              <a:gd name="T10" fmla="*/ 1503 w 1883"/>
              <a:gd name="T11" fmla="*/ 60 h 1607"/>
              <a:gd name="T12" fmla="*/ 1516 w 1883"/>
              <a:gd name="T13" fmla="*/ 110 h 1607"/>
              <a:gd name="T14" fmla="*/ 1458 w 1883"/>
              <a:gd name="T15" fmla="*/ 323 h 1607"/>
              <a:gd name="T16" fmla="*/ 1295 w 1883"/>
              <a:gd name="T17" fmla="*/ 415 h 1607"/>
              <a:gd name="T18" fmla="*/ 1378 w 1883"/>
              <a:gd name="T19" fmla="*/ 564 h 1607"/>
              <a:gd name="T20" fmla="*/ 1498 w 1883"/>
              <a:gd name="T21" fmla="*/ 566 h 1607"/>
              <a:gd name="T22" fmla="*/ 1344 w 1883"/>
              <a:gd name="T23" fmla="*/ 714 h 1607"/>
              <a:gd name="T24" fmla="*/ 1202 w 1883"/>
              <a:gd name="T25" fmla="*/ 877 h 1607"/>
              <a:gd name="T26" fmla="*/ 1038 w 1883"/>
              <a:gd name="T27" fmla="*/ 960 h 1607"/>
              <a:gd name="T28" fmla="*/ 933 w 1883"/>
              <a:gd name="T29" fmla="*/ 1115 h 1607"/>
              <a:gd name="T30" fmla="*/ 567 w 1883"/>
              <a:gd name="T31" fmla="*/ 1228 h 1607"/>
              <a:gd name="T32" fmla="*/ 267 w 1883"/>
              <a:gd name="T33" fmla="*/ 1127 h 1607"/>
              <a:gd name="T34" fmla="*/ 3 w 1883"/>
              <a:gd name="T35" fmla="*/ 1114 h 1607"/>
              <a:gd name="T36" fmla="*/ 31 w 1883"/>
              <a:gd name="T37" fmla="*/ 1198 h 1607"/>
              <a:gd name="T38" fmla="*/ 62 w 1883"/>
              <a:gd name="T39" fmla="*/ 1304 h 1607"/>
              <a:gd name="T40" fmla="*/ 183 w 1883"/>
              <a:gd name="T41" fmla="*/ 1275 h 1607"/>
              <a:gd name="T42" fmla="*/ 181 w 1883"/>
              <a:gd name="T43" fmla="*/ 1379 h 1607"/>
              <a:gd name="T44" fmla="*/ 251 w 1883"/>
              <a:gd name="T45" fmla="*/ 1429 h 1607"/>
              <a:gd name="T46" fmla="*/ 289 w 1883"/>
              <a:gd name="T47" fmla="*/ 1475 h 1607"/>
              <a:gd name="T48" fmla="*/ 319 w 1883"/>
              <a:gd name="T49" fmla="*/ 1467 h 1607"/>
              <a:gd name="T50" fmla="*/ 474 w 1883"/>
              <a:gd name="T51" fmla="*/ 1413 h 1607"/>
              <a:gd name="T52" fmla="*/ 504 w 1883"/>
              <a:gd name="T53" fmla="*/ 1483 h 1607"/>
              <a:gd name="T54" fmla="*/ 441 w 1883"/>
              <a:gd name="T55" fmla="*/ 1534 h 1607"/>
              <a:gd name="T56" fmla="*/ 552 w 1883"/>
              <a:gd name="T57" fmla="*/ 1596 h 1607"/>
              <a:gd name="T58" fmla="*/ 624 w 1883"/>
              <a:gd name="T59" fmla="*/ 1460 h 1607"/>
              <a:gd name="T60" fmla="*/ 690 w 1883"/>
              <a:gd name="T61" fmla="*/ 1441 h 1607"/>
              <a:gd name="T62" fmla="*/ 712 w 1883"/>
              <a:gd name="T63" fmla="*/ 1556 h 1607"/>
              <a:gd name="T64" fmla="*/ 809 w 1883"/>
              <a:gd name="T65" fmla="*/ 1605 h 1607"/>
              <a:gd name="T66" fmla="*/ 878 w 1883"/>
              <a:gd name="T67" fmla="*/ 1488 h 1607"/>
              <a:gd name="T68" fmla="*/ 967 w 1883"/>
              <a:gd name="T69" fmla="*/ 1421 h 1607"/>
              <a:gd name="T70" fmla="*/ 995 w 1883"/>
              <a:gd name="T71" fmla="*/ 1407 h 1607"/>
              <a:gd name="T72" fmla="*/ 1062 w 1883"/>
              <a:gd name="T73" fmla="*/ 1388 h 1607"/>
              <a:gd name="T74" fmla="*/ 1122 w 1883"/>
              <a:gd name="T75" fmla="*/ 1328 h 1607"/>
              <a:gd name="T76" fmla="*/ 1205 w 1883"/>
              <a:gd name="T77" fmla="*/ 1300 h 1607"/>
              <a:gd name="T78" fmla="*/ 1203 w 1883"/>
              <a:gd name="T79" fmla="*/ 1221 h 1607"/>
              <a:gd name="T80" fmla="*/ 1263 w 1883"/>
              <a:gd name="T81" fmla="*/ 1109 h 1607"/>
              <a:gd name="T82" fmla="*/ 1303 w 1883"/>
              <a:gd name="T83" fmla="*/ 1182 h 1607"/>
              <a:gd name="T84" fmla="*/ 1335 w 1883"/>
              <a:gd name="T85" fmla="*/ 1142 h 1607"/>
              <a:gd name="T86" fmla="*/ 1416 w 1883"/>
              <a:gd name="T87" fmla="*/ 1065 h 1607"/>
              <a:gd name="T88" fmla="*/ 1482 w 1883"/>
              <a:gd name="T89" fmla="*/ 1050 h 1607"/>
              <a:gd name="T90" fmla="*/ 1509 w 1883"/>
              <a:gd name="T91" fmla="*/ 1102 h 1607"/>
              <a:gd name="T92" fmla="*/ 1587 w 1883"/>
              <a:gd name="T93" fmla="*/ 1173 h 1607"/>
              <a:gd name="T94" fmla="*/ 1617 w 1883"/>
              <a:gd name="T95" fmla="*/ 1150 h 1607"/>
              <a:gd name="T96" fmla="*/ 1669 w 1883"/>
              <a:gd name="T97" fmla="*/ 1098 h 1607"/>
              <a:gd name="T98" fmla="*/ 1785 w 1883"/>
              <a:gd name="T99" fmla="*/ 1017 h 1607"/>
              <a:gd name="T100" fmla="*/ 1878 w 1883"/>
              <a:gd name="T101" fmla="*/ 935 h 1607"/>
              <a:gd name="T102" fmla="*/ 1845 w 1883"/>
              <a:gd name="T103" fmla="*/ 855 h 1607"/>
              <a:gd name="T104" fmla="*/ 1778 w 1883"/>
              <a:gd name="T105" fmla="*/ 850 h 1607"/>
              <a:gd name="T106" fmla="*/ 1733 w 1883"/>
              <a:gd name="T107" fmla="*/ 779 h 1607"/>
              <a:gd name="T108" fmla="*/ 1681 w 1883"/>
              <a:gd name="T109" fmla="*/ 694 h 1607"/>
              <a:gd name="T110" fmla="*/ 1720 w 1883"/>
              <a:gd name="T111" fmla="*/ 670 h 1607"/>
              <a:gd name="T112" fmla="*/ 1746 w 1883"/>
              <a:gd name="T113" fmla="*/ 596 h 1607"/>
              <a:gd name="T114" fmla="*/ 1735 w 1883"/>
              <a:gd name="T115" fmla="*/ 501 h 1607"/>
              <a:gd name="T116" fmla="*/ 1774 w 1883"/>
              <a:gd name="T117" fmla="*/ 445 h 1607"/>
              <a:gd name="T118" fmla="*/ 1824 w 1883"/>
              <a:gd name="T119" fmla="*/ 431 h 1607"/>
              <a:gd name="T120" fmla="*/ 1843 w 1883"/>
              <a:gd name="T121" fmla="*/ 331 h 1607"/>
              <a:gd name="T122" fmla="*/ 1849 w 1883"/>
              <a:gd name="T123" fmla="*/ 222 h 1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37" name="Freeform 6">
            <a:extLst>
              <a:ext uri="{FF2B5EF4-FFF2-40B4-BE49-F238E27FC236}">
                <a16:creationId xmlns:a16="http://schemas.microsoft.com/office/drawing/2014/main" id="{A82AAB3F-7AFC-41B3-BB6C-6FB6E9D41C82}"/>
              </a:ext>
            </a:extLst>
          </p:cNvPr>
          <p:cNvSpPr>
            <a:spLocks/>
          </p:cNvSpPr>
          <p:nvPr/>
        </p:nvSpPr>
        <p:spPr bwMode="auto">
          <a:xfrm>
            <a:off x="4766838" y="2511004"/>
            <a:ext cx="1474196" cy="1247398"/>
          </a:xfrm>
          <a:custGeom>
            <a:avLst/>
            <a:gdLst>
              <a:gd name="T0" fmla="*/ 706 w 1203"/>
              <a:gd name="T1" fmla="*/ 405 h 1018"/>
              <a:gd name="T2" fmla="*/ 680 w 1203"/>
              <a:gd name="T3" fmla="*/ 423 h 1018"/>
              <a:gd name="T4" fmla="*/ 586 w 1203"/>
              <a:gd name="T5" fmla="*/ 339 h 1018"/>
              <a:gd name="T6" fmla="*/ 517 w 1203"/>
              <a:gd name="T7" fmla="*/ 283 h 1018"/>
              <a:gd name="T8" fmla="*/ 524 w 1203"/>
              <a:gd name="T9" fmla="*/ 207 h 1018"/>
              <a:gd name="T10" fmla="*/ 448 w 1203"/>
              <a:gd name="T11" fmla="*/ 228 h 1018"/>
              <a:gd name="T12" fmla="*/ 390 w 1203"/>
              <a:gd name="T13" fmla="*/ 154 h 1018"/>
              <a:gd name="T14" fmla="*/ 363 w 1203"/>
              <a:gd name="T15" fmla="*/ 64 h 1018"/>
              <a:gd name="T16" fmla="*/ 338 w 1203"/>
              <a:gd name="T17" fmla="*/ 19 h 1018"/>
              <a:gd name="T18" fmla="*/ 277 w 1203"/>
              <a:gd name="T19" fmla="*/ 40 h 1018"/>
              <a:gd name="T20" fmla="*/ 234 w 1203"/>
              <a:gd name="T21" fmla="*/ 83 h 1018"/>
              <a:gd name="T22" fmla="*/ 129 w 1203"/>
              <a:gd name="T23" fmla="*/ 117 h 1018"/>
              <a:gd name="T24" fmla="*/ 66 w 1203"/>
              <a:gd name="T25" fmla="*/ 192 h 1018"/>
              <a:gd name="T26" fmla="*/ 4 w 1203"/>
              <a:gd name="T27" fmla="*/ 243 h 1018"/>
              <a:gd name="T28" fmla="*/ 86 w 1203"/>
              <a:gd name="T29" fmla="*/ 314 h 1018"/>
              <a:gd name="T30" fmla="*/ 148 w 1203"/>
              <a:gd name="T31" fmla="*/ 334 h 1018"/>
              <a:gd name="T32" fmla="*/ 296 w 1203"/>
              <a:gd name="T33" fmla="*/ 395 h 1018"/>
              <a:gd name="T34" fmla="*/ 400 w 1203"/>
              <a:gd name="T35" fmla="*/ 373 h 1018"/>
              <a:gd name="T36" fmla="*/ 490 w 1203"/>
              <a:gd name="T37" fmla="*/ 412 h 1018"/>
              <a:gd name="T38" fmla="*/ 568 w 1203"/>
              <a:gd name="T39" fmla="*/ 442 h 1018"/>
              <a:gd name="T40" fmla="*/ 690 w 1203"/>
              <a:gd name="T41" fmla="*/ 535 h 1018"/>
              <a:gd name="T42" fmla="*/ 723 w 1203"/>
              <a:gd name="T43" fmla="*/ 579 h 1018"/>
              <a:gd name="T44" fmla="*/ 715 w 1203"/>
              <a:gd name="T45" fmla="*/ 760 h 1018"/>
              <a:gd name="T46" fmla="*/ 665 w 1203"/>
              <a:gd name="T47" fmla="*/ 848 h 1018"/>
              <a:gd name="T48" fmla="*/ 591 w 1203"/>
              <a:gd name="T49" fmla="*/ 879 h 1018"/>
              <a:gd name="T50" fmla="*/ 658 w 1203"/>
              <a:gd name="T51" fmla="*/ 930 h 1018"/>
              <a:gd name="T52" fmla="*/ 689 w 1203"/>
              <a:gd name="T53" fmla="*/ 917 h 1018"/>
              <a:gd name="T54" fmla="*/ 692 w 1203"/>
              <a:gd name="T55" fmla="*/ 883 h 1018"/>
              <a:gd name="T56" fmla="*/ 728 w 1203"/>
              <a:gd name="T57" fmla="*/ 848 h 1018"/>
              <a:gd name="T58" fmla="*/ 759 w 1203"/>
              <a:gd name="T59" fmla="*/ 876 h 1018"/>
              <a:gd name="T60" fmla="*/ 850 w 1203"/>
              <a:gd name="T61" fmla="*/ 912 h 1018"/>
              <a:gd name="T62" fmla="*/ 880 w 1203"/>
              <a:gd name="T63" fmla="*/ 965 h 1018"/>
              <a:gd name="T64" fmla="*/ 961 w 1203"/>
              <a:gd name="T65" fmla="*/ 990 h 1018"/>
              <a:gd name="T66" fmla="*/ 961 w 1203"/>
              <a:gd name="T67" fmla="*/ 941 h 1018"/>
              <a:gd name="T68" fmla="*/ 970 w 1203"/>
              <a:gd name="T69" fmla="*/ 922 h 1018"/>
              <a:gd name="T70" fmla="*/ 1010 w 1203"/>
              <a:gd name="T71" fmla="*/ 856 h 1018"/>
              <a:gd name="T72" fmla="*/ 1015 w 1203"/>
              <a:gd name="T73" fmla="*/ 810 h 1018"/>
              <a:gd name="T74" fmla="*/ 1056 w 1203"/>
              <a:gd name="T75" fmla="*/ 766 h 1018"/>
              <a:gd name="T76" fmla="*/ 1115 w 1203"/>
              <a:gd name="T77" fmla="*/ 755 h 1018"/>
              <a:gd name="T78" fmla="*/ 1175 w 1203"/>
              <a:gd name="T79" fmla="*/ 732 h 1018"/>
              <a:gd name="T80" fmla="*/ 1194 w 1203"/>
              <a:gd name="T81" fmla="*/ 643 h 1018"/>
              <a:gd name="T82" fmla="*/ 1087 w 1203"/>
              <a:gd name="T83" fmla="*/ 576 h 1018"/>
              <a:gd name="T84" fmla="*/ 1043 w 1203"/>
              <a:gd name="T85" fmla="*/ 648 h 1018"/>
              <a:gd name="T86" fmla="*/ 1075 w 1203"/>
              <a:gd name="T87" fmla="*/ 673 h 1018"/>
              <a:gd name="T88" fmla="*/ 1069 w 1203"/>
              <a:gd name="T89" fmla="*/ 712 h 1018"/>
              <a:gd name="T90" fmla="*/ 1025 w 1203"/>
              <a:gd name="T91" fmla="*/ 725 h 1018"/>
              <a:gd name="T92" fmla="*/ 986 w 1203"/>
              <a:gd name="T93" fmla="*/ 749 h 1018"/>
              <a:gd name="T94" fmla="*/ 956 w 1203"/>
              <a:gd name="T95" fmla="*/ 721 h 1018"/>
              <a:gd name="T96" fmla="*/ 938 w 1203"/>
              <a:gd name="T97" fmla="*/ 676 h 1018"/>
              <a:gd name="T98" fmla="*/ 924 w 1203"/>
              <a:gd name="T99" fmla="*/ 628 h 1018"/>
              <a:gd name="T100" fmla="*/ 860 w 1203"/>
              <a:gd name="T101" fmla="*/ 549 h 1018"/>
              <a:gd name="T102" fmla="*/ 787 w 1203"/>
              <a:gd name="T103" fmla="*/ 495 h 1018"/>
              <a:gd name="T104" fmla="*/ 791 w 1203"/>
              <a:gd name="T105" fmla="*/ 442 h 1018"/>
              <a:gd name="T106" fmla="*/ 857 w 1203"/>
              <a:gd name="T107" fmla="*/ 374 h 1018"/>
              <a:gd name="T108" fmla="*/ 779 w 1203"/>
              <a:gd name="T109" fmla="*/ 3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38" name="Freeform 7">
            <a:extLst>
              <a:ext uri="{FF2B5EF4-FFF2-40B4-BE49-F238E27FC236}">
                <a16:creationId xmlns:a16="http://schemas.microsoft.com/office/drawing/2014/main" id="{EFEE097A-267A-46C2-A77A-7854D4AC8469}"/>
              </a:ext>
            </a:extLst>
          </p:cNvPr>
          <p:cNvSpPr>
            <a:spLocks/>
          </p:cNvSpPr>
          <p:nvPr/>
        </p:nvSpPr>
        <p:spPr bwMode="auto">
          <a:xfrm>
            <a:off x="5813208" y="2943985"/>
            <a:ext cx="296386" cy="492258"/>
          </a:xfrm>
          <a:custGeom>
            <a:avLst/>
            <a:gdLst>
              <a:gd name="T0" fmla="*/ 122 w 242"/>
              <a:gd name="T1" fmla="*/ 77 h 402"/>
              <a:gd name="T2" fmla="*/ 122 w 242"/>
              <a:gd name="T3" fmla="*/ 113 h 402"/>
              <a:gd name="T4" fmla="*/ 110 w 242"/>
              <a:gd name="T5" fmla="*/ 144 h 402"/>
              <a:gd name="T6" fmla="*/ 99 w 242"/>
              <a:gd name="T7" fmla="*/ 163 h 402"/>
              <a:gd name="T8" fmla="*/ 97 w 242"/>
              <a:gd name="T9" fmla="*/ 162 h 402"/>
              <a:gd name="T10" fmla="*/ 57 w 242"/>
              <a:gd name="T11" fmla="*/ 171 h 402"/>
              <a:gd name="T12" fmla="*/ 17 w 242"/>
              <a:gd name="T13" fmla="*/ 178 h 402"/>
              <a:gd name="T14" fmla="*/ 11 w 242"/>
              <a:gd name="T15" fmla="*/ 185 h 402"/>
              <a:gd name="T16" fmla="*/ 51 w 242"/>
              <a:gd name="T17" fmla="*/ 189 h 402"/>
              <a:gd name="T18" fmla="*/ 54 w 242"/>
              <a:gd name="T19" fmla="*/ 190 h 402"/>
              <a:gd name="T20" fmla="*/ 63 w 242"/>
              <a:gd name="T21" fmla="*/ 215 h 402"/>
              <a:gd name="T22" fmla="*/ 79 w 242"/>
              <a:gd name="T23" fmla="*/ 244 h 402"/>
              <a:gd name="T24" fmla="*/ 93 w 242"/>
              <a:gd name="T25" fmla="*/ 284 h 402"/>
              <a:gd name="T26" fmla="*/ 94 w 242"/>
              <a:gd name="T27" fmla="*/ 285 h 402"/>
              <a:gd name="T28" fmla="*/ 101 w 242"/>
              <a:gd name="T29" fmla="*/ 306 h 402"/>
              <a:gd name="T30" fmla="*/ 94 w 242"/>
              <a:gd name="T31" fmla="*/ 329 h 402"/>
              <a:gd name="T32" fmla="*/ 95 w 242"/>
              <a:gd name="T33" fmla="*/ 349 h 402"/>
              <a:gd name="T34" fmla="*/ 132 w 242"/>
              <a:gd name="T35" fmla="*/ 371 h 402"/>
              <a:gd name="T36" fmla="*/ 154 w 242"/>
              <a:gd name="T37" fmla="*/ 399 h 402"/>
              <a:gd name="T38" fmla="*/ 165 w 242"/>
              <a:gd name="T39" fmla="*/ 402 h 402"/>
              <a:gd name="T40" fmla="*/ 161 w 242"/>
              <a:gd name="T41" fmla="*/ 367 h 402"/>
              <a:gd name="T42" fmla="*/ 186 w 242"/>
              <a:gd name="T43" fmla="*/ 355 h 402"/>
              <a:gd name="T44" fmla="*/ 187 w 242"/>
              <a:gd name="T45" fmla="*/ 354 h 402"/>
              <a:gd name="T46" fmla="*/ 189 w 242"/>
              <a:gd name="T47" fmla="*/ 355 h 402"/>
              <a:gd name="T48" fmla="*/ 206 w 242"/>
              <a:gd name="T49" fmla="*/ 352 h 402"/>
              <a:gd name="T50" fmla="*/ 209 w 242"/>
              <a:gd name="T51" fmla="*/ 323 h 402"/>
              <a:gd name="T52" fmla="*/ 194 w 242"/>
              <a:gd name="T53" fmla="*/ 306 h 402"/>
              <a:gd name="T54" fmla="*/ 182 w 242"/>
              <a:gd name="T55" fmla="*/ 305 h 402"/>
              <a:gd name="T56" fmla="*/ 175 w 242"/>
              <a:gd name="T57" fmla="*/ 277 h 402"/>
              <a:gd name="T58" fmla="*/ 178 w 242"/>
              <a:gd name="T59" fmla="*/ 221 h 402"/>
              <a:gd name="T60" fmla="*/ 217 w 242"/>
              <a:gd name="T61" fmla="*/ 211 h 402"/>
              <a:gd name="T62" fmla="*/ 242 w 242"/>
              <a:gd name="T63" fmla="*/ 143 h 402"/>
              <a:gd name="T64" fmla="*/ 223 w 242"/>
              <a:gd name="T65" fmla="*/ 126 h 402"/>
              <a:gd name="T66" fmla="*/ 219 w 242"/>
              <a:gd name="T67" fmla="*/ 127 h 402"/>
              <a:gd name="T68" fmla="*/ 202 w 242"/>
              <a:gd name="T69" fmla="*/ 128 h 402"/>
              <a:gd name="T70" fmla="*/ 189 w 242"/>
              <a:gd name="T71" fmla="*/ 112 h 402"/>
              <a:gd name="T72" fmla="*/ 188 w 242"/>
              <a:gd name="T73" fmla="*/ 110 h 402"/>
              <a:gd name="T74" fmla="*/ 192 w 242"/>
              <a:gd name="T75" fmla="*/ 69 h 402"/>
              <a:gd name="T76" fmla="*/ 202 w 242"/>
              <a:gd name="T77" fmla="*/ 49 h 402"/>
              <a:gd name="T78" fmla="*/ 207 w 242"/>
              <a:gd name="T79" fmla="*/ 26 h 402"/>
              <a:gd name="T80" fmla="*/ 170 w 242"/>
              <a:gd name="T81" fmla="*/ 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39" name="Freeform 8">
            <a:extLst>
              <a:ext uri="{FF2B5EF4-FFF2-40B4-BE49-F238E27FC236}">
                <a16:creationId xmlns:a16="http://schemas.microsoft.com/office/drawing/2014/main" id="{2B397B31-646F-420E-9793-8B31DE06F527}"/>
              </a:ext>
            </a:extLst>
          </p:cNvPr>
          <p:cNvSpPr>
            <a:spLocks/>
          </p:cNvSpPr>
          <p:nvPr/>
        </p:nvSpPr>
        <p:spPr bwMode="auto">
          <a:xfrm>
            <a:off x="2998833" y="1650195"/>
            <a:ext cx="2108205" cy="1594041"/>
          </a:xfrm>
          <a:custGeom>
            <a:avLst/>
            <a:gdLst>
              <a:gd name="T0" fmla="*/ 1687 w 1721"/>
              <a:gd name="T1" fmla="*/ 603 h 1302"/>
              <a:gd name="T2" fmla="*/ 1615 w 1721"/>
              <a:gd name="T3" fmla="*/ 538 h 1302"/>
              <a:gd name="T4" fmla="*/ 1572 w 1721"/>
              <a:gd name="T5" fmla="*/ 486 h 1302"/>
              <a:gd name="T6" fmla="*/ 1371 w 1721"/>
              <a:gd name="T7" fmla="*/ 438 h 1302"/>
              <a:gd name="T8" fmla="*/ 1382 w 1721"/>
              <a:gd name="T9" fmla="*/ 237 h 1302"/>
              <a:gd name="T10" fmla="*/ 1239 w 1721"/>
              <a:gd name="T11" fmla="*/ 67 h 1302"/>
              <a:gd name="T12" fmla="*/ 1169 w 1721"/>
              <a:gd name="T13" fmla="*/ 19 h 1302"/>
              <a:gd name="T14" fmla="*/ 1058 w 1721"/>
              <a:gd name="T15" fmla="*/ 162 h 1302"/>
              <a:gd name="T16" fmla="*/ 814 w 1721"/>
              <a:gd name="T17" fmla="*/ 295 h 1302"/>
              <a:gd name="T18" fmla="*/ 769 w 1721"/>
              <a:gd name="T19" fmla="*/ 304 h 1302"/>
              <a:gd name="T20" fmla="*/ 624 w 1721"/>
              <a:gd name="T21" fmla="*/ 292 h 1302"/>
              <a:gd name="T22" fmla="*/ 645 w 1721"/>
              <a:gd name="T23" fmla="*/ 443 h 1302"/>
              <a:gd name="T24" fmla="*/ 618 w 1721"/>
              <a:gd name="T25" fmla="*/ 522 h 1302"/>
              <a:gd name="T26" fmla="*/ 597 w 1721"/>
              <a:gd name="T27" fmla="*/ 519 h 1302"/>
              <a:gd name="T28" fmla="*/ 533 w 1721"/>
              <a:gd name="T29" fmla="*/ 591 h 1302"/>
              <a:gd name="T30" fmla="*/ 434 w 1721"/>
              <a:gd name="T31" fmla="*/ 617 h 1302"/>
              <a:gd name="T32" fmla="*/ 242 w 1721"/>
              <a:gd name="T33" fmla="*/ 669 h 1302"/>
              <a:gd name="T34" fmla="*/ 139 w 1721"/>
              <a:gd name="T35" fmla="*/ 653 h 1302"/>
              <a:gd name="T36" fmla="*/ 87 w 1721"/>
              <a:gd name="T37" fmla="*/ 635 h 1302"/>
              <a:gd name="T38" fmla="*/ 12 w 1721"/>
              <a:gd name="T39" fmla="*/ 749 h 1302"/>
              <a:gd name="T40" fmla="*/ 70 w 1721"/>
              <a:gd name="T41" fmla="*/ 801 h 1302"/>
              <a:gd name="T42" fmla="*/ 54 w 1721"/>
              <a:gd name="T43" fmla="*/ 940 h 1302"/>
              <a:gd name="T44" fmla="*/ 56 w 1721"/>
              <a:gd name="T45" fmla="*/ 970 h 1302"/>
              <a:gd name="T46" fmla="*/ 159 w 1721"/>
              <a:gd name="T47" fmla="*/ 1101 h 1302"/>
              <a:gd name="T48" fmla="*/ 225 w 1721"/>
              <a:gd name="T49" fmla="*/ 1170 h 1302"/>
              <a:gd name="T50" fmla="*/ 277 w 1721"/>
              <a:gd name="T51" fmla="*/ 1294 h 1302"/>
              <a:gd name="T52" fmla="*/ 342 w 1721"/>
              <a:gd name="T53" fmla="*/ 1301 h 1302"/>
              <a:gd name="T54" fmla="*/ 382 w 1721"/>
              <a:gd name="T55" fmla="*/ 1230 h 1302"/>
              <a:gd name="T56" fmla="*/ 436 w 1721"/>
              <a:gd name="T57" fmla="*/ 1236 h 1302"/>
              <a:gd name="T58" fmla="*/ 607 w 1721"/>
              <a:gd name="T59" fmla="*/ 1228 h 1302"/>
              <a:gd name="T60" fmla="*/ 661 w 1721"/>
              <a:gd name="T61" fmla="*/ 1267 h 1302"/>
              <a:gd name="T62" fmla="*/ 751 w 1721"/>
              <a:gd name="T63" fmla="*/ 1266 h 1302"/>
              <a:gd name="T64" fmla="*/ 950 w 1721"/>
              <a:gd name="T65" fmla="*/ 1241 h 1302"/>
              <a:gd name="T66" fmla="*/ 1088 w 1721"/>
              <a:gd name="T67" fmla="*/ 1246 h 1302"/>
              <a:gd name="T68" fmla="*/ 1176 w 1721"/>
              <a:gd name="T69" fmla="*/ 1277 h 1302"/>
              <a:gd name="T70" fmla="*/ 1247 w 1721"/>
              <a:gd name="T71" fmla="*/ 1296 h 1302"/>
              <a:gd name="T72" fmla="*/ 1238 w 1721"/>
              <a:gd name="T73" fmla="*/ 1240 h 1302"/>
              <a:gd name="T74" fmla="*/ 1257 w 1721"/>
              <a:gd name="T75" fmla="*/ 1216 h 1302"/>
              <a:gd name="T76" fmla="*/ 1263 w 1721"/>
              <a:gd name="T77" fmla="*/ 1177 h 1302"/>
              <a:gd name="T78" fmla="*/ 1216 w 1721"/>
              <a:gd name="T79" fmla="*/ 1131 h 1302"/>
              <a:gd name="T80" fmla="*/ 1218 w 1721"/>
              <a:gd name="T81" fmla="*/ 1092 h 1302"/>
              <a:gd name="T82" fmla="*/ 1304 w 1721"/>
              <a:gd name="T83" fmla="*/ 1046 h 1302"/>
              <a:gd name="T84" fmla="*/ 1391 w 1721"/>
              <a:gd name="T85" fmla="*/ 1029 h 1302"/>
              <a:gd name="T86" fmla="*/ 1435 w 1721"/>
              <a:gd name="T87" fmla="*/ 990 h 1302"/>
              <a:gd name="T88" fmla="*/ 1437 w 1721"/>
              <a:gd name="T89" fmla="*/ 970 h 1302"/>
              <a:gd name="T90" fmla="*/ 1443 w 1721"/>
              <a:gd name="T91" fmla="*/ 906 h 1302"/>
              <a:gd name="T92" fmla="*/ 1542 w 1721"/>
              <a:gd name="T93" fmla="*/ 831 h 1302"/>
              <a:gd name="T94" fmla="*/ 1590 w 1721"/>
              <a:gd name="T95" fmla="*/ 797 h 1302"/>
              <a:gd name="T96" fmla="*/ 1675 w 1721"/>
              <a:gd name="T97" fmla="*/ 776 h 1302"/>
              <a:gd name="T98" fmla="*/ 1709 w 1721"/>
              <a:gd name="T99" fmla="*/ 743 h 1302"/>
              <a:gd name="T100" fmla="*/ 1719 w 1721"/>
              <a:gd name="T101" fmla="*/ 702 h 1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0" name="Freeform 9">
            <a:extLst>
              <a:ext uri="{FF2B5EF4-FFF2-40B4-BE49-F238E27FC236}">
                <a16:creationId xmlns:a16="http://schemas.microsoft.com/office/drawing/2014/main" id="{5FAF06A6-72A2-4BFC-B33F-9F56151107B7}"/>
              </a:ext>
            </a:extLst>
          </p:cNvPr>
          <p:cNvSpPr>
            <a:spLocks/>
          </p:cNvSpPr>
          <p:nvPr/>
        </p:nvSpPr>
        <p:spPr bwMode="auto">
          <a:xfrm>
            <a:off x="4364784" y="2901458"/>
            <a:ext cx="1311830" cy="941992"/>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1" name="Freeform 10">
            <a:extLst>
              <a:ext uri="{FF2B5EF4-FFF2-40B4-BE49-F238E27FC236}">
                <a16:creationId xmlns:a16="http://schemas.microsoft.com/office/drawing/2014/main" id="{01D79926-CE3C-436E-A89B-1C686638F042}"/>
              </a:ext>
            </a:extLst>
          </p:cNvPr>
          <p:cNvSpPr>
            <a:spLocks/>
          </p:cNvSpPr>
          <p:nvPr/>
        </p:nvSpPr>
        <p:spPr bwMode="auto">
          <a:xfrm>
            <a:off x="5117347" y="3561240"/>
            <a:ext cx="1136576" cy="996114"/>
          </a:xfrm>
          <a:custGeom>
            <a:avLst/>
            <a:gdLst>
              <a:gd name="T0" fmla="*/ 27 w 928"/>
              <a:gd name="T1" fmla="*/ 37 h 814"/>
              <a:gd name="T2" fmla="*/ 23 w 928"/>
              <a:gd name="T3" fmla="*/ 93 h 814"/>
              <a:gd name="T4" fmla="*/ 13 w 928"/>
              <a:gd name="T5" fmla="*/ 151 h 814"/>
              <a:gd name="T6" fmla="*/ 52 w 928"/>
              <a:gd name="T7" fmla="*/ 182 h 814"/>
              <a:gd name="T8" fmla="*/ 94 w 928"/>
              <a:gd name="T9" fmla="*/ 255 h 814"/>
              <a:gd name="T10" fmla="*/ 98 w 928"/>
              <a:gd name="T11" fmla="*/ 323 h 814"/>
              <a:gd name="T12" fmla="*/ 120 w 928"/>
              <a:gd name="T13" fmla="*/ 378 h 814"/>
              <a:gd name="T14" fmla="*/ 132 w 928"/>
              <a:gd name="T15" fmla="*/ 461 h 814"/>
              <a:gd name="T16" fmla="*/ 125 w 928"/>
              <a:gd name="T17" fmla="*/ 576 h 814"/>
              <a:gd name="T18" fmla="*/ 146 w 928"/>
              <a:gd name="T19" fmla="*/ 609 h 814"/>
              <a:gd name="T20" fmla="*/ 165 w 928"/>
              <a:gd name="T21" fmla="*/ 561 h 814"/>
              <a:gd name="T22" fmla="*/ 206 w 928"/>
              <a:gd name="T23" fmla="*/ 581 h 814"/>
              <a:gd name="T24" fmla="*/ 226 w 928"/>
              <a:gd name="T25" fmla="*/ 625 h 814"/>
              <a:gd name="T26" fmla="*/ 269 w 928"/>
              <a:gd name="T27" fmla="*/ 630 h 814"/>
              <a:gd name="T28" fmla="*/ 316 w 928"/>
              <a:gd name="T29" fmla="*/ 735 h 814"/>
              <a:gd name="T30" fmla="*/ 324 w 928"/>
              <a:gd name="T31" fmla="*/ 788 h 814"/>
              <a:gd name="T32" fmla="*/ 347 w 928"/>
              <a:gd name="T33" fmla="*/ 812 h 814"/>
              <a:gd name="T34" fmla="*/ 404 w 928"/>
              <a:gd name="T35" fmla="*/ 773 h 814"/>
              <a:gd name="T36" fmla="*/ 434 w 928"/>
              <a:gd name="T37" fmla="*/ 707 h 814"/>
              <a:gd name="T38" fmla="*/ 458 w 928"/>
              <a:gd name="T39" fmla="*/ 672 h 814"/>
              <a:gd name="T40" fmla="*/ 493 w 928"/>
              <a:gd name="T41" fmla="*/ 620 h 814"/>
              <a:gd name="T42" fmla="*/ 516 w 928"/>
              <a:gd name="T43" fmla="*/ 576 h 814"/>
              <a:gd name="T44" fmla="*/ 583 w 928"/>
              <a:gd name="T45" fmla="*/ 595 h 814"/>
              <a:gd name="T46" fmla="*/ 606 w 928"/>
              <a:gd name="T47" fmla="*/ 622 h 814"/>
              <a:gd name="T48" fmla="*/ 633 w 928"/>
              <a:gd name="T49" fmla="*/ 614 h 814"/>
              <a:gd name="T50" fmla="*/ 675 w 928"/>
              <a:gd name="T51" fmla="*/ 657 h 814"/>
              <a:gd name="T52" fmla="*/ 726 w 928"/>
              <a:gd name="T53" fmla="*/ 615 h 814"/>
              <a:gd name="T54" fmla="*/ 697 w 928"/>
              <a:gd name="T55" fmla="*/ 603 h 814"/>
              <a:gd name="T56" fmla="*/ 685 w 928"/>
              <a:gd name="T57" fmla="*/ 555 h 814"/>
              <a:gd name="T58" fmla="*/ 726 w 928"/>
              <a:gd name="T59" fmla="*/ 553 h 814"/>
              <a:gd name="T60" fmla="*/ 683 w 928"/>
              <a:gd name="T61" fmla="*/ 493 h 814"/>
              <a:gd name="T62" fmla="*/ 672 w 928"/>
              <a:gd name="T63" fmla="*/ 429 h 814"/>
              <a:gd name="T64" fmla="*/ 801 w 928"/>
              <a:gd name="T65" fmla="*/ 378 h 814"/>
              <a:gd name="T66" fmla="*/ 865 w 928"/>
              <a:gd name="T67" fmla="*/ 320 h 814"/>
              <a:gd name="T68" fmla="*/ 878 w 928"/>
              <a:gd name="T69" fmla="*/ 294 h 814"/>
              <a:gd name="T70" fmla="*/ 907 w 928"/>
              <a:gd name="T71" fmla="*/ 226 h 814"/>
              <a:gd name="T72" fmla="*/ 859 w 928"/>
              <a:gd name="T73" fmla="*/ 207 h 814"/>
              <a:gd name="T74" fmla="*/ 833 w 928"/>
              <a:gd name="T75" fmla="*/ 180 h 814"/>
              <a:gd name="T76" fmla="*/ 803 w 928"/>
              <a:gd name="T77" fmla="*/ 192 h 814"/>
              <a:gd name="T78" fmla="*/ 786 w 928"/>
              <a:gd name="T79" fmla="*/ 165 h 814"/>
              <a:gd name="T80" fmla="*/ 759 w 928"/>
              <a:gd name="T81" fmla="*/ 163 h 814"/>
              <a:gd name="T82" fmla="*/ 694 w 928"/>
              <a:gd name="T83" fmla="*/ 153 h 814"/>
              <a:gd name="T84" fmla="*/ 667 w 928"/>
              <a:gd name="T85" fmla="*/ 157 h 814"/>
              <a:gd name="T86" fmla="*/ 580 w 928"/>
              <a:gd name="T87" fmla="*/ 146 h 814"/>
              <a:gd name="T88" fmla="*/ 573 w 928"/>
              <a:gd name="T89" fmla="*/ 102 h 814"/>
              <a:gd name="T90" fmla="*/ 475 w 928"/>
              <a:gd name="T91" fmla="*/ 43 h 814"/>
              <a:gd name="T92" fmla="*/ 431 w 928"/>
              <a:gd name="T93" fmla="*/ 15 h 814"/>
              <a:gd name="T94" fmla="*/ 422 w 928"/>
              <a:gd name="T95" fmla="*/ 81 h 814"/>
              <a:gd name="T96" fmla="*/ 370 w 928"/>
              <a:gd name="T97" fmla="*/ 86 h 814"/>
              <a:gd name="T98" fmla="*/ 345 w 928"/>
              <a:gd name="T99" fmla="*/ 110 h 814"/>
              <a:gd name="T100" fmla="*/ 322 w 928"/>
              <a:gd name="T101" fmla="*/ 145 h 814"/>
              <a:gd name="T102" fmla="*/ 250 w 928"/>
              <a:gd name="T103" fmla="*/ 178 h 814"/>
              <a:gd name="T104" fmla="*/ 205 w 928"/>
              <a:gd name="T105" fmla="*/ 133 h 814"/>
              <a:gd name="T106" fmla="*/ 166 w 928"/>
              <a:gd name="T107" fmla="*/ 124 h 814"/>
              <a:gd name="T108" fmla="*/ 130 w 928"/>
              <a:gd name="T109" fmla="*/ 81 h 814"/>
              <a:gd name="T110" fmla="*/ 90 w 928"/>
              <a:gd name="T111" fmla="*/ 20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2" name="Freeform 11">
            <a:extLst>
              <a:ext uri="{FF2B5EF4-FFF2-40B4-BE49-F238E27FC236}">
                <a16:creationId xmlns:a16="http://schemas.microsoft.com/office/drawing/2014/main" id="{57B90445-3CB1-47E6-8048-A02DEAAC0B98}"/>
              </a:ext>
            </a:extLst>
          </p:cNvPr>
          <p:cNvSpPr>
            <a:spLocks/>
          </p:cNvSpPr>
          <p:nvPr/>
        </p:nvSpPr>
        <p:spPr bwMode="auto">
          <a:xfrm>
            <a:off x="3230788" y="3159186"/>
            <a:ext cx="2033466" cy="1233224"/>
          </a:xfrm>
          <a:custGeom>
            <a:avLst/>
            <a:gdLst>
              <a:gd name="T0" fmla="*/ 177 w 1661"/>
              <a:gd name="T1" fmla="*/ 45 h 1007"/>
              <a:gd name="T2" fmla="*/ 90 w 1661"/>
              <a:gd name="T3" fmla="*/ 76 h 1007"/>
              <a:gd name="T4" fmla="*/ 57 w 1661"/>
              <a:gd name="T5" fmla="*/ 140 h 1007"/>
              <a:gd name="T6" fmla="*/ 27 w 1661"/>
              <a:gd name="T7" fmla="*/ 275 h 1007"/>
              <a:gd name="T8" fmla="*/ 23 w 1661"/>
              <a:gd name="T9" fmla="*/ 313 h 1007"/>
              <a:gd name="T10" fmla="*/ 82 w 1661"/>
              <a:gd name="T11" fmla="*/ 435 h 1007"/>
              <a:gd name="T12" fmla="*/ 171 w 1661"/>
              <a:gd name="T13" fmla="*/ 537 h 1007"/>
              <a:gd name="T14" fmla="*/ 244 w 1661"/>
              <a:gd name="T15" fmla="*/ 515 h 1007"/>
              <a:gd name="T16" fmla="*/ 312 w 1661"/>
              <a:gd name="T17" fmla="*/ 604 h 1007"/>
              <a:gd name="T18" fmla="*/ 384 w 1661"/>
              <a:gd name="T19" fmla="*/ 658 h 1007"/>
              <a:gd name="T20" fmla="*/ 415 w 1661"/>
              <a:gd name="T21" fmla="*/ 713 h 1007"/>
              <a:gd name="T22" fmla="*/ 499 w 1661"/>
              <a:gd name="T23" fmla="*/ 771 h 1007"/>
              <a:gd name="T24" fmla="*/ 539 w 1661"/>
              <a:gd name="T25" fmla="*/ 794 h 1007"/>
              <a:gd name="T26" fmla="*/ 624 w 1661"/>
              <a:gd name="T27" fmla="*/ 827 h 1007"/>
              <a:gd name="T28" fmla="*/ 791 w 1661"/>
              <a:gd name="T29" fmla="*/ 854 h 1007"/>
              <a:gd name="T30" fmla="*/ 784 w 1661"/>
              <a:gd name="T31" fmla="*/ 921 h 1007"/>
              <a:gd name="T32" fmla="*/ 1022 w 1661"/>
              <a:gd name="T33" fmla="*/ 893 h 1007"/>
              <a:gd name="T34" fmla="*/ 1048 w 1661"/>
              <a:gd name="T35" fmla="*/ 972 h 1007"/>
              <a:gd name="T36" fmla="*/ 1265 w 1661"/>
              <a:gd name="T37" fmla="*/ 941 h 1007"/>
              <a:gd name="T38" fmla="*/ 1354 w 1661"/>
              <a:gd name="T39" fmla="*/ 895 h 1007"/>
              <a:gd name="T40" fmla="*/ 1503 w 1661"/>
              <a:gd name="T41" fmla="*/ 947 h 1007"/>
              <a:gd name="T42" fmla="*/ 1504 w 1661"/>
              <a:gd name="T43" fmla="*/ 942 h 1007"/>
              <a:gd name="T44" fmla="*/ 1575 w 1661"/>
              <a:gd name="T45" fmla="*/ 918 h 1007"/>
              <a:gd name="T46" fmla="*/ 1604 w 1661"/>
              <a:gd name="T47" fmla="*/ 874 h 1007"/>
              <a:gd name="T48" fmla="*/ 1648 w 1661"/>
              <a:gd name="T49" fmla="*/ 739 h 1007"/>
              <a:gd name="T50" fmla="*/ 1628 w 1661"/>
              <a:gd name="T51" fmla="*/ 653 h 1007"/>
              <a:gd name="T52" fmla="*/ 1588 w 1661"/>
              <a:gd name="T53" fmla="*/ 545 h 1007"/>
              <a:gd name="T54" fmla="*/ 1566 w 1661"/>
              <a:gd name="T55" fmla="*/ 504 h 1007"/>
              <a:gd name="T56" fmla="*/ 1540 w 1661"/>
              <a:gd name="T57" fmla="*/ 519 h 1007"/>
              <a:gd name="T58" fmla="*/ 1473 w 1661"/>
              <a:gd name="T59" fmla="*/ 535 h 1007"/>
              <a:gd name="T60" fmla="*/ 1405 w 1661"/>
              <a:gd name="T61" fmla="*/ 562 h 1007"/>
              <a:gd name="T62" fmla="*/ 1355 w 1661"/>
              <a:gd name="T63" fmla="*/ 501 h 1007"/>
              <a:gd name="T64" fmla="*/ 1309 w 1661"/>
              <a:gd name="T65" fmla="*/ 453 h 1007"/>
              <a:gd name="T66" fmla="*/ 1170 w 1661"/>
              <a:gd name="T67" fmla="*/ 438 h 1007"/>
              <a:gd name="T68" fmla="*/ 1065 w 1661"/>
              <a:gd name="T69" fmla="*/ 393 h 1007"/>
              <a:gd name="T70" fmla="*/ 1028 w 1661"/>
              <a:gd name="T71" fmla="*/ 352 h 1007"/>
              <a:gd name="T72" fmla="*/ 973 w 1661"/>
              <a:gd name="T73" fmla="*/ 356 h 1007"/>
              <a:gd name="T74" fmla="*/ 916 w 1661"/>
              <a:gd name="T75" fmla="*/ 257 h 1007"/>
              <a:gd name="T76" fmla="*/ 941 w 1661"/>
              <a:gd name="T77" fmla="*/ 193 h 1007"/>
              <a:gd name="T78" fmla="*/ 943 w 1661"/>
              <a:gd name="T79" fmla="*/ 103 h 1007"/>
              <a:gd name="T80" fmla="*/ 944 w 1661"/>
              <a:gd name="T81" fmla="*/ 55 h 1007"/>
              <a:gd name="T82" fmla="*/ 936 w 1661"/>
              <a:gd name="T83" fmla="*/ 52 h 1007"/>
              <a:gd name="T84" fmla="*/ 915 w 1661"/>
              <a:gd name="T85" fmla="*/ 39 h 1007"/>
              <a:gd name="T86" fmla="*/ 806 w 1661"/>
              <a:gd name="T87" fmla="*/ 5 h 1007"/>
              <a:gd name="T88" fmla="*/ 686 w 1661"/>
              <a:gd name="T89" fmla="*/ 29 h 1007"/>
              <a:gd name="T90" fmla="*/ 584 w 1661"/>
              <a:gd name="T91" fmla="*/ 47 h 1007"/>
              <a:gd name="T92" fmla="*/ 544 w 1661"/>
              <a:gd name="T93" fmla="*/ 52 h 1007"/>
              <a:gd name="T94" fmla="*/ 453 w 1661"/>
              <a:gd name="T95" fmla="*/ 47 h 1007"/>
              <a:gd name="T96" fmla="*/ 402 w 1661"/>
              <a:gd name="T97" fmla="*/ 0 h 1007"/>
              <a:gd name="T98" fmla="*/ 356 w 1661"/>
              <a:gd name="T99" fmla="*/ 24 h 1007"/>
              <a:gd name="T100" fmla="*/ 244 w 1661"/>
              <a:gd name="T101" fmla="*/ 14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3" name="Freeform 12">
            <a:extLst>
              <a:ext uri="{FF2B5EF4-FFF2-40B4-BE49-F238E27FC236}">
                <a16:creationId xmlns:a16="http://schemas.microsoft.com/office/drawing/2014/main" id="{1448FCF6-8BE6-4A67-A940-19D92301EB06}"/>
              </a:ext>
            </a:extLst>
          </p:cNvPr>
          <p:cNvSpPr>
            <a:spLocks/>
          </p:cNvSpPr>
          <p:nvPr/>
        </p:nvSpPr>
        <p:spPr bwMode="auto">
          <a:xfrm>
            <a:off x="5085132" y="4184939"/>
            <a:ext cx="916219" cy="958744"/>
          </a:xfrm>
          <a:custGeom>
            <a:avLst/>
            <a:gdLst>
              <a:gd name="T0" fmla="*/ 24 w 749"/>
              <a:gd name="T1" fmla="*/ 481 h 782"/>
              <a:gd name="T2" fmla="*/ 106 w 749"/>
              <a:gd name="T3" fmla="*/ 477 h 782"/>
              <a:gd name="T4" fmla="*/ 111 w 749"/>
              <a:gd name="T5" fmla="*/ 514 h 782"/>
              <a:gd name="T6" fmla="*/ 177 w 749"/>
              <a:gd name="T7" fmla="*/ 583 h 782"/>
              <a:gd name="T8" fmla="*/ 189 w 749"/>
              <a:gd name="T9" fmla="*/ 686 h 782"/>
              <a:gd name="T10" fmla="*/ 290 w 749"/>
              <a:gd name="T11" fmla="*/ 713 h 782"/>
              <a:gd name="T12" fmla="*/ 310 w 749"/>
              <a:gd name="T13" fmla="*/ 744 h 782"/>
              <a:gd name="T14" fmla="*/ 356 w 749"/>
              <a:gd name="T15" fmla="*/ 782 h 782"/>
              <a:gd name="T16" fmla="*/ 358 w 749"/>
              <a:gd name="T17" fmla="*/ 750 h 782"/>
              <a:gd name="T18" fmla="*/ 354 w 749"/>
              <a:gd name="T19" fmla="*/ 643 h 782"/>
              <a:gd name="T20" fmla="*/ 425 w 749"/>
              <a:gd name="T21" fmla="*/ 621 h 782"/>
              <a:gd name="T22" fmla="*/ 500 w 749"/>
              <a:gd name="T23" fmla="*/ 621 h 782"/>
              <a:gd name="T24" fmla="*/ 578 w 749"/>
              <a:gd name="T25" fmla="*/ 614 h 782"/>
              <a:gd name="T26" fmla="*/ 674 w 749"/>
              <a:gd name="T27" fmla="*/ 556 h 782"/>
              <a:gd name="T28" fmla="*/ 698 w 749"/>
              <a:gd name="T29" fmla="*/ 564 h 782"/>
              <a:gd name="T30" fmla="*/ 711 w 749"/>
              <a:gd name="T31" fmla="*/ 568 h 782"/>
              <a:gd name="T32" fmla="*/ 749 w 749"/>
              <a:gd name="T33" fmla="*/ 541 h 782"/>
              <a:gd name="T34" fmla="*/ 722 w 749"/>
              <a:gd name="T35" fmla="*/ 512 h 782"/>
              <a:gd name="T36" fmla="*/ 663 w 749"/>
              <a:gd name="T37" fmla="*/ 476 h 782"/>
              <a:gd name="T38" fmla="*/ 621 w 749"/>
              <a:gd name="T39" fmla="*/ 479 h 782"/>
              <a:gd name="T40" fmla="*/ 607 w 749"/>
              <a:gd name="T41" fmla="*/ 448 h 782"/>
              <a:gd name="T42" fmla="*/ 616 w 749"/>
              <a:gd name="T43" fmla="*/ 408 h 782"/>
              <a:gd name="T44" fmla="*/ 595 w 749"/>
              <a:gd name="T45" fmla="*/ 359 h 782"/>
              <a:gd name="T46" fmla="*/ 612 w 749"/>
              <a:gd name="T47" fmla="*/ 278 h 782"/>
              <a:gd name="T48" fmla="*/ 569 w 749"/>
              <a:gd name="T49" fmla="*/ 269 h 782"/>
              <a:gd name="T50" fmla="*/ 527 w 749"/>
              <a:gd name="T51" fmla="*/ 220 h 782"/>
              <a:gd name="T52" fmla="*/ 522 w 749"/>
              <a:gd name="T53" fmla="*/ 196 h 782"/>
              <a:gd name="T54" fmla="*/ 542 w 749"/>
              <a:gd name="T55" fmla="*/ 173 h 782"/>
              <a:gd name="T56" fmla="*/ 620 w 749"/>
              <a:gd name="T57" fmla="*/ 165 h 782"/>
              <a:gd name="T58" fmla="*/ 639 w 749"/>
              <a:gd name="T59" fmla="*/ 173 h 782"/>
              <a:gd name="T60" fmla="*/ 674 w 749"/>
              <a:gd name="T61" fmla="*/ 141 h 782"/>
              <a:gd name="T62" fmla="*/ 618 w 749"/>
              <a:gd name="T63" fmla="*/ 136 h 782"/>
              <a:gd name="T64" fmla="*/ 597 w 749"/>
              <a:gd name="T65" fmla="*/ 117 h 782"/>
              <a:gd name="T66" fmla="*/ 585 w 749"/>
              <a:gd name="T67" fmla="*/ 58 h 782"/>
              <a:gd name="T68" fmla="*/ 522 w 749"/>
              <a:gd name="T69" fmla="*/ 88 h 782"/>
              <a:gd name="T70" fmla="*/ 528 w 749"/>
              <a:gd name="T71" fmla="*/ 131 h 782"/>
              <a:gd name="T72" fmla="*/ 507 w 749"/>
              <a:gd name="T73" fmla="*/ 162 h 782"/>
              <a:gd name="T74" fmla="*/ 481 w 749"/>
              <a:gd name="T75" fmla="*/ 224 h 782"/>
              <a:gd name="T76" fmla="*/ 482 w 749"/>
              <a:gd name="T77" fmla="*/ 257 h 782"/>
              <a:gd name="T78" fmla="*/ 467 w 749"/>
              <a:gd name="T79" fmla="*/ 275 h 782"/>
              <a:gd name="T80" fmla="*/ 455 w 749"/>
              <a:gd name="T81" fmla="*/ 281 h 782"/>
              <a:gd name="T82" fmla="*/ 404 w 749"/>
              <a:gd name="T83" fmla="*/ 294 h 782"/>
              <a:gd name="T84" fmla="*/ 364 w 749"/>
              <a:gd name="T85" fmla="*/ 289 h 782"/>
              <a:gd name="T86" fmla="*/ 339 w 749"/>
              <a:gd name="T87" fmla="*/ 279 h 782"/>
              <a:gd name="T88" fmla="*/ 321 w 749"/>
              <a:gd name="T89" fmla="*/ 220 h 782"/>
              <a:gd name="T90" fmla="*/ 296 w 749"/>
              <a:gd name="T91" fmla="*/ 167 h 782"/>
              <a:gd name="T92" fmla="*/ 289 w 749"/>
              <a:gd name="T93" fmla="*/ 150 h 782"/>
              <a:gd name="T94" fmla="*/ 263 w 749"/>
              <a:gd name="T95" fmla="*/ 136 h 782"/>
              <a:gd name="T96" fmla="*/ 227 w 749"/>
              <a:gd name="T97" fmla="*/ 116 h 782"/>
              <a:gd name="T98" fmla="*/ 225 w 749"/>
              <a:gd name="T99" fmla="*/ 91 h 782"/>
              <a:gd name="T100" fmla="*/ 202 w 749"/>
              <a:gd name="T101" fmla="*/ 76 h 782"/>
              <a:gd name="T102" fmla="*/ 159 w 749"/>
              <a:gd name="T103" fmla="*/ 109 h 782"/>
              <a:gd name="T104" fmla="*/ 130 w 749"/>
              <a:gd name="T105" fmla="*/ 54 h 782"/>
              <a:gd name="T106" fmla="*/ 104 w 749"/>
              <a:gd name="T107" fmla="*/ 27 h 782"/>
              <a:gd name="T108" fmla="*/ 74 w 749"/>
              <a:gd name="T109" fmla="*/ 86 h 782"/>
              <a:gd name="T110" fmla="*/ 73 w 749"/>
              <a:gd name="T111" fmla="*/ 141 h 782"/>
              <a:gd name="T112" fmla="*/ 119 w 749"/>
              <a:gd name="T113" fmla="*/ 183 h 782"/>
              <a:gd name="T114" fmla="*/ 81 w 749"/>
              <a:gd name="T115" fmla="*/ 336 h 782"/>
              <a:gd name="T116" fmla="*/ 3 w 749"/>
              <a:gd name="T117" fmla="*/ 458 h 782"/>
              <a:gd name="T118" fmla="*/ 4 w 749"/>
              <a:gd name="T119" fmla="*/ 479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4" name="Freeform 13">
            <a:extLst>
              <a:ext uri="{FF2B5EF4-FFF2-40B4-BE49-F238E27FC236}">
                <a16:creationId xmlns:a16="http://schemas.microsoft.com/office/drawing/2014/main" id="{ADA4B3AF-5515-4256-BDCA-6A273453FBE2}"/>
              </a:ext>
            </a:extLst>
          </p:cNvPr>
          <p:cNvSpPr>
            <a:spLocks/>
          </p:cNvSpPr>
          <p:nvPr/>
        </p:nvSpPr>
        <p:spPr bwMode="auto">
          <a:xfrm>
            <a:off x="5741046" y="4170765"/>
            <a:ext cx="619833" cy="536071"/>
          </a:xfrm>
          <a:custGeom>
            <a:avLst/>
            <a:gdLst>
              <a:gd name="T0" fmla="*/ 377 w 506"/>
              <a:gd name="T1" fmla="*/ 20 h 438"/>
              <a:gd name="T2" fmla="*/ 346 w 506"/>
              <a:gd name="T3" fmla="*/ 26 h 438"/>
              <a:gd name="T4" fmla="*/ 342 w 506"/>
              <a:gd name="T5" fmla="*/ 1 h 438"/>
              <a:gd name="T6" fmla="*/ 331 w 506"/>
              <a:gd name="T7" fmla="*/ 26 h 438"/>
              <a:gd name="T8" fmla="*/ 314 w 506"/>
              <a:gd name="T9" fmla="*/ 47 h 438"/>
              <a:gd name="T10" fmla="*/ 285 w 506"/>
              <a:gd name="T11" fmla="*/ 46 h 438"/>
              <a:gd name="T12" fmla="*/ 280 w 506"/>
              <a:gd name="T13" fmla="*/ 66 h 438"/>
              <a:gd name="T14" fmla="*/ 250 w 506"/>
              <a:gd name="T15" fmla="*/ 74 h 438"/>
              <a:gd name="T16" fmla="*/ 239 w 506"/>
              <a:gd name="T17" fmla="*/ 80 h 438"/>
              <a:gd name="T18" fmla="*/ 212 w 506"/>
              <a:gd name="T19" fmla="*/ 70 h 438"/>
              <a:gd name="T20" fmla="*/ 194 w 506"/>
              <a:gd name="T21" fmla="*/ 63 h 438"/>
              <a:gd name="T22" fmla="*/ 223 w 506"/>
              <a:gd name="T23" fmla="*/ 107 h 438"/>
              <a:gd name="T24" fmla="*/ 238 w 506"/>
              <a:gd name="T25" fmla="*/ 121 h 438"/>
              <a:gd name="T26" fmla="*/ 232 w 506"/>
              <a:gd name="T27" fmla="*/ 146 h 438"/>
              <a:gd name="T28" fmla="*/ 184 w 506"/>
              <a:gd name="T29" fmla="*/ 170 h 438"/>
              <a:gd name="T30" fmla="*/ 165 w 506"/>
              <a:gd name="T31" fmla="*/ 172 h 438"/>
              <a:gd name="T32" fmla="*/ 146 w 506"/>
              <a:gd name="T33" fmla="*/ 167 h 438"/>
              <a:gd name="T34" fmla="*/ 124 w 506"/>
              <a:gd name="T35" fmla="*/ 188 h 438"/>
              <a:gd name="T36" fmla="*/ 103 w 506"/>
              <a:gd name="T37" fmla="*/ 196 h 438"/>
              <a:gd name="T38" fmla="*/ 21 w 506"/>
              <a:gd name="T39" fmla="*/ 195 h 438"/>
              <a:gd name="T40" fmla="*/ 13 w 506"/>
              <a:gd name="T41" fmla="*/ 253 h 438"/>
              <a:gd name="T42" fmla="*/ 29 w 506"/>
              <a:gd name="T43" fmla="*/ 264 h 438"/>
              <a:gd name="T44" fmla="*/ 40 w 506"/>
              <a:gd name="T45" fmla="*/ 251 h 438"/>
              <a:gd name="T46" fmla="*/ 74 w 506"/>
              <a:gd name="T47" fmla="*/ 254 h 438"/>
              <a:gd name="T48" fmla="*/ 82 w 506"/>
              <a:gd name="T49" fmla="*/ 311 h 438"/>
              <a:gd name="T50" fmla="*/ 70 w 506"/>
              <a:gd name="T51" fmla="*/ 343 h 438"/>
              <a:gd name="T52" fmla="*/ 100 w 506"/>
              <a:gd name="T53" fmla="*/ 393 h 438"/>
              <a:gd name="T54" fmla="*/ 87 w 506"/>
              <a:gd name="T55" fmla="*/ 438 h 438"/>
              <a:gd name="T56" fmla="*/ 122 w 506"/>
              <a:gd name="T57" fmla="*/ 421 h 438"/>
              <a:gd name="T58" fmla="*/ 146 w 506"/>
              <a:gd name="T59" fmla="*/ 424 h 438"/>
              <a:gd name="T60" fmla="*/ 223 w 506"/>
              <a:gd name="T61" fmla="*/ 423 h 438"/>
              <a:gd name="T62" fmla="*/ 261 w 506"/>
              <a:gd name="T63" fmla="*/ 398 h 438"/>
              <a:gd name="T64" fmla="*/ 303 w 506"/>
              <a:gd name="T65" fmla="*/ 362 h 438"/>
              <a:gd name="T66" fmla="*/ 329 w 506"/>
              <a:gd name="T67" fmla="*/ 374 h 438"/>
              <a:gd name="T68" fmla="*/ 363 w 506"/>
              <a:gd name="T69" fmla="*/ 387 h 438"/>
              <a:gd name="T70" fmla="*/ 387 w 506"/>
              <a:gd name="T71" fmla="*/ 395 h 438"/>
              <a:gd name="T72" fmla="*/ 391 w 506"/>
              <a:gd name="T73" fmla="*/ 382 h 438"/>
              <a:gd name="T74" fmla="*/ 400 w 506"/>
              <a:gd name="T75" fmla="*/ 375 h 438"/>
              <a:gd name="T76" fmla="*/ 416 w 506"/>
              <a:gd name="T77" fmla="*/ 364 h 438"/>
              <a:gd name="T78" fmla="*/ 458 w 506"/>
              <a:gd name="T79" fmla="*/ 335 h 438"/>
              <a:gd name="T80" fmla="*/ 464 w 506"/>
              <a:gd name="T81" fmla="*/ 327 h 438"/>
              <a:gd name="T82" fmla="*/ 484 w 506"/>
              <a:gd name="T83" fmla="*/ 322 h 438"/>
              <a:gd name="T84" fmla="*/ 501 w 506"/>
              <a:gd name="T85" fmla="*/ 312 h 438"/>
              <a:gd name="T86" fmla="*/ 491 w 506"/>
              <a:gd name="T87" fmla="*/ 272 h 438"/>
              <a:gd name="T88" fmla="*/ 496 w 506"/>
              <a:gd name="T89" fmla="*/ 248 h 438"/>
              <a:gd name="T90" fmla="*/ 459 w 506"/>
              <a:gd name="T91" fmla="*/ 219 h 438"/>
              <a:gd name="T92" fmla="*/ 493 w 506"/>
              <a:gd name="T93" fmla="*/ 91 h 438"/>
              <a:gd name="T94" fmla="*/ 472 w 506"/>
              <a:gd name="T95" fmla="*/ 100 h 438"/>
              <a:gd name="T96" fmla="*/ 445 w 506"/>
              <a:gd name="T97" fmla="*/ 101 h 438"/>
              <a:gd name="T98" fmla="*/ 441 w 506"/>
              <a:gd name="T99" fmla="*/ 91 h 438"/>
              <a:gd name="T100" fmla="*/ 438 w 506"/>
              <a:gd name="T101" fmla="*/ 84 h 438"/>
              <a:gd name="T102" fmla="*/ 414 w 506"/>
              <a:gd name="T103" fmla="*/ 53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6" h="438">
                <a:moveTo>
                  <a:pt x="398" y="8"/>
                </a:moveTo>
                <a:cubicBezTo>
                  <a:pt x="390" y="5"/>
                  <a:pt x="390" y="5"/>
                  <a:pt x="390" y="5"/>
                </a:cubicBezTo>
                <a:cubicBezTo>
                  <a:pt x="382" y="10"/>
                  <a:pt x="382" y="10"/>
                  <a:pt x="382" y="10"/>
                </a:cubicBezTo>
                <a:cubicBezTo>
                  <a:pt x="377" y="20"/>
                  <a:pt x="377" y="20"/>
                  <a:pt x="377" y="20"/>
                </a:cubicBezTo>
                <a:cubicBezTo>
                  <a:pt x="372" y="29"/>
                  <a:pt x="368" y="35"/>
                  <a:pt x="361" y="35"/>
                </a:cubicBezTo>
                <a:cubicBezTo>
                  <a:pt x="357" y="35"/>
                  <a:pt x="351" y="32"/>
                  <a:pt x="348" y="28"/>
                </a:cubicBezTo>
                <a:cubicBezTo>
                  <a:pt x="347" y="27"/>
                  <a:pt x="347" y="27"/>
                  <a:pt x="347" y="27"/>
                </a:cubicBezTo>
                <a:cubicBezTo>
                  <a:pt x="346" y="26"/>
                  <a:pt x="346" y="26"/>
                  <a:pt x="346" y="26"/>
                </a:cubicBezTo>
                <a:cubicBezTo>
                  <a:pt x="346" y="26"/>
                  <a:pt x="346" y="26"/>
                  <a:pt x="346" y="26"/>
                </a:cubicBezTo>
                <a:cubicBezTo>
                  <a:pt x="343" y="16"/>
                  <a:pt x="343" y="16"/>
                  <a:pt x="343" y="16"/>
                </a:cubicBezTo>
                <a:cubicBezTo>
                  <a:pt x="343" y="15"/>
                  <a:pt x="343" y="15"/>
                  <a:pt x="343" y="15"/>
                </a:cubicBezTo>
                <a:cubicBezTo>
                  <a:pt x="342" y="1"/>
                  <a:pt x="342" y="1"/>
                  <a:pt x="342" y="1"/>
                </a:cubicBezTo>
                <a:cubicBezTo>
                  <a:pt x="335" y="0"/>
                  <a:pt x="335" y="0"/>
                  <a:pt x="335" y="0"/>
                </a:cubicBezTo>
                <a:cubicBezTo>
                  <a:pt x="334" y="1"/>
                  <a:pt x="334" y="1"/>
                  <a:pt x="334" y="1"/>
                </a:cubicBezTo>
                <a:cubicBezTo>
                  <a:pt x="331" y="12"/>
                  <a:pt x="331" y="12"/>
                  <a:pt x="331" y="12"/>
                </a:cubicBezTo>
                <a:cubicBezTo>
                  <a:pt x="331" y="26"/>
                  <a:pt x="331" y="26"/>
                  <a:pt x="331" y="26"/>
                </a:cubicBezTo>
                <a:cubicBezTo>
                  <a:pt x="330" y="27"/>
                  <a:pt x="330" y="27"/>
                  <a:pt x="330" y="27"/>
                </a:cubicBezTo>
                <a:cubicBezTo>
                  <a:pt x="329" y="28"/>
                  <a:pt x="329" y="28"/>
                  <a:pt x="329" y="28"/>
                </a:cubicBezTo>
                <a:cubicBezTo>
                  <a:pt x="316" y="45"/>
                  <a:pt x="316" y="45"/>
                  <a:pt x="316" y="45"/>
                </a:cubicBezTo>
                <a:cubicBezTo>
                  <a:pt x="314" y="47"/>
                  <a:pt x="314" y="47"/>
                  <a:pt x="314" y="47"/>
                </a:cubicBezTo>
                <a:cubicBezTo>
                  <a:pt x="312" y="47"/>
                  <a:pt x="312" y="47"/>
                  <a:pt x="312" y="47"/>
                </a:cubicBezTo>
                <a:cubicBezTo>
                  <a:pt x="287" y="45"/>
                  <a:pt x="287" y="45"/>
                  <a:pt x="287" y="45"/>
                </a:cubicBezTo>
                <a:cubicBezTo>
                  <a:pt x="285" y="45"/>
                  <a:pt x="285" y="45"/>
                  <a:pt x="285" y="45"/>
                </a:cubicBezTo>
                <a:cubicBezTo>
                  <a:pt x="285" y="46"/>
                  <a:pt x="285" y="46"/>
                  <a:pt x="285" y="46"/>
                </a:cubicBezTo>
                <a:cubicBezTo>
                  <a:pt x="285" y="46"/>
                  <a:pt x="285" y="46"/>
                  <a:pt x="285" y="46"/>
                </a:cubicBezTo>
                <a:cubicBezTo>
                  <a:pt x="285" y="47"/>
                  <a:pt x="285" y="47"/>
                  <a:pt x="285" y="47"/>
                </a:cubicBezTo>
                <a:cubicBezTo>
                  <a:pt x="276" y="59"/>
                  <a:pt x="276" y="59"/>
                  <a:pt x="276" y="59"/>
                </a:cubicBezTo>
                <a:cubicBezTo>
                  <a:pt x="280" y="66"/>
                  <a:pt x="280" y="66"/>
                  <a:pt x="280" y="66"/>
                </a:cubicBezTo>
                <a:cubicBezTo>
                  <a:pt x="281" y="66"/>
                  <a:pt x="281" y="66"/>
                  <a:pt x="281" y="66"/>
                </a:cubicBezTo>
                <a:cubicBezTo>
                  <a:pt x="273" y="78"/>
                  <a:pt x="273" y="78"/>
                  <a:pt x="273" y="78"/>
                </a:cubicBezTo>
                <a:cubicBezTo>
                  <a:pt x="250" y="78"/>
                  <a:pt x="250" y="78"/>
                  <a:pt x="250" y="78"/>
                </a:cubicBezTo>
                <a:cubicBezTo>
                  <a:pt x="250" y="74"/>
                  <a:pt x="250" y="74"/>
                  <a:pt x="250" y="74"/>
                </a:cubicBezTo>
                <a:cubicBezTo>
                  <a:pt x="248" y="72"/>
                  <a:pt x="248" y="72"/>
                  <a:pt x="248" y="72"/>
                </a:cubicBezTo>
                <a:cubicBezTo>
                  <a:pt x="245" y="70"/>
                  <a:pt x="245" y="70"/>
                  <a:pt x="245" y="70"/>
                </a:cubicBezTo>
                <a:cubicBezTo>
                  <a:pt x="241" y="77"/>
                  <a:pt x="241" y="77"/>
                  <a:pt x="241" y="77"/>
                </a:cubicBezTo>
                <a:cubicBezTo>
                  <a:pt x="239" y="80"/>
                  <a:pt x="239" y="80"/>
                  <a:pt x="239" y="80"/>
                </a:cubicBezTo>
                <a:cubicBezTo>
                  <a:pt x="224" y="80"/>
                  <a:pt x="224" y="80"/>
                  <a:pt x="224" y="80"/>
                </a:cubicBezTo>
                <a:cubicBezTo>
                  <a:pt x="223" y="79"/>
                  <a:pt x="223" y="79"/>
                  <a:pt x="223" y="79"/>
                </a:cubicBezTo>
                <a:cubicBezTo>
                  <a:pt x="213" y="72"/>
                  <a:pt x="213" y="72"/>
                  <a:pt x="213" y="72"/>
                </a:cubicBezTo>
                <a:cubicBezTo>
                  <a:pt x="212" y="70"/>
                  <a:pt x="212" y="70"/>
                  <a:pt x="212" y="70"/>
                </a:cubicBezTo>
                <a:cubicBezTo>
                  <a:pt x="212" y="69"/>
                  <a:pt x="212" y="69"/>
                  <a:pt x="212" y="69"/>
                </a:cubicBezTo>
                <a:cubicBezTo>
                  <a:pt x="211" y="69"/>
                  <a:pt x="211" y="69"/>
                  <a:pt x="211" y="69"/>
                </a:cubicBezTo>
                <a:cubicBezTo>
                  <a:pt x="211" y="66"/>
                  <a:pt x="211" y="66"/>
                  <a:pt x="211" y="66"/>
                </a:cubicBezTo>
                <a:cubicBezTo>
                  <a:pt x="194" y="63"/>
                  <a:pt x="194" y="63"/>
                  <a:pt x="194" y="63"/>
                </a:cubicBezTo>
                <a:cubicBezTo>
                  <a:pt x="181" y="69"/>
                  <a:pt x="181" y="69"/>
                  <a:pt x="181" y="69"/>
                </a:cubicBezTo>
                <a:cubicBezTo>
                  <a:pt x="174" y="74"/>
                  <a:pt x="174" y="74"/>
                  <a:pt x="174" y="74"/>
                </a:cubicBezTo>
                <a:cubicBezTo>
                  <a:pt x="195" y="98"/>
                  <a:pt x="195" y="98"/>
                  <a:pt x="195" y="98"/>
                </a:cubicBezTo>
                <a:cubicBezTo>
                  <a:pt x="223" y="107"/>
                  <a:pt x="223" y="107"/>
                  <a:pt x="223" y="107"/>
                </a:cubicBezTo>
                <a:cubicBezTo>
                  <a:pt x="224" y="108"/>
                  <a:pt x="224" y="108"/>
                  <a:pt x="224" y="108"/>
                </a:cubicBezTo>
                <a:cubicBezTo>
                  <a:pt x="224" y="108"/>
                  <a:pt x="224" y="108"/>
                  <a:pt x="224" y="108"/>
                </a:cubicBezTo>
                <a:cubicBezTo>
                  <a:pt x="225" y="109"/>
                  <a:pt x="225" y="109"/>
                  <a:pt x="225" y="109"/>
                </a:cubicBezTo>
                <a:cubicBezTo>
                  <a:pt x="238" y="121"/>
                  <a:pt x="238" y="121"/>
                  <a:pt x="238" y="121"/>
                </a:cubicBezTo>
                <a:cubicBezTo>
                  <a:pt x="233" y="142"/>
                  <a:pt x="233" y="142"/>
                  <a:pt x="233" y="142"/>
                </a:cubicBezTo>
                <a:cubicBezTo>
                  <a:pt x="233" y="142"/>
                  <a:pt x="233" y="142"/>
                  <a:pt x="233" y="142"/>
                </a:cubicBezTo>
                <a:cubicBezTo>
                  <a:pt x="233" y="146"/>
                  <a:pt x="233" y="146"/>
                  <a:pt x="233" y="146"/>
                </a:cubicBezTo>
                <a:cubicBezTo>
                  <a:pt x="232" y="146"/>
                  <a:pt x="232" y="146"/>
                  <a:pt x="232" y="146"/>
                </a:cubicBezTo>
                <a:cubicBezTo>
                  <a:pt x="214" y="160"/>
                  <a:pt x="214" y="160"/>
                  <a:pt x="214" y="160"/>
                </a:cubicBezTo>
                <a:cubicBezTo>
                  <a:pt x="214" y="161"/>
                  <a:pt x="214" y="161"/>
                  <a:pt x="214" y="161"/>
                </a:cubicBezTo>
                <a:cubicBezTo>
                  <a:pt x="213" y="161"/>
                  <a:pt x="213" y="161"/>
                  <a:pt x="213" y="161"/>
                </a:cubicBezTo>
                <a:cubicBezTo>
                  <a:pt x="184" y="170"/>
                  <a:pt x="184" y="170"/>
                  <a:pt x="184" y="170"/>
                </a:cubicBezTo>
                <a:cubicBezTo>
                  <a:pt x="182" y="170"/>
                  <a:pt x="182" y="170"/>
                  <a:pt x="182" y="170"/>
                </a:cubicBezTo>
                <a:cubicBezTo>
                  <a:pt x="166" y="172"/>
                  <a:pt x="166" y="172"/>
                  <a:pt x="166" y="172"/>
                </a:cubicBezTo>
                <a:cubicBezTo>
                  <a:pt x="166" y="172"/>
                  <a:pt x="166" y="172"/>
                  <a:pt x="166" y="172"/>
                </a:cubicBezTo>
                <a:cubicBezTo>
                  <a:pt x="165" y="172"/>
                  <a:pt x="165" y="172"/>
                  <a:pt x="165" y="172"/>
                </a:cubicBezTo>
                <a:cubicBezTo>
                  <a:pt x="165" y="172"/>
                  <a:pt x="165" y="172"/>
                  <a:pt x="165" y="172"/>
                </a:cubicBezTo>
                <a:cubicBezTo>
                  <a:pt x="163" y="172"/>
                  <a:pt x="163" y="172"/>
                  <a:pt x="163" y="172"/>
                </a:cubicBezTo>
                <a:cubicBezTo>
                  <a:pt x="152" y="168"/>
                  <a:pt x="152" y="168"/>
                  <a:pt x="152" y="168"/>
                </a:cubicBezTo>
                <a:cubicBezTo>
                  <a:pt x="146" y="167"/>
                  <a:pt x="146" y="167"/>
                  <a:pt x="146" y="167"/>
                </a:cubicBezTo>
                <a:cubicBezTo>
                  <a:pt x="139" y="177"/>
                  <a:pt x="139" y="177"/>
                  <a:pt x="139" y="177"/>
                </a:cubicBezTo>
                <a:cubicBezTo>
                  <a:pt x="138" y="177"/>
                  <a:pt x="138" y="177"/>
                  <a:pt x="138" y="177"/>
                </a:cubicBezTo>
                <a:cubicBezTo>
                  <a:pt x="138" y="178"/>
                  <a:pt x="138" y="178"/>
                  <a:pt x="138" y="178"/>
                </a:cubicBezTo>
                <a:cubicBezTo>
                  <a:pt x="124" y="188"/>
                  <a:pt x="124" y="188"/>
                  <a:pt x="124" y="188"/>
                </a:cubicBezTo>
                <a:cubicBezTo>
                  <a:pt x="123" y="188"/>
                  <a:pt x="123" y="188"/>
                  <a:pt x="123" y="188"/>
                </a:cubicBezTo>
                <a:cubicBezTo>
                  <a:pt x="123" y="188"/>
                  <a:pt x="123" y="188"/>
                  <a:pt x="123" y="188"/>
                </a:cubicBezTo>
                <a:cubicBezTo>
                  <a:pt x="104" y="196"/>
                  <a:pt x="104" y="196"/>
                  <a:pt x="104" y="196"/>
                </a:cubicBezTo>
                <a:cubicBezTo>
                  <a:pt x="103" y="196"/>
                  <a:pt x="103" y="196"/>
                  <a:pt x="103" y="196"/>
                </a:cubicBezTo>
                <a:cubicBezTo>
                  <a:pt x="81" y="189"/>
                  <a:pt x="81" y="189"/>
                  <a:pt x="81" y="189"/>
                </a:cubicBezTo>
                <a:cubicBezTo>
                  <a:pt x="33" y="191"/>
                  <a:pt x="33" y="191"/>
                  <a:pt x="33" y="191"/>
                </a:cubicBezTo>
                <a:cubicBezTo>
                  <a:pt x="22" y="194"/>
                  <a:pt x="22" y="194"/>
                  <a:pt x="22" y="194"/>
                </a:cubicBezTo>
                <a:cubicBezTo>
                  <a:pt x="21" y="195"/>
                  <a:pt x="21" y="195"/>
                  <a:pt x="21" y="195"/>
                </a:cubicBezTo>
                <a:cubicBezTo>
                  <a:pt x="11" y="195"/>
                  <a:pt x="11" y="195"/>
                  <a:pt x="11" y="195"/>
                </a:cubicBezTo>
                <a:cubicBezTo>
                  <a:pt x="0" y="211"/>
                  <a:pt x="0" y="211"/>
                  <a:pt x="0" y="211"/>
                </a:cubicBezTo>
                <a:cubicBezTo>
                  <a:pt x="2" y="229"/>
                  <a:pt x="2" y="229"/>
                  <a:pt x="2" y="229"/>
                </a:cubicBezTo>
                <a:cubicBezTo>
                  <a:pt x="13" y="253"/>
                  <a:pt x="13" y="253"/>
                  <a:pt x="13" y="253"/>
                </a:cubicBezTo>
                <a:cubicBezTo>
                  <a:pt x="24" y="260"/>
                  <a:pt x="24" y="260"/>
                  <a:pt x="24" y="260"/>
                </a:cubicBezTo>
                <a:cubicBezTo>
                  <a:pt x="25" y="260"/>
                  <a:pt x="25" y="260"/>
                  <a:pt x="25" y="260"/>
                </a:cubicBezTo>
                <a:cubicBezTo>
                  <a:pt x="25" y="261"/>
                  <a:pt x="25" y="261"/>
                  <a:pt x="25" y="261"/>
                </a:cubicBezTo>
                <a:cubicBezTo>
                  <a:pt x="29" y="264"/>
                  <a:pt x="29" y="264"/>
                  <a:pt x="29" y="264"/>
                </a:cubicBezTo>
                <a:cubicBezTo>
                  <a:pt x="37" y="253"/>
                  <a:pt x="37" y="253"/>
                  <a:pt x="37" y="253"/>
                </a:cubicBezTo>
                <a:cubicBezTo>
                  <a:pt x="38" y="252"/>
                  <a:pt x="38" y="252"/>
                  <a:pt x="38" y="252"/>
                </a:cubicBezTo>
                <a:cubicBezTo>
                  <a:pt x="39" y="251"/>
                  <a:pt x="39" y="251"/>
                  <a:pt x="39" y="251"/>
                </a:cubicBezTo>
                <a:cubicBezTo>
                  <a:pt x="40" y="251"/>
                  <a:pt x="40" y="251"/>
                  <a:pt x="40" y="251"/>
                </a:cubicBezTo>
                <a:cubicBezTo>
                  <a:pt x="56" y="249"/>
                  <a:pt x="56" y="249"/>
                  <a:pt x="56" y="249"/>
                </a:cubicBezTo>
                <a:cubicBezTo>
                  <a:pt x="58" y="249"/>
                  <a:pt x="58" y="249"/>
                  <a:pt x="58" y="249"/>
                </a:cubicBezTo>
                <a:cubicBezTo>
                  <a:pt x="58" y="250"/>
                  <a:pt x="58" y="250"/>
                  <a:pt x="58" y="250"/>
                </a:cubicBezTo>
                <a:cubicBezTo>
                  <a:pt x="74" y="254"/>
                  <a:pt x="74" y="254"/>
                  <a:pt x="74" y="254"/>
                </a:cubicBezTo>
                <a:cubicBezTo>
                  <a:pt x="90" y="290"/>
                  <a:pt x="90" y="290"/>
                  <a:pt x="90" y="290"/>
                </a:cubicBezTo>
                <a:cubicBezTo>
                  <a:pt x="89" y="290"/>
                  <a:pt x="89" y="290"/>
                  <a:pt x="89" y="290"/>
                </a:cubicBezTo>
                <a:cubicBezTo>
                  <a:pt x="89" y="291"/>
                  <a:pt x="89" y="291"/>
                  <a:pt x="89" y="291"/>
                </a:cubicBezTo>
                <a:cubicBezTo>
                  <a:pt x="82" y="311"/>
                  <a:pt x="82" y="311"/>
                  <a:pt x="82" y="311"/>
                </a:cubicBezTo>
                <a:cubicBezTo>
                  <a:pt x="82" y="311"/>
                  <a:pt x="82" y="311"/>
                  <a:pt x="82" y="311"/>
                </a:cubicBezTo>
                <a:cubicBezTo>
                  <a:pt x="77" y="324"/>
                  <a:pt x="77" y="324"/>
                  <a:pt x="77" y="324"/>
                </a:cubicBezTo>
                <a:cubicBezTo>
                  <a:pt x="77" y="325"/>
                  <a:pt x="77" y="325"/>
                  <a:pt x="77" y="325"/>
                </a:cubicBezTo>
                <a:cubicBezTo>
                  <a:pt x="70" y="343"/>
                  <a:pt x="70" y="343"/>
                  <a:pt x="70" y="343"/>
                </a:cubicBezTo>
                <a:cubicBezTo>
                  <a:pt x="70" y="365"/>
                  <a:pt x="70" y="365"/>
                  <a:pt x="70" y="365"/>
                </a:cubicBezTo>
                <a:cubicBezTo>
                  <a:pt x="82" y="378"/>
                  <a:pt x="82" y="378"/>
                  <a:pt x="82" y="378"/>
                </a:cubicBezTo>
                <a:cubicBezTo>
                  <a:pt x="83" y="378"/>
                  <a:pt x="83" y="378"/>
                  <a:pt x="83" y="378"/>
                </a:cubicBezTo>
                <a:cubicBezTo>
                  <a:pt x="100" y="393"/>
                  <a:pt x="100" y="393"/>
                  <a:pt x="100" y="393"/>
                </a:cubicBezTo>
                <a:cubicBezTo>
                  <a:pt x="102" y="394"/>
                  <a:pt x="102" y="394"/>
                  <a:pt x="102" y="394"/>
                </a:cubicBezTo>
                <a:cubicBezTo>
                  <a:pt x="103" y="395"/>
                  <a:pt x="103" y="395"/>
                  <a:pt x="103" y="395"/>
                </a:cubicBezTo>
                <a:cubicBezTo>
                  <a:pt x="91" y="424"/>
                  <a:pt x="91" y="424"/>
                  <a:pt x="91" y="424"/>
                </a:cubicBezTo>
                <a:cubicBezTo>
                  <a:pt x="87" y="438"/>
                  <a:pt x="87" y="438"/>
                  <a:pt x="87" y="438"/>
                </a:cubicBezTo>
                <a:cubicBezTo>
                  <a:pt x="92" y="436"/>
                  <a:pt x="92" y="436"/>
                  <a:pt x="92" y="436"/>
                </a:cubicBezTo>
                <a:cubicBezTo>
                  <a:pt x="93" y="436"/>
                  <a:pt x="93" y="436"/>
                  <a:pt x="93" y="436"/>
                </a:cubicBezTo>
                <a:cubicBezTo>
                  <a:pt x="103" y="432"/>
                  <a:pt x="103" y="432"/>
                  <a:pt x="103" y="432"/>
                </a:cubicBezTo>
                <a:cubicBezTo>
                  <a:pt x="122" y="421"/>
                  <a:pt x="122" y="421"/>
                  <a:pt x="122" y="421"/>
                </a:cubicBezTo>
                <a:cubicBezTo>
                  <a:pt x="123" y="421"/>
                  <a:pt x="123" y="421"/>
                  <a:pt x="123" y="421"/>
                </a:cubicBezTo>
                <a:cubicBezTo>
                  <a:pt x="144" y="424"/>
                  <a:pt x="144" y="424"/>
                  <a:pt x="144" y="424"/>
                </a:cubicBezTo>
                <a:cubicBezTo>
                  <a:pt x="146" y="424"/>
                  <a:pt x="146" y="424"/>
                  <a:pt x="146" y="424"/>
                </a:cubicBezTo>
                <a:cubicBezTo>
                  <a:pt x="146" y="424"/>
                  <a:pt x="146" y="424"/>
                  <a:pt x="146" y="424"/>
                </a:cubicBezTo>
                <a:cubicBezTo>
                  <a:pt x="177" y="437"/>
                  <a:pt x="177" y="437"/>
                  <a:pt x="177" y="437"/>
                </a:cubicBezTo>
                <a:cubicBezTo>
                  <a:pt x="212" y="437"/>
                  <a:pt x="212" y="437"/>
                  <a:pt x="212" y="437"/>
                </a:cubicBezTo>
                <a:cubicBezTo>
                  <a:pt x="222" y="424"/>
                  <a:pt x="222" y="424"/>
                  <a:pt x="222" y="424"/>
                </a:cubicBezTo>
                <a:cubicBezTo>
                  <a:pt x="223" y="423"/>
                  <a:pt x="223" y="423"/>
                  <a:pt x="223" y="423"/>
                </a:cubicBezTo>
                <a:cubicBezTo>
                  <a:pt x="224" y="422"/>
                  <a:pt x="224" y="422"/>
                  <a:pt x="224" y="422"/>
                </a:cubicBezTo>
                <a:cubicBezTo>
                  <a:pt x="242" y="414"/>
                  <a:pt x="242" y="414"/>
                  <a:pt x="242" y="414"/>
                </a:cubicBezTo>
                <a:cubicBezTo>
                  <a:pt x="258" y="399"/>
                  <a:pt x="258" y="399"/>
                  <a:pt x="258" y="399"/>
                </a:cubicBezTo>
                <a:cubicBezTo>
                  <a:pt x="261" y="398"/>
                  <a:pt x="261" y="398"/>
                  <a:pt x="261" y="398"/>
                </a:cubicBezTo>
                <a:cubicBezTo>
                  <a:pt x="261" y="398"/>
                  <a:pt x="261" y="398"/>
                  <a:pt x="261" y="398"/>
                </a:cubicBezTo>
                <a:cubicBezTo>
                  <a:pt x="273" y="394"/>
                  <a:pt x="273" y="394"/>
                  <a:pt x="273" y="394"/>
                </a:cubicBezTo>
                <a:cubicBezTo>
                  <a:pt x="287" y="383"/>
                  <a:pt x="287" y="383"/>
                  <a:pt x="287" y="383"/>
                </a:cubicBezTo>
                <a:cubicBezTo>
                  <a:pt x="303" y="362"/>
                  <a:pt x="303" y="362"/>
                  <a:pt x="303" y="362"/>
                </a:cubicBezTo>
                <a:cubicBezTo>
                  <a:pt x="325" y="370"/>
                  <a:pt x="325" y="370"/>
                  <a:pt x="325" y="370"/>
                </a:cubicBezTo>
                <a:cubicBezTo>
                  <a:pt x="328" y="371"/>
                  <a:pt x="328" y="371"/>
                  <a:pt x="328" y="371"/>
                </a:cubicBezTo>
                <a:cubicBezTo>
                  <a:pt x="328" y="372"/>
                  <a:pt x="328" y="372"/>
                  <a:pt x="328" y="372"/>
                </a:cubicBezTo>
                <a:cubicBezTo>
                  <a:pt x="329" y="374"/>
                  <a:pt x="329" y="374"/>
                  <a:pt x="329" y="374"/>
                </a:cubicBezTo>
                <a:cubicBezTo>
                  <a:pt x="332" y="382"/>
                  <a:pt x="335" y="386"/>
                  <a:pt x="339" y="387"/>
                </a:cubicBezTo>
                <a:cubicBezTo>
                  <a:pt x="352" y="385"/>
                  <a:pt x="352" y="385"/>
                  <a:pt x="352" y="385"/>
                </a:cubicBezTo>
                <a:cubicBezTo>
                  <a:pt x="356" y="385"/>
                  <a:pt x="356" y="385"/>
                  <a:pt x="356" y="385"/>
                </a:cubicBezTo>
                <a:cubicBezTo>
                  <a:pt x="363" y="387"/>
                  <a:pt x="363" y="387"/>
                  <a:pt x="363" y="387"/>
                </a:cubicBezTo>
                <a:cubicBezTo>
                  <a:pt x="364" y="387"/>
                  <a:pt x="364" y="387"/>
                  <a:pt x="364" y="387"/>
                </a:cubicBezTo>
                <a:cubicBezTo>
                  <a:pt x="364" y="388"/>
                  <a:pt x="364" y="388"/>
                  <a:pt x="364" y="388"/>
                </a:cubicBezTo>
                <a:cubicBezTo>
                  <a:pt x="382" y="395"/>
                  <a:pt x="382" y="395"/>
                  <a:pt x="382" y="395"/>
                </a:cubicBezTo>
                <a:cubicBezTo>
                  <a:pt x="387" y="395"/>
                  <a:pt x="387" y="395"/>
                  <a:pt x="387" y="395"/>
                </a:cubicBezTo>
                <a:cubicBezTo>
                  <a:pt x="388" y="390"/>
                  <a:pt x="388" y="390"/>
                  <a:pt x="388" y="390"/>
                </a:cubicBezTo>
                <a:cubicBezTo>
                  <a:pt x="390" y="384"/>
                  <a:pt x="390" y="384"/>
                  <a:pt x="390" y="384"/>
                </a:cubicBezTo>
                <a:cubicBezTo>
                  <a:pt x="390" y="383"/>
                  <a:pt x="390" y="383"/>
                  <a:pt x="390" y="383"/>
                </a:cubicBezTo>
                <a:cubicBezTo>
                  <a:pt x="391" y="382"/>
                  <a:pt x="391" y="382"/>
                  <a:pt x="391" y="382"/>
                </a:cubicBezTo>
                <a:cubicBezTo>
                  <a:pt x="392" y="381"/>
                  <a:pt x="392" y="381"/>
                  <a:pt x="392" y="381"/>
                </a:cubicBezTo>
                <a:cubicBezTo>
                  <a:pt x="392" y="380"/>
                  <a:pt x="392" y="380"/>
                  <a:pt x="392" y="380"/>
                </a:cubicBezTo>
                <a:cubicBezTo>
                  <a:pt x="399" y="376"/>
                  <a:pt x="399" y="376"/>
                  <a:pt x="399" y="376"/>
                </a:cubicBezTo>
                <a:cubicBezTo>
                  <a:pt x="400" y="375"/>
                  <a:pt x="400" y="375"/>
                  <a:pt x="400" y="375"/>
                </a:cubicBezTo>
                <a:cubicBezTo>
                  <a:pt x="411" y="365"/>
                  <a:pt x="411" y="365"/>
                  <a:pt x="411" y="365"/>
                </a:cubicBezTo>
                <a:cubicBezTo>
                  <a:pt x="413" y="365"/>
                  <a:pt x="413" y="365"/>
                  <a:pt x="413" y="365"/>
                </a:cubicBezTo>
                <a:cubicBezTo>
                  <a:pt x="414" y="364"/>
                  <a:pt x="414" y="364"/>
                  <a:pt x="414" y="364"/>
                </a:cubicBezTo>
                <a:cubicBezTo>
                  <a:pt x="416" y="364"/>
                  <a:pt x="416" y="364"/>
                  <a:pt x="416" y="364"/>
                </a:cubicBezTo>
                <a:cubicBezTo>
                  <a:pt x="426" y="365"/>
                  <a:pt x="426" y="365"/>
                  <a:pt x="426" y="365"/>
                </a:cubicBezTo>
                <a:cubicBezTo>
                  <a:pt x="426" y="359"/>
                  <a:pt x="429" y="352"/>
                  <a:pt x="436" y="346"/>
                </a:cubicBezTo>
                <a:cubicBezTo>
                  <a:pt x="443" y="341"/>
                  <a:pt x="448" y="338"/>
                  <a:pt x="452" y="339"/>
                </a:cubicBezTo>
                <a:cubicBezTo>
                  <a:pt x="458" y="335"/>
                  <a:pt x="458" y="335"/>
                  <a:pt x="458" y="335"/>
                </a:cubicBezTo>
                <a:cubicBezTo>
                  <a:pt x="459" y="335"/>
                  <a:pt x="459" y="335"/>
                  <a:pt x="459" y="335"/>
                </a:cubicBezTo>
                <a:cubicBezTo>
                  <a:pt x="459" y="333"/>
                  <a:pt x="459" y="333"/>
                  <a:pt x="459" y="333"/>
                </a:cubicBezTo>
                <a:cubicBezTo>
                  <a:pt x="464" y="328"/>
                  <a:pt x="464" y="328"/>
                  <a:pt x="464" y="328"/>
                </a:cubicBezTo>
                <a:cubicBezTo>
                  <a:pt x="464" y="327"/>
                  <a:pt x="464" y="327"/>
                  <a:pt x="464" y="327"/>
                </a:cubicBezTo>
                <a:cubicBezTo>
                  <a:pt x="465" y="327"/>
                  <a:pt x="465" y="327"/>
                  <a:pt x="465" y="327"/>
                </a:cubicBezTo>
                <a:cubicBezTo>
                  <a:pt x="466" y="326"/>
                  <a:pt x="466" y="326"/>
                  <a:pt x="466" y="326"/>
                </a:cubicBezTo>
                <a:cubicBezTo>
                  <a:pt x="467" y="326"/>
                  <a:pt x="467" y="326"/>
                  <a:pt x="467" y="326"/>
                </a:cubicBezTo>
                <a:cubicBezTo>
                  <a:pt x="484" y="322"/>
                  <a:pt x="484" y="322"/>
                  <a:pt x="484" y="322"/>
                </a:cubicBezTo>
                <a:cubicBezTo>
                  <a:pt x="494" y="322"/>
                  <a:pt x="494" y="322"/>
                  <a:pt x="494" y="322"/>
                </a:cubicBezTo>
                <a:cubicBezTo>
                  <a:pt x="498" y="319"/>
                  <a:pt x="498" y="319"/>
                  <a:pt x="498" y="319"/>
                </a:cubicBezTo>
                <a:cubicBezTo>
                  <a:pt x="501" y="312"/>
                  <a:pt x="501" y="312"/>
                  <a:pt x="501" y="312"/>
                </a:cubicBezTo>
                <a:cubicBezTo>
                  <a:pt x="501" y="312"/>
                  <a:pt x="501" y="312"/>
                  <a:pt x="501" y="312"/>
                </a:cubicBezTo>
                <a:cubicBezTo>
                  <a:pt x="506" y="302"/>
                  <a:pt x="506" y="302"/>
                  <a:pt x="506" y="302"/>
                </a:cubicBezTo>
                <a:cubicBezTo>
                  <a:pt x="504" y="301"/>
                  <a:pt x="504" y="301"/>
                  <a:pt x="504" y="301"/>
                </a:cubicBezTo>
                <a:cubicBezTo>
                  <a:pt x="498" y="293"/>
                  <a:pt x="494" y="285"/>
                  <a:pt x="492" y="273"/>
                </a:cubicBezTo>
                <a:cubicBezTo>
                  <a:pt x="491" y="272"/>
                  <a:pt x="491" y="272"/>
                  <a:pt x="491" y="272"/>
                </a:cubicBezTo>
                <a:cubicBezTo>
                  <a:pt x="491" y="272"/>
                  <a:pt x="491" y="272"/>
                  <a:pt x="491" y="272"/>
                </a:cubicBezTo>
                <a:cubicBezTo>
                  <a:pt x="492" y="272"/>
                  <a:pt x="492" y="272"/>
                  <a:pt x="492" y="272"/>
                </a:cubicBezTo>
                <a:cubicBezTo>
                  <a:pt x="492" y="271"/>
                  <a:pt x="492" y="271"/>
                  <a:pt x="492" y="271"/>
                </a:cubicBezTo>
                <a:cubicBezTo>
                  <a:pt x="496" y="248"/>
                  <a:pt x="496" y="248"/>
                  <a:pt x="496" y="248"/>
                </a:cubicBezTo>
                <a:cubicBezTo>
                  <a:pt x="496" y="241"/>
                  <a:pt x="498" y="235"/>
                  <a:pt x="503" y="230"/>
                </a:cubicBezTo>
                <a:cubicBezTo>
                  <a:pt x="501" y="211"/>
                  <a:pt x="501" y="211"/>
                  <a:pt x="501" y="211"/>
                </a:cubicBezTo>
                <a:cubicBezTo>
                  <a:pt x="500" y="209"/>
                  <a:pt x="498" y="207"/>
                  <a:pt x="493" y="206"/>
                </a:cubicBezTo>
                <a:cubicBezTo>
                  <a:pt x="459" y="219"/>
                  <a:pt x="459" y="219"/>
                  <a:pt x="459" y="219"/>
                </a:cubicBezTo>
                <a:cubicBezTo>
                  <a:pt x="461" y="185"/>
                  <a:pt x="461" y="185"/>
                  <a:pt x="461" y="185"/>
                </a:cubicBezTo>
                <a:cubicBezTo>
                  <a:pt x="462" y="179"/>
                  <a:pt x="473" y="170"/>
                  <a:pt x="493" y="158"/>
                </a:cubicBezTo>
                <a:cubicBezTo>
                  <a:pt x="483" y="121"/>
                  <a:pt x="483" y="121"/>
                  <a:pt x="483" y="121"/>
                </a:cubicBezTo>
                <a:cubicBezTo>
                  <a:pt x="481" y="109"/>
                  <a:pt x="484" y="99"/>
                  <a:pt x="493" y="91"/>
                </a:cubicBezTo>
                <a:cubicBezTo>
                  <a:pt x="491" y="84"/>
                  <a:pt x="491" y="84"/>
                  <a:pt x="491" y="84"/>
                </a:cubicBezTo>
                <a:cubicBezTo>
                  <a:pt x="480" y="84"/>
                  <a:pt x="480" y="84"/>
                  <a:pt x="480" y="84"/>
                </a:cubicBezTo>
                <a:cubicBezTo>
                  <a:pt x="477" y="85"/>
                  <a:pt x="477" y="85"/>
                  <a:pt x="477" y="85"/>
                </a:cubicBezTo>
                <a:cubicBezTo>
                  <a:pt x="472" y="100"/>
                  <a:pt x="472" y="100"/>
                  <a:pt x="472" y="100"/>
                </a:cubicBezTo>
                <a:cubicBezTo>
                  <a:pt x="467" y="105"/>
                  <a:pt x="463" y="109"/>
                  <a:pt x="459" y="109"/>
                </a:cubicBezTo>
                <a:cubicBezTo>
                  <a:pt x="457" y="109"/>
                  <a:pt x="457" y="109"/>
                  <a:pt x="457" y="109"/>
                </a:cubicBezTo>
                <a:cubicBezTo>
                  <a:pt x="446" y="101"/>
                  <a:pt x="446" y="101"/>
                  <a:pt x="446" y="101"/>
                </a:cubicBezTo>
                <a:cubicBezTo>
                  <a:pt x="445" y="101"/>
                  <a:pt x="445" y="101"/>
                  <a:pt x="445" y="101"/>
                </a:cubicBezTo>
                <a:cubicBezTo>
                  <a:pt x="444" y="101"/>
                  <a:pt x="444" y="101"/>
                  <a:pt x="444" y="101"/>
                </a:cubicBezTo>
                <a:cubicBezTo>
                  <a:pt x="444" y="100"/>
                  <a:pt x="444" y="100"/>
                  <a:pt x="444" y="100"/>
                </a:cubicBezTo>
                <a:cubicBezTo>
                  <a:pt x="444" y="98"/>
                  <a:pt x="444" y="98"/>
                  <a:pt x="444" y="98"/>
                </a:cubicBezTo>
                <a:cubicBezTo>
                  <a:pt x="441" y="91"/>
                  <a:pt x="441" y="91"/>
                  <a:pt x="441" y="91"/>
                </a:cubicBezTo>
                <a:cubicBezTo>
                  <a:pt x="440" y="80"/>
                  <a:pt x="440" y="80"/>
                  <a:pt x="440" y="80"/>
                </a:cubicBezTo>
                <a:cubicBezTo>
                  <a:pt x="440" y="79"/>
                  <a:pt x="440" y="79"/>
                  <a:pt x="440" y="79"/>
                </a:cubicBezTo>
                <a:cubicBezTo>
                  <a:pt x="439" y="81"/>
                  <a:pt x="439" y="81"/>
                  <a:pt x="439" y="81"/>
                </a:cubicBezTo>
                <a:cubicBezTo>
                  <a:pt x="438" y="84"/>
                  <a:pt x="438" y="84"/>
                  <a:pt x="438" y="84"/>
                </a:cubicBezTo>
                <a:cubicBezTo>
                  <a:pt x="419" y="84"/>
                  <a:pt x="419" y="84"/>
                  <a:pt x="419" y="84"/>
                </a:cubicBezTo>
                <a:cubicBezTo>
                  <a:pt x="417" y="80"/>
                  <a:pt x="417" y="80"/>
                  <a:pt x="417" y="80"/>
                </a:cubicBezTo>
                <a:cubicBezTo>
                  <a:pt x="414" y="69"/>
                  <a:pt x="414" y="69"/>
                  <a:pt x="414" y="69"/>
                </a:cubicBezTo>
                <a:cubicBezTo>
                  <a:pt x="414" y="53"/>
                  <a:pt x="414" y="53"/>
                  <a:pt x="414" y="53"/>
                </a:cubicBezTo>
                <a:cubicBezTo>
                  <a:pt x="402" y="33"/>
                  <a:pt x="402" y="33"/>
                  <a:pt x="402" y="33"/>
                </a:cubicBezTo>
                <a:cubicBezTo>
                  <a:pt x="402" y="16"/>
                  <a:pt x="402" y="16"/>
                  <a:pt x="402" y="16"/>
                </a:cubicBezTo>
                <a:lnTo>
                  <a:pt x="398" y="8"/>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5" name="Freeform 14">
            <a:extLst>
              <a:ext uri="{FF2B5EF4-FFF2-40B4-BE49-F238E27FC236}">
                <a16:creationId xmlns:a16="http://schemas.microsoft.com/office/drawing/2014/main" id="{971705D2-16CD-49F4-A81A-B943C1FB5706}"/>
              </a:ext>
            </a:extLst>
          </p:cNvPr>
          <p:cNvSpPr>
            <a:spLocks/>
          </p:cNvSpPr>
          <p:nvPr/>
        </p:nvSpPr>
        <p:spPr bwMode="auto">
          <a:xfrm>
            <a:off x="5841561" y="4500655"/>
            <a:ext cx="810552" cy="619834"/>
          </a:xfrm>
          <a:custGeom>
            <a:avLst/>
            <a:gdLst>
              <a:gd name="T0" fmla="*/ 533 w 662"/>
              <a:gd name="T1" fmla="*/ 16 h 506"/>
              <a:gd name="T2" fmla="*/ 496 w 662"/>
              <a:gd name="T3" fmla="*/ 48 h 506"/>
              <a:gd name="T4" fmla="*/ 454 w 662"/>
              <a:gd name="T5" fmla="*/ 58 h 506"/>
              <a:gd name="T6" fmla="*/ 426 w 662"/>
              <a:gd name="T7" fmla="*/ 56 h 506"/>
              <a:gd name="T8" fmla="*/ 424 w 662"/>
              <a:gd name="T9" fmla="*/ 57 h 506"/>
              <a:gd name="T10" fmla="*/ 390 w 662"/>
              <a:gd name="T11" fmla="*/ 69 h 506"/>
              <a:gd name="T12" fmla="*/ 361 w 662"/>
              <a:gd name="T13" fmla="*/ 86 h 506"/>
              <a:gd name="T14" fmla="*/ 335 w 662"/>
              <a:gd name="T15" fmla="*/ 107 h 506"/>
              <a:gd name="T16" fmla="*/ 317 w 662"/>
              <a:gd name="T17" fmla="*/ 126 h 506"/>
              <a:gd name="T18" fmla="*/ 312 w 662"/>
              <a:gd name="T19" fmla="*/ 136 h 506"/>
              <a:gd name="T20" fmla="*/ 271 w 662"/>
              <a:gd name="T21" fmla="*/ 128 h 506"/>
              <a:gd name="T22" fmla="*/ 224 w 662"/>
              <a:gd name="T23" fmla="*/ 106 h 506"/>
              <a:gd name="T24" fmla="*/ 212 w 662"/>
              <a:gd name="T25" fmla="*/ 121 h 506"/>
              <a:gd name="T26" fmla="*/ 196 w 662"/>
              <a:gd name="T27" fmla="*/ 135 h 506"/>
              <a:gd name="T28" fmla="*/ 166 w 662"/>
              <a:gd name="T29" fmla="*/ 153 h 506"/>
              <a:gd name="T30" fmla="*/ 135 w 662"/>
              <a:gd name="T31" fmla="*/ 178 h 506"/>
              <a:gd name="T32" fmla="*/ 60 w 662"/>
              <a:gd name="T33" fmla="*/ 166 h 506"/>
              <a:gd name="T34" fmla="*/ 26 w 662"/>
              <a:gd name="T35" fmla="*/ 172 h 506"/>
              <a:gd name="T36" fmla="*/ 2 w 662"/>
              <a:gd name="T37" fmla="*/ 183 h 506"/>
              <a:gd name="T38" fmla="*/ 5 w 662"/>
              <a:gd name="T39" fmla="*/ 209 h 506"/>
              <a:gd name="T40" fmla="*/ 55 w 662"/>
              <a:gd name="T41" fmla="*/ 210 h 506"/>
              <a:gd name="T42" fmla="*/ 62 w 662"/>
              <a:gd name="T43" fmla="*/ 248 h 506"/>
              <a:gd name="T44" fmla="*/ 100 w 662"/>
              <a:gd name="T45" fmla="*/ 243 h 506"/>
              <a:gd name="T46" fmla="*/ 132 w 662"/>
              <a:gd name="T47" fmla="*/ 236 h 506"/>
              <a:gd name="T48" fmla="*/ 142 w 662"/>
              <a:gd name="T49" fmla="*/ 285 h 506"/>
              <a:gd name="T50" fmla="*/ 122 w 662"/>
              <a:gd name="T51" fmla="*/ 308 h 506"/>
              <a:gd name="T52" fmla="*/ 92 w 662"/>
              <a:gd name="T53" fmla="*/ 328 h 506"/>
              <a:gd name="T54" fmla="*/ 142 w 662"/>
              <a:gd name="T55" fmla="*/ 340 h 506"/>
              <a:gd name="T56" fmla="*/ 161 w 662"/>
              <a:gd name="T57" fmla="*/ 352 h 506"/>
              <a:gd name="T58" fmla="*/ 203 w 662"/>
              <a:gd name="T59" fmla="*/ 376 h 506"/>
              <a:gd name="T60" fmla="*/ 186 w 662"/>
              <a:gd name="T61" fmla="*/ 396 h 506"/>
              <a:gd name="T62" fmla="*/ 258 w 662"/>
              <a:gd name="T63" fmla="*/ 472 h 506"/>
              <a:gd name="T64" fmla="*/ 284 w 662"/>
              <a:gd name="T65" fmla="*/ 459 h 506"/>
              <a:gd name="T66" fmla="*/ 324 w 662"/>
              <a:gd name="T67" fmla="*/ 488 h 506"/>
              <a:gd name="T68" fmla="*/ 336 w 662"/>
              <a:gd name="T69" fmla="*/ 474 h 506"/>
              <a:gd name="T70" fmla="*/ 358 w 662"/>
              <a:gd name="T71" fmla="*/ 477 h 506"/>
              <a:gd name="T72" fmla="*/ 409 w 662"/>
              <a:gd name="T73" fmla="*/ 489 h 506"/>
              <a:gd name="T74" fmla="*/ 414 w 662"/>
              <a:gd name="T75" fmla="*/ 492 h 506"/>
              <a:gd name="T76" fmla="*/ 457 w 662"/>
              <a:gd name="T77" fmla="*/ 457 h 506"/>
              <a:gd name="T78" fmla="*/ 472 w 662"/>
              <a:gd name="T79" fmla="*/ 472 h 506"/>
              <a:gd name="T80" fmla="*/ 483 w 662"/>
              <a:gd name="T81" fmla="*/ 449 h 506"/>
              <a:gd name="T82" fmla="*/ 523 w 662"/>
              <a:gd name="T83" fmla="*/ 403 h 506"/>
              <a:gd name="T84" fmla="*/ 548 w 662"/>
              <a:gd name="T85" fmla="*/ 407 h 506"/>
              <a:gd name="T86" fmla="*/ 543 w 662"/>
              <a:gd name="T87" fmla="*/ 378 h 506"/>
              <a:gd name="T88" fmla="*/ 548 w 662"/>
              <a:gd name="T89" fmla="*/ 363 h 506"/>
              <a:gd name="T90" fmla="*/ 604 w 662"/>
              <a:gd name="T91" fmla="*/ 333 h 506"/>
              <a:gd name="T92" fmla="*/ 602 w 662"/>
              <a:gd name="T93" fmla="*/ 303 h 506"/>
              <a:gd name="T94" fmla="*/ 614 w 662"/>
              <a:gd name="T95" fmla="*/ 278 h 506"/>
              <a:gd name="T96" fmla="*/ 632 w 662"/>
              <a:gd name="T97" fmla="*/ 238 h 506"/>
              <a:gd name="T98" fmla="*/ 655 w 662"/>
              <a:gd name="T99" fmla="*/ 206 h 506"/>
              <a:gd name="T100" fmla="*/ 656 w 662"/>
              <a:gd name="T101" fmla="*/ 177 h 506"/>
              <a:gd name="T102" fmla="*/ 655 w 662"/>
              <a:gd name="T103" fmla="*/ 159 h 506"/>
              <a:gd name="T104" fmla="*/ 599 w 662"/>
              <a:gd name="T105" fmla="*/ 162 h 506"/>
              <a:gd name="T106" fmla="*/ 584 w 662"/>
              <a:gd name="T107" fmla="*/ 135 h 506"/>
              <a:gd name="T108" fmla="*/ 556 w 662"/>
              <a:gd name="T109" fmla="*/ 134 h 506"/>
              <a:gd name="T110" fmla="*/ 586 w 662"/>
              <a:gd name="T111" fmla="*/ 77 h 506"/>
              <a:gd name="T112" fmla="*/ 583 w 662"/>
              <a:gd name="T113" fmla="*/ 38 h 506"/>
              <a:gd name="T114" fmla="*/ 574 w 662"/>
              <a:gd name="T115" fmla="*/ 0 h 506"/>
              <a:gd name="T116" fmla="*/ 549 w 662"/>
              <a:gd name="T117" fmla="*/ 13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6" name="Freeform 15">
            <a:extLst>
              <a:ext uri="{FF2B5EF4-FFF2-40B4-BE49-F238E27FC236}">
                <a16:creationId xmlns:a16="http://schemas.microsoft.com/office/drawing/2014/main" id="{899C79EE-51DA-417E-AF65-C3141455575E}"/>
              </a:ext>
            </a:extLst>
          </p:cNvPr>
          <p:cNvSpPr>
            <a:spLocks/>
          </p:cNvSpPr>
          <p:nvPr/>
        </p:nvSpPr>
        <p:spPr bwMode="auto">
          <a:xfrm>
            <a:off x="5954960" y="3821544"/>
            <a:ext cx="458754" cy="466485"/>
          </a:xfrm>
          <a:custGeom>
            <a:avLst/>
            <a:gdLst>
              <a:gd name="T0" fmla="*/ 355 w 374"/>
              <a:gd name="T1" fmla="*/ 43 h 381"/>
              <a:gd name="T2" fmla="*/ 341 w 374"/>
              <a:gd name="T3" fmla="*/ 39 h 381"/>
              <a:gd name="T4" fmla="*/ 329 w 374"/>
              <a:gd name="T5" fmla="*/ 34 h 381"/>
              <a:gd name="T6" fmla="*/ 309 w 374"/>
              <a:gd name="T7" fmla="*/ 37 h 381"/>
              <a:gd name="T8" fmla="*/ 292 w 374"/>
              <a:gd name="T9" fmla="*/ 31 h 381"/>
              <a:gd name="T10" fmla="*/ 291 w 374"/>
              <a:gd name="T11" fmla="*/ 28 h 381"/>
              <a:gd name="T12" fmla="*/ 269 w 374"/>
              <a:gd name="T13" fmla="*/ 6 h 381"/>
              <a:gd name="T14" fmla="*/ 232 w 374"/>
              <a:gd name="T15" fmla="*/ 21 h 381"/>
              <a:gd name="T16" fmla="*/ 228 w 374"/>
              <a:gd name="T17" fmla="*/ 54 h 381"/>
              <a:gd name="T18" fmla="*/ 213 w 374"/>
              <a:gd name="T19" fmla="*/ 79 h 381"/>
              <a:gd name="T20" fmla="*/ 190 w 374"/>
              <a:gd name="T21" fmla="*/ 114 h 381"/>
              <a:gd name="T22" fmla="*/ 152 w 374"/>
              <a:gd name="T23" fmla="*/ 156 h 381"/>
              <a:gd name="T24" fmla="*/ 115 w 374"/>
              <a:gd name="T25" fmla="*/ 192 h 381"/>
              <a:gd name="T26" fmla="*/ 96 w 374"/>
              <a:gd name="T27" fmla="*/ 217 h 381"/>
              <a:gd name="T28" fmla="*/ 0 w 374"/>
              <a:gd name="T29" fmla="*/ 222 h 381"/>
              <a:gd name="T30" fmla="*/ 26 w 374"/>
              <a:gd name="T31" fmla="*/ 300 h 381"/>
              <a:gd name="T32" fmla="*/ 42 w 374"/>
              <a:gd name="T33" fmla="*/ 309 h 381"/>
              <a:gd name="T34" fmla="*/ 55 w 374"/>
              <a:gd name="T35" fmla="*/ 346 h 381"/>
              <a:gd name="T36" fmla="*/ 57 w 374"/>
              <a:gd name="T37" fmla="*/ 354 h 381"/>
              <a:gd name="T38" fmla="*/ 82 w 374"/>
              <a:gd name="T39" fmla="*/ 346 h 381"/>
              <a:gd name="T40" fmla="*/ 92 w 374"/>
              <a:gd name="T41" fmla="*/ 351 h 381"/>
              <a:gd name="T42" fmla="*/ 100 w 374"/>
              <a:gd name="T43" fmla="*/ 325 h 381"/>
              <a:gd name="T44" fmla="*/ 145 w 374"/>
              <a:gd name="T45" fmla="*/ 307 h 381"/>
              <a:gd name="T46" fmla="*/ 149 w 374"/>
              <a:gd name="T47" fmla="*/ 280 h 381"/>
              <a:gd name="T48" fmla="*/ 158 w 374"/>
              <a:gd name="T49" fmla="*/ 273 h 381"/>
              <a:gd name="T50" fmla="*/ 160 w 374"/>
              <a:gd name="T51" fmla="*/ 273 h 381"/>
              <a:gd name="T52" fmla="*/ 179 w 374"/>
              <a:gd name="T53" fmla="*/ 290 h 381"/>
              <a:gd name="T54" fmla="*/ 186 w 374"/>
              <a:gd name="T55" fmla="*/ 307 h 381"/>
              <a:gd name="T56" fmla="*/ 200 w 374"/>
              <a:gd name="T57" fmla="*/ 287 h 381"/>
              <a:gd name="T58" fmla="*/ 213 w 374"/>
              <a:gd name="T59" fmla="*/ 280 h 381"/>
              <a:gd name="T60" fmla="*/ 229 w 374"/>
              <a:gd name="T61" fmla="*/ 283 h 381"/>
              <a:gd name="T62" fmla="*/ 239 w 374"/>
              <a:gd name="T63" fmla="*/ 313 h 381"/>
              <a:gd name="T64" fmla="*/ 249 w 374"/>
              <a:gd name="T65" fmla="*/ 336 h 381"/>
              <a:gd name="T66" fmla="*/ 255 w 374"/>
              <a:gd name="T67" fmla="*/ 357 h 381"/>
              <a:gd name="T68" fmla="*/ 273 w 374"/>
              <a:gd name="T69" fmla="*/ 357 h 381"/>
              <a:gd name="T70" fmla="*/ 276 w 374"/>
              <a:gd name="T71" fmla="*/ 359 h 381"/>
              <a:gd name="T72" fmla="*/ 285 w 374"/>
              <a:gd name="T73" fmla="*/ 381 h 381"/>
              <a:gd name="T74" fmla="*/ 291 w 374"/>
              <a:gd name="T75" fmla="*/ 364 h 381"/>
              <a:gd name="T76" fmla="*/ 295 w 374"/>
              <a:gd name="T77" fmla="*/ 362 h 381"/>
              <a:gd name="T78" fmla="*/ 303 w 374"/>
              <a:gd name="T79" fmla="*/ 357 h 381"/>
              <a:gd name="T80" fmla="*/ 310 w 374"/>
              <a:gd name="T81" fmla="*/ 349 h 381"/>
              <a:gd name="T82" fmla="*/ 247 w 374"/>
              <a:gd name="T83" fmla="*/ 223 h 381"/>
              <a:gd name="T84" fmla="*/ 231 w 374"/>
              <a:gd name="T85" fmla="*/ 171 h 381"/>
              <a:gd name="T86" fmla="*/ 230 w 374"/>
              <a:gd name="T87" fmla="*/ 169 h 381"/>
              <a:gd name="T88" fmla="*/ 240 w 374"/>
              <a:gd name="T89" fmla="*/ 139 h 381"/>
              <a:gd name="T90" fmla="*/ 344 w 374"/>
              <a:gd name="T91" fmla="*/ 116 h 381"/>
              <a:gd name="T92" fmla="*/ 368 w 374"/>
              <a:gd name="T93" fmla="*/ 100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7" name="Freeform 16">
            <a:extLst>
              <a:ext uri="{FF2B5EF4-FFF2-40B4-BE49-F238E27FC236}">
                <a16:creationId xmlns:a16="http://schemas.microsoft.com/office/drawing/2014/main" id="{ADBBED5A-FA72-4947-AA34-097B4F2572CD}"/>
              </a:ext>
            </a:extLst>
          </p:cNvPr>
          <p:cNvSpPr>
            <a:spLocks/>
          </p:cNvSpPr>
          <p:nvPr/>
        </p:nvSpPr>
        <p:spPr bwMode="auto">
          <a:xfrm>
            <a:off x="5956247" y="2916923"/>
            <a:ext cx="520608" cy="934260"/>
          </a:xfrm>
          <a:custGeom>
            <a:avLst/>
            <a:gdLst>
              <a:gd name="T0" fmla="*/ 125 w 425"/>
              <a:gd name="T1" fmla="*/ 238 h 763"/>
              <a:gd name="T2" fmla="*/ 159 w 425"/>
              <a:gd name="T3" fmla="*/ 266 h 763"/>
              <a:gd name="T4" fmla="*/ 184 w 425"/>
              <a:gd name="T5" fmla="*/ 285 h 763"/>
              <a:gd name="T6" fmla="*/ 231 w 425"/>
              <a:gd name="T7" fmla="*/ 303 h 763"/>
              <a:gd name="T8" fmla="*/ 232 w 425"/>
              <a:gd name="T9" fmla="*/ 305 h 763"/>
              <a:gd name="T10" fmla="*/ 245 w 425"/>
              <a:gd name="T11" fmla="*/ 326 h 763"/>
              <a:gd name="T12" fmla="*/ 233 w 425"/>
              <a:gd name="T13" fmla="*/ 359 h 763"/>
              <a:gd name="T14" fmla="*/ 232 w 425"/>
              <a:gd name="T15" fmla="*/ 380 h 763"/>
              <a:gd name="T16" fmla="*/ 220 w 425"/>
              <a:gd name="T17" fmla="*/ 417 h 763"/>
              <a:gd name="T18" fmla="*/ 185 w 425"/>
              <a:gd name="T19" fmla="*/ 414 h 763"/>
              <a:gd name="T20" fmla="*/ 147 w 425"/>
              <a:gd name="T21" fmla="*/ 438 h 763"/>
              <a:gd name="T22" fmla="*/ 153 w 425"/>
              <a:gd name="T23" fmla="*/ 468 h 763"/>
              <a:gd name="T24" fmla="*/ 114 w 425"/>
              <a:gd name="T25" fmla="*/ 459 h 763"/>
              <a:gd name="T26" fmla="*/ 82 w 425"/>
              <a:gd name="T27" fmla="*/ 447 h 763"/>
              <a:gd name="T28" fmla="*/ 51 w 425"/>
              <a:gd name="T29" fmla="*/ 519 h 763"/>
              <a:gd name="T30" fmla="*/ 61 w 425"/>
              <a:gd name="T31" fmla="*/ 538 h 763"/>
              <a:gd name="T32" fmla="*/ 68 w 425"/>
              <a:gd name="T33" fmla="*/ 557 h 763"/>
              <a:gd name="T34" fmla="*/ 70 w 425"/>
              <a:gd name="T35" fmla="*/ 587 h 763"/>
              <a:gd name="T36" fmla="*/ 6 w 425"/>
              <a:gd name="T37" fmla="*/ 600 h 763"/>
              <a:gd name="T38" fmla="*/ 8 w 425"/>
              <a:gd name="T39" fmla="*/ 643 h 763"/>
              <a:gd name="T40" fmla="*/ 16 w 425"/>
              <a:gd name="T41" fmla="*/ 670 h 763"/>
              <a:gd name="T42" fmla="*/ 87 w 425"/>
              <a:gd name="T43" fmla="*/ 667 h 763"/>
              <a:gd name="T44" fmla="*/ 112 w 425"/>
              <a:gd name="T45" fmla="*/ 686 h 763"/>
              <a:gd name="T46" fmla="*/ 133 w 425"/>
              <a:gd name="T47" fmla="*/ 702 h 763"/>
              <a:gd name="T48" fmla="*/ 151 w 425"/>
              <a:gd name="T49" fmla="*/ 688 h 763"/>
              <a:gd name="T50" fmla="*/ 201 w 425"/>
              <a:gd name="T51" fmla="*/ 722 h 763"/>
              <a:gd name="T52" fmla="*/ 258 w 425"/>
              <a:gd name="T53" fmla="*/ 725 h 763"/>
              <a:gd name="T54" fmla="*/ 275 w 425"/>
              <a:gd name="T55" fmla="*/ 736 h 763"/>
              <a:gd name="T56" fmla="*/ 275 w 425"/>
              <a:gd name="T57" fmla="*/ 737 h 763"/>
              <a:gd name="T58" fmla="*/ 298 w 425"/>
              <a:gd name="T59" fmla="*/ 759 h 763"/>
              <a:gd name="T60" fmla="*/ 325 w 425"/>
              <a:gd name="T61" fmla="*/ 739 h 763"/>
              <a:gd name="T62" fmla="*/ 316 w 425"/>
              <a:gd name="T63" fmla="*/ 723 h 763"/>
              <a:gd name="T64" fmla="*/ 325 w 425"/>
              <a:gd name="T65" fmla="*/ 680 h 763"/>
              <a:gd name="T66" fmla="*/ 353 w 425"/>
              <a:gd name="T67" fmla="*/ 678 h 763"/>
              <a:gd name="T68" fmla="*/ 318 w 425"/>
              <a:gd name="T69" fmla="*/ 641 h 763"/>
              <a:gd name="T70" fmla="*/ 308 w 425"/>
              <a:gd name="T71" fmla="*/ 627 h 763"/>
              <a:gd name="T72" fmla="*/ 320 w 425"/>
              <a:gd name="T73" fmla="*/ 611 h 763"/>
              <a:gd name="T74" fmla="*/ 398 w 425"/>
              <a:gd name="T75" fmla="*/ 615 h 763"/>
              <a:gd name="T76" fmla="*/ 425 w 425"/>
              <a:gd name="T77" fmla="*/ 611 h 763"/>
              <a:gd name="T78" fmla="*/ 381 w 425"/>
              <a:gd name="T79" fmla="*/ 495 h 763"/>
              <a:gd name="T80" fmla="*/ 360 w 425"/>
              <a:gd name="T81" fmla="*/ 486 h 763"/>
              <a:gd name="T82" fmla="*/ 357 w 425"/>
              <a:gd name="T83" fmla="*/ 455 h 763"/>
              <a:gd name="T84" fmla="*/ 363 w 425"/>
              <a:gd name="T85" fmla="*/ 252 h 763"/>
              <a:gd name="T86" fmla="*/ 367 w 425"/>
              <a:gd name="T87" fmla="*/ 213 h 763"/>
              <a:gd name="T88" fmla="*/ 389 w 425"/>
              <a:gd name="T89" fmla="*/ 181 h 763"/>
              <a:gd name="T90" fmla="*/ 365 w 425"/>
              <a:gd name="T91" fmla="*/ 147 h 763"/>
              <a:gd name="T92" fmla="*/ 363 w 425"/>
              <a:gd name="T93" fmla="*/ 117 h 763"/>
              <a:gd name="T94" fmla="*/ 364 w 425"/>
              <a:gd name="T95" fmla="*/ 114 h 763"/>
              <a:gd name="T96" fmla="*/ 383 w 425"/>
              <a:gd name="T97" fmla="*/ 49 h 763"/>
              <a:gd name="T98" fmla="*/ 396 w 425"/>
              <a:gd name="T99" fmla="*/ 29 h 763"/>
              <a:gd name="T100" fmla="*/ 412 w 425"/>
              <a:gd name="T101" fmla="*/ 16 h 763"/>
              <a:gd name="T102" fmla="*/ 391 w 425"/>
              <a:gd name="T103" fmla="*/ 0 h 763"/>
              <a:gd name="T104" fmla="*/ 354 w 425"/>
              <a:gd name="T105" fmla="*/ 14 h 763"/>
              <a:gd name="T106" fmla="*/ 320 w 425"/>
              <a:gd name="T107" fmla="*/ 45 h 763"/>
              <a:gd name="T108" fmla="*/ 276 w 425"/>
              <a:gd name="T109" fmla="*/ 76 h 763"/>
              <a:gd name="T110" fmla="*/ 257 w 425"/>
              <a:gd name="T111" fmla="*/ 93 h 763"/>
              <a:gd name="T112" fmla="*/ 244 w 425"/>
              <a:gd name="T113" fmla="*/ 156 h 763"/>
              <a:gd name="T114" fmla="*/ 241 w 425"/>
              <a:gd name="T115" fmla="*/ 174 h 763"/>
              <a:gd name="T116" fmla="*/ 228 w 425"/>
              <a:gd name="T117" fmla="*/ 191 h 763"/>
              <a:gd name="T118" fmla="*/ 226 w 425"/>
              <a:gd name="T119" fmla="*/ 193 h 763"/>
              <a:gd name="T120" fmla="*/ 200 w 425"/>
              <a:gd name="T121" fmla="*/ 196 h 763"/>
              <a:gd name="T122" fmla="*/ 199 w 425"/>
              <a:gd name="T123" fmla="*/ 196 h 763"/>
              <a:gd name="T124" fmla="*/ 142 w 425"/>
              <a:gd name="T125" fmla="*/ 174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8" name="Freeform 17">
            <a:extLst>
              <a:ext uri="{FF2B5EF4-FFF2-40B4-BE49-F238E27FC236}">
                <a16:creationId xmlns:a16="http://schemas.microsoft.com/office/drawing/2014/main" id="{87108D18-FC8C-4CA0-9005-D16EEABF1C31}"/>
              </a:ext>
            </a:extLst>
          </p:cNvPr>
          <p:cNvSpPr>
            <a:spLocks/>
          </p:cNvSpPr>
          <p:nvPr/>
        </p:nvSpPr>
        <p:spPr bwMode="auto">
          <a:xfrm>
            <a:off x="6407270" y="2745535"/>
            <a:ext cx="350508" cy="765449"/>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49" name="Freeform 18">
            <a:extLst>
              <a:ext uri="{FF2B5EF4-FFF2-40B4-BE49-F238E27FC236}">
                <a16:creationId xmlns:a16="http://schemas.microsoft.com/office/drawing/2014/main" id="{B37A95F4-1004-44B1-9D8F-C9B457CF7B84}"/>
              </a:ext>
            </a:extLst>
          </p:cNvPr>
          <p:cNvSpPr>
            <a:spLocks/>
          </p:cNvSpPr>
          <p:nvPr/>
        </p:nvSpPr>
        <p:spPr bwMode="auto">
          <a:xfrm>
            <a:off x="6318355" y="4048343"/>
            <a:ext cx="559268" cy="648184"/>
          </a:xfrm>
          <a:custGeom>
            <a:avLst/>
            <a:gdLst>
              <a:gd name="T0" fmla="*/ 394 w 457"/>
              <a:gd name="T1" fmla="*/ 89 h 529"/>
              <a:gd name="T2" fmla="*/ 385 w 457"/>
              <a:gd name="T3" fmla="*/ 70 h 529"/>
              <a:gd name="T4" fmla="*/ 377 w 457"/>
              <a:gd name="T5" fmla="*/ 32 h 529"/>
              <a:gd name="T6" fmla="*/ 359 w 457"/>
              <a:gd name="T7" fmla="*/ 45 h 529"/>
              <a:gd name="T8" fmla="*/ 329 w 457"/>
              <a:gd name="T9" fmla="*/ 40 h 529"/>
              <a:gd name="T10" fmla="*/ 329 w 457"/>
              <a:gd name="T11" fmla="*/ 19 h 529"/>
              <a:gd name="T12" fmla="*/ 320 w 457"/>
              <a:gd name="T13" fmla="*/ 26 h 529"/>
              <a:gd name="T14" fmla="*/ 287 w 457"/>
              <a:gd name="T15" fmla="*/ 58 h 529"/>
              <a:gd name="T16" fmla="*/ 281 w 457"/>
              <a:gd name="T17" fmla="*/ 58 h 529"/>
              <a:gd name="T18" fmla="*/ 260 w 457"/>
              <a:gd name="T19" fmla="*/ 43 h 529"/>
              <a:gd name="T20" fmla="*/ 242 w 457"/>
              <a:gd name="T21" fmla="*/ 36 h 529"/>
              <a:gd name="T22" fmla="*/ 197 w 457"/>
              <a:gd name="T23" fmla="*/ 21 h 529"/>
              <a:gd name="T24" fmla="*/ 173 w 457"/>
              <a:gd name="T25" fmla="*/ 10 h 529"/>
              <a:gd name="T26" fmla="*/ 123 w 457"/>
              <a:gd name="T27" fmla="*/ 1 h 529"/>
              <a:gd name="T28" fmla="*/ 104 w 457"/>
              <a:gd name="T29" fmla="*/ 42 h 529"/>
              <a:gd name="T30" fmla="*/ 90 w 457"/>
              <a:gd name="T31" fmla="*/ 42 h 529"/>
              <a:gd name="T32" fmla="*/ 38 w 457"/>
              <a:gd name="T33" fmla="*/ 68 h 529"/>
              <a:gd name="T34" fmla="*/ 33 w 457"/>
              <a:gd name="T35" fmla="*/ 192 h 529"/>
              <a:gd name="T36" fmla="*/ 24 w 457"/>
              <a:gd name="T37" fmla="*/ 219 h 529"/>
              <a:gd name="T38" fmla="*/ 2 w 457"/>
              <a:gd name="T39" fmla="*/ 288 h 529"/>
              <a:gd name="T40" fmla="*/ 19 w 457"/>
              <a:gd name="T41" fmla="*/ 294 h 529"/>
              <a:gd name="T42" fmla="*/ 44 w 457"/>
              <a:gd name="T43" fmla="*/ 332 h 529"/>
              <a:gd name="T44" fmla="*/ 35 w 457"/>
              <a:gd name="T45" fmla="*/ 348 h 529"/>
              <a:gd name="T46" fmla="*/ 63 w 457"/>
              <a:gd name="T47" fmla="*/ 417 h 529"/>
              <a:gd name="T48" fmla="*/ 100 w 457"/>
              <a:gd name="T49" fmla="*/ 399 h 529"/>
              <a:gd name="T50" fmla="*/ 121 w 457"/>
              <a:gd name="T51" fmla="*/ 400 h 529"/>
              <a:gd name="T52" fmla="*/ 138 w 457"/>
              <a:gd name="T53" fmla="*/ 370 h 529"/>
              <a:gd name="T54" fmla="*/ 180 w 457"/>
              <a:gd name="T55" fmla="*/ 356 h 529"/>
              <a:gd name="T56" fmla="*/ 202 w 457"/>
              <a:gd name="T57" fmla="*/ 399 h 529"/>
              <a:gd name="T58" fmla="*/ 213 w 457"/>
              <a:gd name="T59" fmla="*/ 436 h 529"/>
              <a:gd name="T60" fmla="*/ 186 w 457"/>
              <a:gd name="T61" fmla="*/ 488 h 529"/>
              <a:gd name="T62" fmla="*/ 222 w 457"/>
              <a:gd name="T63" fmla="*/ 494 h 529"/>
              <a:gd name="T64" fmla="*/ 234 w 457"/>
              <a:gd name="T65" fmla="*/ 526 h 529"/>
              <a:gd name="T66" fmla="*/ 270 w 457"/>
              <a:gd name="T67" fmla="*/ 517 h 529"/>
              <a:gd name="T68" fmla="*/ 286 w 457"/>
              <a:gd name="T69" fmla="*/ 470 h 529"/>
              <a:gd name="T70" fmla="*/ 355 w 457"/>
              <a:gd name="T71" fmla="*/ 499 h 529"/>
              <a:gd name="T72" fmla="*/ 336 w 457"/>
              <a:gd name="T73" fmla="*/ 453 h 529"/>
              <a:gd name="T74" fmla="*/ 338 w 457"/>
              <a:gd name="T75" fmla="*/ 449 h 529"/>
              <a:gd name="T76" fmla="*/ 439 w 457"/>
              <a:gd name="T77" fmla="*/ 438 h 529"/>
              <a:gd name="T78" fmla="*/ 440 w 457"/>
              <a:gd name="T79" fmla="*/ 436 h 529"/>
              <a:gd name="T80" fmla="*/ 440 w 457"/>
              <a:gd name="T81" fmla="*/ 430 h 529"/>
              <a:gd name="T82" fmla="*/ 437 w 457"/>
              <a:gd name="T83" fmla="*/ 374 h 529"/>
              <a:gd name="T84" fmla="*/ 449 w 457"/>
              <a:gd name="T85" fmla="*/ 353 h 529"/>
              <a:gd name="T86" fmla="*/ 429 w 457"/>
              <a:gd name="T87" fmla="*/ 332 h 529"/>
              <a:gd name="T88" fmla="*/ 418 w 457"/>
              <a:gd name="T89" fmla="*/ 259 h 529"/>
              <a:gd name="T90" fmla="*/ 397 w 457"/>
              <a:gd name="T91" fmla="*/ 269 h 529"/>
              <a:gd name="T92" fmla="*/ 394 w 457"/>
              <a:gd name="T93" fmla="*/ 222 h 529"/>
              <a:gd name="T94" fmla="*/ 429 w 457"/>
              <a:gd name="T95" fmla="*/ 132 h 529"/>
              <a:gd name="T96" fmla="*/ 395 w 457"/>
              <a:gd name="T97" fmla="*/ 9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0" name="Freeform 19">
            <a:extLst>
              <a:ext uri="{FF2B5EF4-FFF2-40B4-BE49-F238E27FC236}">
                <a16:creationId xmlns:a16="http://schemas.microsoft.com/office/drawing/2014/main" id="{F6BB12E6-88E4-4B51-B70A-38F5E496BB6B}"/>
              </a:ext>
            </a:extLst>
          </p:cNvPr>
          <p:cNvSpPr>
            <a:spLocks/>
          </p:cNvSpPr>
          <p:nvPr/>
        </p:nvSpPr>
        <p:spPr bwMode="auto">
          <a:xfrm>
            <a:off x="6252634" y="3678507"/>
            <a:ext cx="789933" cy="492258"/>
          </a:xfrm>
          <a:custGeom>
            <a:avLst/>
            <a:gdLst>
              <a:gd name="T0" fmla="*/ 85 w 645"/>
              <a:gd name="T1" fmla="*/ 11 h 402"/>
              <a:gd name="T2" fmla="*/ 113 w 645"/>
              <a:gd name="T3" fmla="*/ 31 h 402"/>
              <a:gd name="T4" fmla="*/ 129 w 645"/>
              <a:gd name="T5" fmla="*/ 53 h 402"/>
              <a:gd name="T6" fmla="*/ 116 w 645"/>
              <a:gd name="T7" fmla="*/ 68 h 402"/>
              <a:gd name="T8" fmla="*/ 80 w 645"/>
              <a:gd name="T9" fmla="*/ 77 h 402"/>
              <a:gd name="T10" fmla="*/ 84 w 645"/>
              <a:gd name="T11" fmla="*/ 98 h 402"/>
              <a:gd name="T12" fmla="*/ 94 w 645"/>
              <a:gd name="T13" fmla="*/ 142 h 402"/>
              <a:gd name="T14" fmla="*/ 118 w 645"/>
              <a:gd name="T15" fmla="*/ 150 h 402"/>
              <a:gd name="T16" fmla="*/ 120 w 645"/>
              <a:gd name="T17" fmla="*/ 152 h 402"/>
              <a:gd name="T18" fmla="*/ 134 w 645"/>
              <a:gd name="T19" fmla="*/ 172 h 402"/>
              <a:gd name="T20" fmla="*/ 141 w 645"/>
              <a:gd name="T21" fmla="*/ 192 h 402"/>
              <a:gd name="T22" fmla="*/ 106 w 645"/>
              <a:gd name="T23" fmla="*/ 243 h 402"/>
              <a:gd name="T24" fmla="*/ 4 w 645"/>
              <a:gd name="T25" fmla="*/ 268 h 402"/>
              <a:gd name="T26" fmla="*/ 11 w 645"/>
              <a:gd name="T27" fmla="*/ 306 h 402"/>
              <a:gd name="T28" fmla="*/ 50 w 645"/>
              <a:gd name="T29" fmla="*/ 377 h 402"/>
              <a:gd name="T30" fmla="*/ 52 w 645"/>
              <a:gd name="T31" fmla="*/ 378 h 402"/>
              <a:gd name="T32" fmla="*/ 67 w 645"/>
              <a:gd name="T33" fmla="*/ 398 h 402"/>
              <a:gd name="T34" fmla="*/ 80 w 645"/>
              <a:gd name="T35" fmla="*/ 364 h 402"/>
              <a:gd name="T36" fmla="*/ 102 w 645"/>
              <a:gd name="T37" fmla="*/ 335 h 402"/>
              <a:gd name="T38" fmla="*/ 148 w 645"/>
              <a:gd name="T39" fmla="*/ 333 h 402"/>
              <a:gd name="T40" fmla="*/ 167 w 645"/>
              <a:gd name="T41" fmla="*/ 293 h 402"/>
              <a:gd name="T42" fmla="*/ 210 w 645"/>
              <a:gd name="T43" fmla="*/ 292 h 402"/>
              <a:gd name="T44" fmla="*/ 288 w 645"/>
              <a:gd name="T45" fmla="*/ 320 h 402"/>
              <a:gd name="T46" fmla="*/ 290 w 645"/>
              <a:gd name="T47" fmla="*/ 320 h 402"/>
              <a:gd name="T48" fmla="*/ 319 w 645"/>
              <a:gd name="T49" fmla="*/ 335 h 402"/>
              <a:gd name="T50" fmla="*/ 319 w 645"/>
              <a:gd name="T51" fmla="*/ 335 h 402"/>
              <a:gd name="T52" fmla="*/ 347 w 645"/>
              <a:gd name="T53" fmla="*/ 336 h 402"/>
              <a:gd name="T54" fmla="*/ 374 w 645"/>
              <a:gd name="T55" fmla="*/ 304 h 402"/>
              <a:gd name="T56" fmla="*/ 391 w 645"/>
              <a:gd name="T57" fmla="*/ 315 h 402"/>
              <a:gd name="T58" fmla="*/ 393 w 645"/>
              <a:gd name="T59" fmla="*/ 341 h 402"/>
              <a:gd name="T60" fmla="*/ 420 w 645"/>
              <a:gd name="T61" fmla="*/ 323 h 402"/>
              <a:gd name="T62" fmla="*/ 435 w 645"/>
              <a:gd name="T63" fmla="*/ 324 h 402"/>
              <a:gd name="T64" fmla="*/ 449 w 645"/>
              <a:gd name="T65" fmla="*/ 370 h 402"/>
              <a:gd name="T66" fmla="*/ 511 w 645"/>
              <a:gd name="T67" fmla="*/ 342 h 402"/>
              <a:gd name="T68" fmla="*/ 568 w 645"/>
              <a:gd name="T69" fmla="*/ 318 h 402"/>
              <a:gd name="T70" fmla="*/ 625 w 645"/>
              <a:gd name="T71" fmla="*/ 301 h 402"/>
              <a:gd name="T72" fmla="*/ 639 w 645"/>
              <a:gd name="T73" fmla="*/ 291 h 402"/>
              <a:gd name="T74" fmla="*/ 606 w 645"/>
              <a:gd name="T75" fmla="*/ 201 h 402"/>
              <a:gd name="T76" fmla="*/ 621 w 645"/>
              <a:gd name="T77" fmla="*/ 175 h 402"/>
              <a:gd name="T78" fmla="*/ 585 w 645"/>
              <a:gd name="T79" fmla="*/ 164 h 402"/>
              <a:gd name="T80" fmla="*/ 567 w 645"/>
              <a:gd name="T81" fmla="*/ 143 h 402"/>
              <a:gd name="T82" fmla="*/ 566 w 645"/>
              <a:gd name="T83" fmla="*/ 141 h 402"/>
              <a:gd name="T84" fmla="*/ 492 w 645"/>
              <a:gd name="T85" fmla="*/ 124 h 402"/>
              <a:gd name="T86" fmla="*/ 428 w 645"/>
              <a:gd name="T87" fmla="*/ 122 h 402"/>
              <a:gd name="T88" fmla="*/ 284 w 645"/>
              <a:gd name="T89" fmla="*/ 64 h 402"/>
              <a:gd name="T90" fmla="*/ 189 w 645"/>
              <a:gd name="T91" fmla="*/ 0 h 402"/>
              <a:gd name="T92" fmla="*/ 97 w 645"/>
              <a:gd name="T93" fmla="*/ 6 h 402"/>
              <a:gd name="T94" fmla="*/ 81 w 645"/>
              <a:gd name="T95" fmla="*/ 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1" name="Freeform 20">
            <a:extLst>
              <a:ext uri="{FF2B5EF4-FFF2-40B4-BE49-F238E27FC236}">
                <a16:creationId xmlns:a16="http://schemas.microsoft.com/office/drawing/2014/main" id="{68762820-4CE9-496E-A748-DDB96BCAEFEE}"/>
              </a:ext>
            </a:extLst>
          </p:cNvPr>
          <p:cNvSpPr>
            <a:spLocks/>
          </p:cNvSpPr>
          <p:nvPr/>
        </p:nvSpPr>
        <p:spPr bwMode="auto">
          <a:xfrm>
            <a:off x="6426600" y="4584416"/>
            <a:ext cx="819572" cy="652048"/>
          </a:xfrm>
          <a:custGeom>
            <a:avLst/>
            <a:gdLst>
              <a:gd name="T0" fmla="*/ 645 w 669"/>
              <a:gd name="T1" fmla="*/ 171 h 532"/>
              <a:gd name="T2" fmla="*/ 669 w 669"/>
              <a:gd name="T3" fmla="*/ 166 h 532"/>
              <a:gd name="T4" fmla="*/ 622 w 669"/>
              <a:gd name="T5" fmla="*/ 118 h 532"/>
              <a:gd name="T6" fmla="*/ 589 w 669"/>
              <a:gd name="T7" fmla="*/ 58 h 532"/>
              <a:gd name="T8" fmla="*/ 532 w 669"/>
              <a:gd name="T9" fmla="*/ 71 h 532"/>
              <a:gd name="T10" fmla="*/ 529 w 669"/>
              <a:gd name="T11" fmla="*/ 77 h 532"/>
              <a:gd name="T12" fmla="*/ 482 w 669"/>
              <a:gd name="T13" fmla="*/ 66 h 532"/>
              <a:gd name="T14" fmla="*/ 397 w 669"/>
              <a:gd name="T15" fmla="*/ 105 h 532"/>
              <a:gd name="T16" fmla="*/ 397 w 669"/>
              <a:gd name="T17" fmla="*/ 50 h 532"/>
              <a:gd name="T18" fmla="*/ 393 w 669"/>
              <a:gd name="T19" fmla="*/ 27 h 532"/>
              <a:gd name="T20" fmla="*/ 365 w 669"/>
              <a:gd name="T21" fmla="*/ 26 h 532"/>
              <a:gd name="T22" fmla="*/ 334 w 669"/>
              <a:gd name="T23" fmla="*/ 24 h 532"/>
              <a:gd name="T24" fmla="*/ 289 w 669"/>
              <a:gd name="T25" fmla="*/ 3 h 532"/>
              <a:gd name="T26" fmla="*/ 277 w 669"/>
              <a:gd name="T27" fmla="*/ 65 h 532"/>
              <a:gd name="T28" fmla="*/ 218 w 669"/>
              <a:gd name="T29" fmla="*/ 47 h 532"/>
              <a:gd name="T30" fmla="*/ 205 w 669"/>
              <a:gd name="T31" fmla="*/ 43 h 532"/>
              <a:gd name="T32" fmla="*/ 189 w 669"/>
              <a:gd name="T33" fmla="*/ 87 h 532"/>
              <a:gd name="T34" fmla="*/ 198 w 669"/>
              <a:gd name="T35" fmla="*/ 125 h 532"/>
              <a:gd name="T36" fmla="*/ 179 w 669"/>
              <a:gd name="T37" fmla="*/ 161 h 532"/>
              <a:gd name="T38" fmla="*/ 137 w 669"/>
              <a:gd name="T39" fmla="*/ 270 h 532"/>
              <a:gd name="T40" fmla="*/ 76 w 669"/>
              <a:gd name="T41" fmla="*/ 310 h 532"/>
              <a:gd name="T42" fmla="*/ 84 w 669"/>
              <a:gd name="T43" fmla="*/ 329 h 532"/>
              <a:gd name="T44" fmla="*/ 50 w 669"/>
              <a:gd name="T45" fmla="*/ 376 h 532"/>
              <a:gd name="T46" fmla="*/ 14 w 669"/>
              <a:gd name="T47" fmla="*/ 387 h 532"/>
              <a:gd name="T48" fmla="*/ 7 w 669"/>
              <a:gd name="T49" fmla="*/ 485 h 532"/>
              <a:gd name="T50" fmla="*/ 20 w 669"/>
              <a:gd name="T51" fmla="*/ 517 h 532"/>
              <a:gd name="T52" fmla="*/ 55 w 669"/>
              <a:gd name="T53" fmla="*/ 529 h 532"/>
              <a:gd name="T54" fmla="*/ 58 w 669"/>
              <a:gd name="T55" fmla="*/ 525 h 532"/>
              <a:gd name="T56" fmla="*/ 47 w 669"/>
              <a:gd name="T57" fmla="*/ 493 h 532"/>
              <a:gd name="T58" fmla="*/ 32 w 669"/>
              <a:gd name="T59" fmla="*/ 480 h 532"/>
              <a:gd name="T60" fmla="*/ 49 w 669"/>
              <a:gd name="T61" fmla="*/ 458 h 532"/>
              <a:gd name="T62" fmla="*/ 85 w 669"/>
              <a:gd name="T63" fmla="*/ 429 h 532"/>
              <a:gd name="T64" fmla="*/ 169 w 669"/>
              <a:gd name="T65" fmla="*/ 373 h 532"/>
              <a:gd name="T66" fmla="*/ 186 w 669"/>
              <a:gd name="T67" fmla="*/ 383 h 532"/>
              <a:gd name="T68" fmla="*/ 198 w 669"/>
              <a:gd name="T69" fmla="*/ 373 h 532"/>
              <a:gd name="T70" fmla="*/ 255 w 669"/>
              <a:gd name="T71" fmla="*/ 362 h 532"/>
              <a:gd name="T72" fmla="*/ 258 w 669"/>
              <a:gd name="T73" fmla="*/ 359 h 532"/>
              <a:gd name="T74" fmla="*/ 314 w 669"/>
              <a:gd name="T75" fmla="*/ 337 h 532"/>
              <a:gd name="T76" fmla="*/ 326 w 669"/>
              <a:gd name="T77" fmla="*/ 253 h 532"/>
              <a:gd name="T78" fmla="*/ 344 w 669"/>
              <a:gd name="T79" fmla="*/ 250 h 532"/>
              <a:gd name="T80" fmla="*/ 349 w 669"/>
              <a:gd name="T81" fmla="*/ 252 h 532"/>
              <a:gd name="T82" fmla="*/ 419 w 669"/>
              <a:gd name="T83" fmla="*/ 297 h 532"/>
              <a:gd name="T84" fmla="*/ 411 w 669"/>
              <a:gd name="T85" fmla="*/ 272 h 532"/>
              <a:gd name="T86" fmla="*/ 438 w 669"/>
              <a:gd name="T87" fmla="*/ 261 h 532"/>
              <a:gd name="T88" fmla="*/ 456 w 669"/>
              <a:gd name="T89" fmla="*/ 252 h 532"/>
              <a:gd name="T90" fmla="*/ 509 w 669"/>
              <a:gd name="T91" fmla="*/ 268 h 532"/>
              <a:gd name="T92" fmla="*/ 544 w 669"/>
              <a:gd name="T93" fmla="*/ 245 h 532"/>
              <a:gd name="T94" fmla="*/ 547 w 669"/>
              <a:gd name="T95" fmla="*/ 248 h 532"/>
              <a:gd name="T96" fmla="*/ 628 w 669"/>
              <a:gd name="T97" fmla="*/ 182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HK" altLang="en-US">
              <a:solidFill>
                <a:srgbClr val="BFC0C0"/>
              </a:solidFill>
              <a:cs typeface="+mn-ea"/>
              <a:sym typeface="+mn-lt"/>
            </a:endParaRPr>
          </a:p>
        </p:txBody>
      </p:sp>
      <p:sp>
        <p:nvSpPr>
          <p:cNvPr id="352" name="Freeform 21">
            <a:extLst>
              <a:ext uri="{FF2B5EF4-FFF2-40B4-BE49-F238E27FC236}">
                <a16:creationId xmlns:a16="http://schemas.microsoft.com/office/drawing/2014/main" id="{2B84188E-BB0C-45E1-B040-15C01958BCBB}"/>
              </a:ext>
            </a:extLst>
          </p:cNvPr>
          <p:cNvSpPr>
            <a:spLocks/>
          </p:cNvSpPr>
          <p:nvPr/>
        </p:nvSpPr>
        <p:spPr bwMode="auto">
          <a:xfrm>
            <a:off x="6814480" y="4025148"/>
            <a:ext cx="493547" cy="667513"/>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3" name="Freeform 22">
            <a:extLst>
              <a:ext uri="{FF2B5EF4-FFF2-40B4-BE49-F238E27FC236}">
                <a16:creationId xmlns:a16="http://schemas.microsoft.com/office/drawing/2014/main" id="{105B7E47-7241-4E24-AB7F-B1E561A6FC5E}"/>
              </a:ext>
            </a:extLst>
          </p:cNvPr>
          <p:cNvSpPr>
            <a:spLocks/>
          </p:cNvSpPr>
          <p:nvPr/>
        </p:nvSpPr>
        <p:spPr bwMode="auto">
          <a:xfrm>
            <a:off x="7069628" y="4199114"/>
            <a:ext cx="454888" cy="557979"/>
          </a:xfrm>
          <a:custGeom>
            <a:avLst/>
            <a:gdLst>
              <a:gd name="T0" fmla="*/ 192 w 371"/>
              <a:gd name="T1" fmla="*/ 21 h 456"/>
              <a:gd name="T2" fmla="*/ 158 w 371"/>
              <a:gd name="T3" fmla="*/ 52 h 456"/>
              <a:gd name="T4" fmla="*/ 157 w 371"/>
              <a:gd name="T5" fmla="*/ 54 h 456"/>
              <a:gd name="T6" fmla="*/ 134 w 371"/>
              <a:gd name="T7" fmla="*/ 54 h 456"/>
              <a:gd name="T8" fmla="*/ 94 w 371"/>
              <a:gd name="T9" fmla="*/ 81 h 456"/>
              <a:gd name="T10" fmla="*/ 105 w 371"/>
              <a:gd name="T11" fmla="*/ 88 h 456"/>
              <a:gd name="T12" fmla="*/ 97 w 371"/>
              <a:gd name="T13" fmla="*/ 124 h 456"/>
              <a:gd name="T14" fmla="*/ 62 w 371"/>
              <a:gd name="T15" fmla="*/ 155 h 456"/>
              <a:gd name="T16" fmla="*/ 63 w 371"/>
              <a:gd name="T17" fmla="*/ 177 h 456"/>
              <a:gd name="T18" fmla="*/ 71 w 371"/>
              <a:gd name="T19" fmla="*/ 202 h 456"/>
              <a:gd name="T20" fmla="*/ 48 w 371"/>
              <a:gd name="T21" fmla="*/ 244 h 456"/>
              <a:gd name="T22" fmla="*/ 47 w 371"/>
              <a:gd name="T23" fmla="*/ 248 h 456"/>
              <a:gd name="T24" fmla="*/ 31 w 371"/>
              <a:gd name="T25" fmla="*/ 265 h 456"/>
              <a:gd name="T26" fmla="*/ 20 w 371"/>
              <a:gd name="T27" fmla="*/ 278 h 456"/>
              <a:gd name="T28" fmla="*/ 18 w 371"/>
              <a:gd name="T29" fmla="*/ 320 h 456"/>
              <a:gd name="T30" fmla="*/ 5 w 371"/>
              <a:gd name="T31" fmla="*/ 332 h 456"/>
              <a:gd name="T32" fmla="*/ 0 w 371"/>
              <a:gd name="T33" fmla="*/ 336 h 456"/>
              <a:gd name="T34" fmla="*/ 9 w 371"/>
              <a:gd name="T35" fmla="*/ 361 h 456"/>
              <a:gd name="T36" fmla="*/ 69 w 371"/>
              <a:gd name="T37" fmla="*/ 361 h 456"/>
              <a:gd name="T38" fmla="*/ 93 w 371"/>
              <a:gd name="T39" fmla="*/ 385 h 456"/>
              <a:gd name="T40" fmla="*/ 94 w 371"/>
              <a:gd name="T41" fmla="*/ 386 h 456"/>
              <a:gd name="T42" fmla="*/ 136 w 371"/>
              <a:gd name="T43" fmla="*/ 452 h 456"/>
              <a:gd name="T44" fmla="*/ 149 w 371"/>
              <a:gd name="T45" fmla="*/ 423 h 456"/>
              <a:gd name="T46" fmla="*/ 179 w 371"/>
              <a:gd name="T47" fmla="*/ 446 h 456"/>
              <a:gd name="T48" fmla="*/ 201 w 371"/>
              <a:gd name="T49" fmla="*/ 384 h 456"/>
              <a:gd name="T50" fmla="*/ 207 w 371"/>
              <a:gd name="T51" fmla="*/ 385 h 456"/>
              <a:gd name="T52" fmla="*/ 226 w 371"/>
              <a:gd name="T53" fmla="*/ 371 h 456"/>
              <a:gd name="T54" fmla="*/ 226 w 371"/>
              <a:gd name="T55" fmla="*/ 365 h 456"/>
              <a:gd name="T56" fmla="*/ 255 w 371"/>
              <a:gd name="T57" fmla="*/ 366 h 456"/>
              <a:gd name="T58" fmla="*/ 271 w 371"/>
              <a:gd name="T59" fmla="*/ 294 h 456"/>
              <a:gd name="T60" fmla="*/ 301 w 371"/>
              <a:gd name="T61" fmla="*/ 290 h 456"/>
              <a:gd name="T62" fmla="*/ 287 w 371"/>
              <a:gd name="T63" fmla="*/ 276 h 456"/>
              <a:gd name="T64" fmla="*/ 309 w 371"/>
              <a:gd name="T65" fmla="*/ 257 h 456"/>
              <a:gd name="T66" fmla="*/ 324 w 371"/>
              <a:gd name="T67" fmla="*/ 264 h 456"/>
              <a:gd name="T68" fmla="*/ 315 w 371"/>
              <a:gd name="T69" fmla="*/ 242 h 456"/>
              <a:gd name="T70" fmla="*/ 324 w 371"/>
              <a:gd name="T71" fmla="*/ 236 h 456"/>
              <a:gd name="T72" fmla="*/ 311 w 371"/>
              <a:gd name="T73" fmla="*/ 208 h 456"/>
              <a:gd name="T74" fmla="*/ 315 w 371"/>
              <a:gd name="T75" fmla="*/ 205 h 456"/>
              <a:gd name="T76" fmla="*/ 345 w 371"/>
              <a:gd name="T77" fmla="*/ 177 h 456"/>
              <a:gd name="T78" fmla="*/ 319 w 371"/>
              <a:gd name="T79" fmla="*/ 144 h 456"/>
              <a:gd name="T80" fmla="*/ 351 w 371"/>
              <a:gd name="T81" fmla="*/ 130 h 456"/>
              <a:gd name="T82" fmla="*/ 367 w 371"/>
              <a:gd name="T83" fmla="*/ 112 h 456"/>
              <a:gd name="T84" fmla="*/ 357 w 371"/>
              <a:gd name="T85" fmla="*/ 90 h 456"/>
              <a:gd name="T86" fmla="*/ 356 w 371"/>
              <a:gd name="T87" fmla="*/ 86 h 456"/>
              <a:gd name="T88" fmla="*/ 356 w 371"/>
              <a:gd name="T89" fmla="*/ 78 h 456"/>
              <a:gd name="T90" fmla="*/ 352 w 371"/>
              <a:gd name="T91" fmla="*/ 78 h 456"/>
              <a:gd name="T92" fmla="*/ 309 w 371"/>
              <a:gd name="T93" fmla="*/ 73 h 456"/>
              <a:gd name="T94" fmla="*/ 308 w 371"/>
              <a:gd name="T95" fmla="*/ 72 h 456"/>
              <a:gd name="T96" fmla="*/ 297 w 371"/>
              <a:gd name="T97" fmla="*/ 59 h 456"/>
              <a:gd name="T98" fmla="*/ 246 w 371"/>
              <a:gd name="T99" fmla="*/ 80 h 456"/>
              <a:gd name="T100" fmla="*/ 226 w 371"/>
              <a:gd name="T101" fmla="*/ 40 h 456"/>
              <a:gd name="T102" fmla="*/ 194 w 371"/>
              <a:gd name="T103" fmla="*/ 1 h 456"/>
              <a:gd name="T104" fmla="*/ 194 w 371"/>
              <a:gd name="T105" fmla="*/ 20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4" name="Freeform 23">
            <a:extLst>
              <a:ext uri="{FF2B5EF4-FFF2-40B4-BE49-F238E27FC236}">
                <a16:creationId xmlns:a16="http://schemas.microsoft.com/office/drawing/2014/main" id="{9C1481E6-D95E-4633-B359-2758DAEA6BCC}"/>
              </a:ext>
            </a:extLst>
          </p:cNvPr>
          <p:cNvSpPr>
            <a:spLocks/>
          </p:cNvSpPr>
          <p:nvPr/>
        </p:nvSpPr>
        <p:spPr bwMode="auto">
          <a:xfrm>
            <a:off x="7269367" y="3847317"/>
            <a:ext cx="394322" cy="456177"/>
          </a:xfrm>
          <a:custGeom>
            <a:avLst/>
            <a:gdLst>
              <a:gd name="T0" fmla="*/ 169 w 322"/>
              <a:gd name="T1" fmla="*/ 16 h 372"/>
              <a:gd name="T2" fmla="*/ 113 w 322"/>
              <a:gd name="T3" fmla="*/ 5 h 372"/>
              <a:gd name="T4" fmla="*/ 102 w 322"/>
              <a:gd name="T5" fmla="*/ 71 h 372"/>
              <a:gd name="T6" fmla="*/ 74 w 322"/>
              <a:gd name="T7" fmla="*/ 86 h 372"/>
              <a:gd name="T8" fmla="*/ 61 w 322"/>
              <a:gd name="T9" fmla="*/ 109 h 372"/>
              <a:gd name="T10" fmla="*/ 45 w 322"/>
              <a:gd name="T11" fmla="*/ 141 h 372"/>
              <a:gd name="T12" fmla="*/ 17 w 322"/>
              <a:gd name="T13" fmla="*/ 180 h 372"/>
              <a:gd name="T14" fmla="*/ 5 w 322"/>
              <a:gd name="T15" fmla="*/ 207 h 372"/>
              <a:gd name="T16" fmla="*/ 31 w 322"/>
              <a:gd name="T17" fmla="*/ 246 h 372"/>
              <a:gd name="T18" fmla="*/ 43 w 322"/>
              <a:gd name="T19" fmla="*/ 268 h 372"/>
              <a:gd name="T20" fmla="*/ 44 w 322"/>
              <a:gd name="T21" fmla="*/ 270 h 372"/>
              <a:gd name="T22" fmla="*/ 43 w 322"/>
              <a:gd name="T23" fmla="*/ 274 h 372"/>
              <a:gd name="T24" fmla="*/ 41 w 322"/>
              <a:gd name="T25" fmla="*/ 278 h 372"/>
              <a:gd name="T26" fmla="*/ 73 w 322"/>
              <a:gd name="T27" fmla="*/ 325 h 372"/>
              <a:gd name="T28" fmla="*/ 87 w 322"/>
              <a:gd name="T29" fmla="*/ 357 h 372"/>
              <a:gd name="T30" fmla="*/ 123 w 322"/>
              <a:gd name="T31" fmla="*/ 344 h 372"/>
              <a:gd name="T32" fmla="*/ 122 w 322"/>
              <a:gd name="T33" fmla="*/ 341 h 372"/>
              <a:gd name="T34" fmla="*/ 142 w 322"/>
              <a:gd name="T35" fmla="*/ 330 h 372"/>
              <a:gd name="T36" fmla="*/ 175 w 322"/>
              <a:gd name="T37" fmla="*/ 360 h 372"/>
              <a:gd name="T38" fmla="*/ 180 w 322"/>
              <a:gd name="T39" fmla="*/ 359 h 372"/>
              <a:gd name="T40" fmla="*/ 196 w 322"/>
              <a:gd name="T41" fmla="*/ 355 h 372"/>
              <a:gd name="T42" fmla="*/ 202 w 322"/>
              <a:gd name="T43" fmla="*/ 355 h 372"/>
              <a:gd name="T44" fmla="*/ 222 w 322"/>
              <a:gd name="T45" fmla="*/ 372 h 372"/>
              <a:gd name="T46" fmla="*/ 226 w 322"/>
              <a:gd name="T47" fmla="*/ 327 h 372"/>
              <a:gd name="T48" fmla="*/ 227 w 322"/>
              <a:gd name="T49" fmla="*/ 326 h 372"/>
              <a:gd name="T50" fmla="*/ 235 w 322"/>
              <a:gd name="T51" fmla="*/ 299 h 372"/>
              <a:gd name="T52" fmla="*/ 234 w 322"/>
              <a:gd name="T53" fmla="*/ 293 h 372"/>
              <a:gd name="T54" fmla="*/ 238 w 322"/>
              <a:gd name="T55" fmla="*/ 290 h 372"/>
              <a:gd name="T56" fmla="*/ 266 w 322"/>
              <a:gd name="T57" fmla="*/ 248 h 372"/>
              <a:gd name="T58" fmla="*/ 274 w 322"/>
              <a:gd name="T59" fmla="*/ 250 h 372"/>
              <a:gd name="T60" fmla="*/ 272 w 322"/>
              <a:gd name="T61" fmla="*/ 269 h 372"/>
              <a:gd name="T62" fmla="*/ 303 w 322"/>
              <a:gd name="T63" fmla="*/ 243 h 372"/>
              <a:gd name="T64" fmla="*/ 296 w 322"/>
              <a:gd name="T65" fmla="*/ 229 h 372"/>
              <a:gd name="T66" fmla="*/ 303 w 322"/>
              <a:gd name="T67" fmla="*/ 182 h 372"/>
              <a:gd name="T68" fmla="*/ 287 w 322"/>
              <a:gd name="T69" fmla="*/ 180 h 372"/>
              <a:gd name="T70" fmla="*/ 285 w 322"/>
              <a:gd name="T71" fmla="*/ 177 h 372"/>
              <a:gd name="T72" fmla="*/ 281 w 322"/>
              <a:gd name="T73" fmla="*/ 154 h 372"/>
              <a:gd name="T74" fmla="*/ 322 w 322"/>
              <a:gd name="T75" fmla="*/ 153 h 372"/>
              <a:gd name="T76" fmla="*/ 287 w 322"/>
              <a:gd name="T77" fmla="*/ 115 h 372"/>
              <a:gd name="T78" fmla="*/ 311 w 322"/>
              <a:gd name="T79" fmla="*/ 88 h 372"/>
              <a:gd name="T80" fmla="*/ 295 w 322"/>
              <a:gd name="T81" fmla="*/ 90 h 372"/>
              <a:gd name="T82" fmla="*/ 294 w 322"/>
              <a:gd name="T83" fmla="*/ 88 h 372"/>
              <a:gd name="T84" fmla="*/ 274 w 322"/>
              <a:gd name="T85" fmla="*/ 63 h 372"/>
              <a:gd name="T86" fmla="*/ 214 w 322"/>
              <a:gd name="T87" fmla="*/ 86 h 372"/>
              <a:gd name="T88" fmla="*/ 208 w 322"/>
              <a:gd name="T89" fmla="*/ 86 h 372"/>
              <a:gd name="T90" fmla="*/ 206 w 322"/>
              <a:gd name="T91" fmla="*/ 48 h 372"/>
              <a:gd name="T92" fmla="*/ 217 w 322"/>
              <a:gd name="T93"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5" name="Freeform 24">
            <a:extLst>
              <a:ext uri="{FF2B5EF4-FFF2-40B4-BE49-F238E27FC236}">
                <a16:creationId xmlns:a16="http://schemas.microsoft.com/office/drawing/2014/main" id="{F064AA5E-5B36-4E2F-A4FC-504739B64C03}"/>
              </a:ext>
            </a:extLst>
          </p:cNvPr>
          <p:cNvSpPr>
            <a:spLocks/>
          </p:cNvSpPr>
          <p:nvPr/>
        </p:nvSpPr>
        <p:spPr bwMode="auto">
          <a:xfrm>
            <a:off x="6891797" y="3458150"/>
            <a:ext cx="494836" cy="604369"/>
          </a:xfrm>
          <a:custGeom>
            <a:avLst/>
            <a:gdLst>
              <a:gd name="T0" fmla="*/ 254 w 403"/>
              <a:gd name="T1" fmla="*/ 140 h 494"/>
              <a:gd name="T2" fmla="*/ 224 w 403"/>
              <a:gd name="T3" fmla="*/ 73 h 494"/>
              <a:gd name="T4" fmla="*/ 145 w 403"/>
              <a:gd name="T5" fmla="*/ 46 h 494"/>
              <a:gd name="T6" fmla="*/ 98 w 403"/>
              <a:gd name="T7" fmla="*/ 0 h 494"/>
              <a:gd name="T8" fmla="*/ 128 w 403"/>
              <a:gd name="T9" fmla="*/ 46 h 494"/>
              <a:gd name="T10" fmla="*/ 130 w 403"/>
              <a:gd name="T11" fmla="*/ 49 h 494"/>
              <a:gd name="T12" fmla="*/ 94 w 403"/>
              <a:gd name="T13" fmla="*/ 94 h 494"/>
              <a:gd name="T14" fmla="*/ 50 w 403"/>
              <a:gd name="T15" fmla="*/ 60 h 494"/>
              <a:gd name="T16" fmla="*/ 60 w 403"/>
              <a:gd name="T17" fmla="*/ 93 h 494"/>
              <a:gd name="T18" fmla="*/ 60 w 403"/>
              <a:gd name="T19" fmla="*/ 95 h 494"/>
              <a:gd name="T20" fmla="*/ 57 w 403"/>
              <a:gd name="T21" fmla="*/ 108 h 494"/>
              <a:gd name="T22" fmla="*/ 38 w 403"/>
              <a:gd name="T23" fmla="*/ 116 h 494"/>
              <a:gd name="T24" fmla="*/ 30 w 403"/>
              <a:gd name="T25" fmla="*/ 133 h 494"/>
              <a:gd name="T26" fmla="*/ 22 w 403"/>
              <a:gd name="T27" fmla="*/ 165 h 494"/>
              <a:gd name="T28" fmla="*/ 21 w 403"/>
              <a:gd name="T29" fmla="*/ 165 h 494"/>
              <a:gd name="T30" fmla="*/ 10 w 403"/>
              <a:gd name="T31" fmla="*/ 172 h 494"/>
              <a:gd name="T32" fmla="*/ 38 w 403"/>
              <a:gd name="T33" fmla="*/ 215 h 494"/>
              <a:gd name="T34" fmla="*/ 48 w 403"/>
              <a:gd name="T35" fmla="*/ 213 h 494"/>
              <a:gd name="T36" fmla="*/ 92 w 403"/>
              <a:gd name="T37" fmla="*/ 234 h 494"/>
              <a:gd name="T38" fmla="*/ 93 w 403"/>
              <a:gd name="T39" fmla="*/ 236 h 494"/>
              <a:gd name="T40" fmla="*/ 91 w 403"/>
              <a:gd name="T41" fmla="*/ 263 h 494"/>
              <a:gd name="T42" fmla="*/ 80 w 403"/>
              <a:gd name="T43" fmla="*/ 286 h 494"/>
              <a:gd name="T44" fmla="*/ 66 w 403"/>
              <a:gd name="T45" fmla="*/ 302 h 494"/>
              <a:gd name="T46" fmla="*/ 66 w 403"/>
              <a:gd name="T47" fmla="*/ 303 h 494"/>
              <a:gd name="T48" fmla="*/ 70 w 403"/>
              <a:gd name="T49" fmla="*/ 334 h 494"/>
              <a:gd name="T50" fmla="*/ 99 w 403"/>
              <a:gd name="T51" fmla="*/ 339 h 494"/>
              <a:gd name="T52" fmla="*/ 113 w 403"/>
              <a:gd name="T53" fmla="*/ 354 h 494"/>
              <a:gd name="T54" fmla="*/ 135 w 403"/>
              <a:gd name="T55" fmla="*/ 464 h 494"/>
              <a:gd name="T56" fmla="*/ 130 w 403"/>
              <a:gd name="T57" fmla="*/ 473 h 494"/>
              <a:gd name="T58" fmla="*/ 133 w 403"/>
              <a:gd name="T59" fmla="*/ 480 h 494"/>
              <a:gd name="T60" fmla="*/ 193 w 403"/>
              <a:gd name="T61" fmla="*/ 455 h 494"/>
              <a:gd name="T62" fmla="*/ 206 w 403"/>
              <a:gd name="T63" fmla="*/ 463 h 494"/>
              <a:gd name="T64" fmla="*/ 208 w 403"/>
              <a:gd name="T65" fmla="*/ 461 h 494"/>
              <a:gd name="T66" fmla="*/ 229 w 403"/>
              <a:gd name="T67" fmla="*/ 448 h 494"/>
              <a:gd name="T68" fmla="*/ 289 w 403"/>
              <a:gd name="T69" fmla="*/ 474 h 494"/>
              <a:gd name="T70" fmla="*/ 305 w 403"/>
              <a:gd name="T71" fmla="*/ 485 h 494"/>
              <a:gd name="T72" fmla="*/ 355 w 403"/>
              <a:gd name="T73" fmla="*/ 431 h 494"/>
              <a:gd name="T74" fmla="*/ 344 w 403"/>
              <a:gd name="T75" fmla="*/ 390 h 494"/>
              <a:gd name="T76" fmla="*/ 381 w 403"/>
              <a:gd name="T77" fmla="*/ 392 h 494"/>
              <a:gd name="T78" fmla="*/ 381 w 403"/>
              <a:gd name="T79" fmla="*/ 355 h 494"/>
              <a:gd name="T80" fmla="*/ 403 w 403"/>
              <a:gd name="T81" fmla="*/ 323 h 494"/>
              <a:gd name="T82" fmla="*/ 374 w 403"/>
              <a:gd name="T83" fmla="*/ 293 h 494"/>
              <a:gd name="T84" fmla="*/ 360 w 403"/>
              <a:gd name="T85" fmla="*/ 305 h 494"/>
              <a:gd name="T86" fmla="*/ 356 w 403"/>
              <a:gd name="T87" fmla="*/ 304 h 494"/>
              <a:gd name="T88" fmla="*/ 332 w 403"/>
              <a:gd name="T89" fmla="*/ 281 h 494"/>
              <a:gd name="T90" fmla="*/ 299 w 403"/>
              <a:gd name="T91" fmla="*/ 261 h 494"/>
              <a:gd name="T92" fmla="*/ 290 w 403"/>
              <a:gd name="T93" fmla="*/ 223 h 494"/>
              <a:gd name="T94" fmla="*/ 308 w 403"/>
              <a:gd name="T95" fmla="*/ 168 h 494"/>
              <a:gd name="T96" fmla="*/ 340 w 403"/>
              <a:gd name="T97" fmla="*/ 170 h 494"/>
              <a:gd name="T98" fmla="*/ 342 w 403"/>
              <a:gd name="T99" fmla="*/ 138 h 494"/>
              <a:gd name="T100" fmla="*/ 256 w 403"/>
              <a:gd name="T101" fmla="*/ 142 h 494"/>
              <a:gd name="T102" fmla="*/ 255 w 403"/>
              <a:gd name="T103" fmla="*/ 14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6" name="Freeform 25">
            <a:extLst>
              <a:ext uri="{FF2B5EF4-FFF2-40B4-BE49-F238E27FC236}">
                <a16:creationId xmlns:a16="http://schemas.microsoft.com/office/drawing/2014/main" id="{A31227D5-B17E-40A6-B4F1-C8C29DB94C1A}"/>
              </a:ext>
            </a:extLst>
          </p:cNvPr>
          <p:cNvSpPr>
            <a:spLocks/>
          </p:cNvSpPr>
          <p:nvPr/>
        </p:nvSpPr>
        <p:spPr bwMode="auto">
          <a:xfrm>
            <a:off x="6987156" y="2759710"/>
            <a:ext cx="130152" cy="188140"/>
          </a:xfrm>
          <a:custGeom>
            <a:avLst/>
            <a:gdLst>
              <a:gd name="T0" fmla="*/ 63 w 107"/>
              <a:gd name="T1" fmla="*/ 3 h 154"/>
              <a:gd name="T2" fmla="*/ 59 w 107"/>
              <a:gd name="T3" fmla="*/ 0 h 154"/>
              <a:gd name="T4" fmla="*/ 44 w 107"/>
              <a:gd name="T5" fmla="*/ 17 h 154"/>
              <a:gd name="T6" fmla="*/ 40 w 107"/>
              <a:gd name="T7" fmla="*/ 15 h 154"/>
              <a:gd name="T8" fmla="*/ 39 w 107"/>
              <a:gd name="T9" fmla="*/ 16 h 154"/>
              <a:gd name="T10" fmla="*/ 40 w 107"/>
              <a:gd name="T11" fmla="*/ 17 h 154"/>
              <a:gd name="T12" fmla="*/ 31 w 107"/>
              <a:gd name="T13" fmla="*/ 27 h 154"/>
              <a:gd name="T14" fmla="*/ 27 w 107"/>
              <a:gd name="T15" fmla="*/ 29 h 154"/>
              <a:gd name="T16" fmla="*/ 15 w 107"/>
              <a:gd name="T17" fmla="*/ 35 h 154"/>
              <a:gd name="T18" fmla="*/ 14 w 107"/>
              <a:gd name="T19" fmla="*/ 43 h 154"/>
              <a:gd name="T20" fmla="*/ 7 w 107"/>
              <a:gd name="T21" fmla="*/ 66 h 154"/>
              <a:gd name="T22" fmla="*/ 2 w 107"/>
              <a:gd name="T23" fmla="*/ 79 h 154"/>
              <a:gd name="T24" fmla="*/ 1 w 107"/>
              <a:gd name="T25" fmla="*/ 102 h 154"/>
              <a:gd name="T26" fmla="*/ 8 w 107"/>
              <a:gd name="T27" fmla="*/ 133 h 154"/>
              <a:gd name="T28" fmla="*/ 26 w 107"/>
              <a:gd name="T29" fmla="*/ 147 h 154"/>
              <a:gd name="T30" fmla="*/ 50 w 107"/>
              <a:gd name="T31" fmla="*/ 154 h 154"/>
              <a:gd name="T32" fmla="*/ 74 w 107"/>
              <a:gd name="T33" fmla="*/ 144 h 154"/>
              <a:gd name="T34" fmla="*/ 68 w 107"/>
              <a:gd name="T35" fmla="*/ 132 h 154"/>
              <a:gd name="T36" fmla="*/ 68 w 107"/>
              <a:gd name="T37" fmla="*/ 130 h 154"/>
              <a:gd name="T38" fmla="*/ 68 w 107"/>
              <a:gd name="T39" fmla="*/ 129 h 154"/>
              <a:gd name="T40" fmla="*/ 70 w 107"/>
              <a:gd name="T41" fmla="*/ 120 h 154"/>
              <a:gd name="T42" fmla="*/ 70 w 107"/>
              <a:gd name="T43" fmla="*/ 119 h 154"/>
              <a:gd name="T44" fmla="*/ 82 w 107"/>
              <a:gd name="T45" fmla="*/ 98 h 154"/>
              <a:gd name="T46" fmla="*/ 102 w 107"/>
              <a:gd name="T47" fmla="*/ 98 h 154"/>
              <a:gd name="T48" fmla="*/ 107 w 107"/>
              <a:gd name="T49" fmla="*/ 97 h 154"/>
              <a:gd name="T50" fmla="*/ 87 w 107"/>
              <a:gd name="T51" fmla="*/ 64 h 154"/>
              <a:gd name="T52" fmla="*/ 79 w 107"/>
              <a:gd name="T53" fmla="*/ 53 h 154"/>
              <a:gd name="T54" fmla="*/ 70 w 107"/>
              <a:gd name="T55" fmla="*/ 23 h 154"/>
              <a:gd name="T56" fmla="*/ 63 w 107"/>
              <a:gd name="T57" fmla="*/ 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7" name="Freeform 26">
            <a:extLst>
              <a:ext uri="{FF2B5EF4-FFF2-40B4-BE49-F238E27FC236}">
                <a16:creationId xmlns:a16="http://schemas.microsoft.com/office/drawing/2014/main" id="{3614D3C1-F506-40A6-8180-779246574FD1}"/>
              </a:ext>
            </a:extLst>
          </p:cNvPr>
          <p:cNvSpPr>
            <a:spLocks/>
          </p:cNvSpPr>
          <p:nvPr/>
        </p:nvSpPr>
        <p:spPr bwMode="auto">
          <a:xfrm>
            <a:off x="6859581" y="2674659"/>
            <a:ext cx="172677" cy="186852"/>
          </a:xfrm>
          <a:custGeom>
            <a:avLst/>
            <a:gdLst>
              <a:gd name="T0" fmla="*/ 71 w 141"/>
              <a:gd name="T1" fmla="*/ 31 h 152"/>
              <a:gd name="T2" fmla="*/ 68 w 141"/>
              <a:gd name="T3" fmla="*/ 35 h 152"/>
              <a:gd name="T4" fmla="*/ 65 w 141"/>
              <a:gd name="T5" fmla="*/ 34 h 152"/>
              <a:gd name="T6" fmla="*/ 52 w 141"/>
              <a:gd name="T7" fmla="*/ 31 h 152"/>
              <a:gd name="T8" fmla="*/ 50 w 141"/>
              <a:gd name="T9" fmla="*/ 38 h 152"/>
              <a:gd name="T10" fmla="*/ 50 w 141"/>
              <a:gd name="T11" fmla="*/ 41 h 152"/>
              <a:gd name="T12" fmla="*/ 47 w 141"/>
              <a:gd name="T13" fmla="*/ 41 h 152"/>
              <a:gd name="T14" fmla="*/ 25 w 141"/>
              <a:gd name="T15" fmla="*/ 49 h 152"/>
              <a:gd name="T16" fmla="*/ 24 w 141"/>
              <a:gd name="T17" fmla="*/ 53 h 152"/>
              <a:gd name="T18" fmla="*/ 31 w 141"/>
              <a:gd name="T19" fmla="*/ 75 h 152"/>
              <a:gd name="T20" fmla="*/ 34 w 141"/>
              <a:gd name="T21" fmla="*/ 77 h 152"/>
              <a:gd name="T22" fmla="*/ 31 w 141"/>
              <a:gd name="T23" fmla="*/ 80 h 152"/>
              <a:gd name="T24" fmla="*/ 5 w 141"/>
              <a:gd name="T25" fmla="*/ 109 h 152"/>
              <a:gd name="T26" fmla="*/ 0 w 141"/>
              <a:gd name="T27" fmla="*/ 118 h 152"/>
              <a:gd name="T28" fmla="*/ 7 w 141"/>
              <a:gd name="T29" fmla="*/ 128 h 152"/>
              <a:gd name="T30" fmla="*/ 19 w 141"/>
              <a:gd name="T31" fmla="*/ 132 h 152"/>
              <a:gd name="T32" fmla="*/ 28 w 141"/>
              <a:gd name="T33" fmla="*/ 133 h 152"/>
              <a:gd name="T34" fmla="*/ 53 w 141"/>
              <a:gd name="T35" fmla="*/ 139 h 152"/>
              <a:gd name="T36" fmla="*/ 63 w 141"/>
              <a:gd name="T37" fmla="*/ 147 h 152"/>
              <a:gd name="T38" fmla="*/ 82 w 141"/>
              <a:gd name="T39" fmla="*/ 152 h 152"/>
              <a:gd name="T40" fmla="*/ 96 w 141"/>
              <a:gd name="T41" fmla="*/ 140 h 152"/>
              <a:gd name="T42" fmla="*/ 104 w 141"/>
              <a:gd name="T43" fmla="*/ 131 h 152"/>
              <a:gd name="T44" fmla="*/ 111 w 141"/>
              <a:gd name="T45" fmla="*/ 111 h 152"/>
              <a:gd name="T46" fmla="*/ 105 w 141"/>
              <a:gd name="T47" fmla="*/ 87 h 152"/>
              <a:gd name="T48" fmla="*/ 114 w 141"/>
              <a:gd name="T49" fmla="*/ 90 h 152"/>
              <a:gd name="T50" fmla="*/ 128 w 141"/>
              <a:gd name="T51" fmla="*/ 91 h 152"/>
              <a:gd name="T52" fmla="*/ 134 w 141"/>
              <a:gd name="T53" fmla="*/ 86 h 152"/>
              <a:gd name="T54" fmla="*/ 136 w 141"/>
              <a:gd name="T55" fmla="*/ 81 h 152"/>
              <a:gd name="T56" fmla="*/ 125 w 141"/>
              <a:gd name="T57" fmla="*/ 50 h 152"/>
              <a:gd name="T58" fmla="*/ 129 w 141"/>
              <a:gd name="T59" fmla="*/ 40 h 152"/>
              <a:gd name="T60" fmla="*/ 140 w 141"/>
              <a:gd name="T61" fmla="*/ 30 h 152"/>
              <a:gd name="T62" fmla="*/ 141 w 141"/>
              <a:gd name="T63" fmla="*/ 30 h 152"/>
              <a:gd name="T64" fmla="*/ 139 w 141"/>
              <a:gd name="T65" fmla="*/ 23 h 152"/>
              <a:gd name="T66" fmla="*/ 114 w 141"/>
              <a:gd name="T67" fmla="*/ 24 h 152"/>
              <a:gd name="T68" fmla="*/ 114 w 141"/>
              <a:gd name="T69" fmla="*/ 23 h 152"/>
              <a:gd name="T70" fmla="*/ 91 w 141"/>
              <a:gd name="T71" fmla="*/ 7 h 152"/>
              <a:gd name="T72" fmla="*/ 63 w 141"/>
              <a:gd name="T73" fmla="*/ 2 h 152"/>
              <a:gd name="T74" fmla="*/ 60 w 141"/>
              <a:gd name="T75" fmla="*/ 4 h 152"/>
              <a:gd name="T76" fmla="*/ 66 w 141"/>
              <a:gd name="T77" fmla="*/ 15 h 152"/>
              <a:gd name="T78" fmla="*/ 71 w 141"/>
              <a:gd name="T79" fmla="*/ 3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8" name="Freeform 27">
            <a:extLst>
              <a:ext uri="{FF2B5EF4-FFF2-40B4-BE49-F238E27FC236}">
                <a16:creationId xmlns:a16="http://schemas.microsoft.com/office/drawing/2014/main" id="{398E353D-D931-4F32-9B78-27BA8B33942A}"/>
              </a:ext>
            </a:extLst>
          </p:cNvPr>
          <p:cNvSpPr>
            <a:spLocks/>
          </p:cNvSpPr>
          <p:nvPr/>
        </p:nvSpPr>
        <p:spPr bwMode="auto">
          <a:xfrm>
            <a:off x="7149525" y="2308688"/>
            <a:ext cx="606948" cy="579884"/>
          </a:xfrm>
          <a:custGeom>
            <a:avLst/>
            <a:gdLst>
              <a:gd name="T0" fmla="*/ 213 w 496"/>
              <a:gd name="T1" fmla="*/ 99 h 473"/>
              <a:gd name="T2" fmla="*/ 187 w 496"/>
              <a:gd name="T3" fmla="*/ 106 h 473"/>
              <a:gd name="T4" fmla="*/ 155 w 496"/>
              <a:gd name="T5" fmla="*/ 122 h 473"/>
              <a:gd name="T6" fmla="*/ 122 w 496"/>
              <a:gd name="T7" fmla="*/ 150 h 473"/>
              <a:gd name="T8" fmla="*/ 120 w 496"/>
              <a:gd name="T9" fmla="*/ 153 h 473"/>
              <a:gd name="T10" fmla="*/ 92 w 496"/>
              <a:gd name="T11" fmla="*/ 185 h 473"/>
              <a:gd name="T12" fmla="*/ 56 w 496"/>
              <a:gd name="T13" fmla="*/ 184 h 473"/>
              <a:gd name="T14" fmla="*/ 41 w 496"/>
              <a:gd name="T15" fmla="*/ 168 h 473"/>
              <a:gd name="T16" fmla="*/ 46 w 496"/>
              <a:gd name="T17" fmla="*/ 229 h 473"/>
              <a:gd name="T18" fmla="*/ 8 w 496"/>
              <a:gd name="T19" fmla="*/ 290 h 473"/>
              <a:gd name="T20" fmla="*/ 0 w 496"/>
              <a:gd name="T21" fmla="*/ 300 h 473"/>
              <a:gd name="T22" fmla="*/ 44 w 496"/>
              <a:gd name="T23" fmla="*/ 316 h 473"/>
              <a:gd name="T24" fmla="*/ 46 w 496"/>
              <a:gd name="T25" fmla="*/ 317 h 473"/>
              <a:gd name="T26" fmla="*/ 61 w 496"/>
              <a:gd name="T27" fmla="*/ 327 h 473"/>
              <a:gd name="T28" fmla="*/ 64 w 496"/>
              <a:gd name="T29" fmla="*/ 328 h 473"/>
              <a:gd name="T30" fmla="*/ 105 w 496"/>
              <a:gd name="T31" fmla="*/ 360 h 473"/>
              <a:gd name="T32" fmla="*/ 149 w 496"/>
              <a:gd name="T33" fmla="*/ 297 h 473"/>
              <a:gd name="T34" fmla="*/ 162 w 496"/>
              <a:gd name="T35" fmla="*/ 280 h 473"/>
              <a:gd name="T36" fmla="*/ 197 w 496"/>
              <a:gd name="T37" fmla="*/ 268 h 473"/>
              <a:gd name="T38" fmla="*/ 230 w 496"/>
              <a:gd name="T39" fmla="*/ 263 h 473"/>
              <a:gd name="T40" fmla="*/ 248 w 496"/>
              <a:gd name="T41" fmla="*/ 293 h 473"/>
              <a:gd name="T42" fmla="*/ 251 w 496"/>
              <a:gd name="T43" fmla="*/ 315 h 473"/>
              <a:gd name="T44" fmla="*/ 245 w 496"/>
              <a:gd name="T45" fmla="*/ 356 h 473"/>
              <a:gd name="T46" fmla="*/ 244 w 496"/>
              <a:gd name="T47" fmla="*/ 358 h 473"/>
              <a:gd name="T48" fmla="*/ 225 w 496"/>
              <a:gd name="T49" fmla="*/ 412 h 473"/>
              <a:gd name="T50" fmla="*/ 243 w 496"/>
              <a:gd name="T51" fmla="*/ 401 h 473"/>
              <a:gd name="T52" fmla="*/ 257 w 496"/>
              <a:gd name="T53" fmla="*/ 406 h 473"/>
              <a:gd name="T54" fmla="*/ 256 w 496"/>
              <a:gd name="T55" fmla="*/ 424 h 473"/>
              <a:gd name="T56" fmla="*/ 243 w 496"/>
              <a:gd name="T57" fmla="*/ 442 h 473"/>
              <a:gd name="T58" fmla="*/ 236 w 496"/>
              <a:gd name="T59" fmla="*/ 455 h 473"/>
              <a:gd name="T60" fmla="*/ 224 w 496"/>
              <a:gd name="T61" fmla="*/ 457 h 473"/>
              <a:gd name="T62" fmla="*/ 210 w 496"/>
              <a:gd name="T63" fmla="*/ 473 h 473"/>
              <a:gd name="T64" fmla="*/ 263 w 496"/>
              <a:gd name="T65" fmla="*/ 433 h 473"/>
              <a:gd name="T66" fmla="*/ 343 w 496"/>
              <a:gd name="T67" fmla="*/ 353 h 473"/>
              <a:gd name="T68" fmla="*/ 361 w 496"/>
              <a:gd name="T69" fmla="*/ 344 h 473"/>
              <a:gd name="T70" fmla="*/ 403 w 496"/>
              <a:gd name="T71" fmla="*/ 335 h 473"/>
              <a:gd name="T72" fmla="*/ 431 w 496"/>
              <a:gd name="T73" fmla="*/ 277 h 473"/>
              <a:gd name="T74" fmla="*/ 496 w 496"/>
              <a:gd name="T75" fmla="*/ 206 h 473"/>
              <a:gd name="T76" fmla="*/ 480 w 496"/>
              <a:gd name="T77" fmla="*/ 161 h 473"/>
              <a:gd name="T78" fmla="*/ 457 w 496"/>
              <a:gd name="T79" fmla="*/ 153 h 473"/>
              <a:gd name="T80" fmla="*/ 453 w 496"/>
              <a:gd name="T81" fmla="*/ 145 h 473"/>
              <a:gd name="T82" fmla="*/ 419 w 496"/>
              <a:gd name="T83" fmla="*/ 59 h 473"/>
              <a:gd name="T84" fmla="*/ 407 w 496"/>
              <a:gd name="T85" fmla="*/ 16 h 473"/>
              <a:gd name="T86" fmla="*/ 389 w 496"/>
              <a:gd name="T87" fmla="*/ 33 h 473"/>
              <a:gd name="T88" fmla="*/ 354 w 496"/>
              <a:gd name="T89" fmla="*/ 15 h 473"/>
              <a:gd name="T90" fmla="*/ 329 w 496"/>
              <a:gd name="T91" fmla="*/ 16 h 473"/>
              <a:gd name="T92" fmla="*/ 303 w 496"/>
              <a:gd name="T93" fmla="*/ 5 h 473"/>
              <a:gd name="T94" fmla="*/ 301 w 496"/>
              <a:gd name="T95" fmla="*/ 41 h 473"/>
              <a:gd name="T96" fmla="*/ 299 w 496"/>
              <a:gd name="T97" fmla="*/ 42 h 473"/>
              <a:gd name="T98" fmla="*/ 277 w 496"/>
              <a:gd name="T99" fmla="*/ 65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59" name="Freeform 28">
            <a:extLst>
              <a:ext uri="{FF2B5EF4-FFF2-40B4-BE49-F238E27FC236}">
                <a16:creationId xmlns:a16="http://schemas.microsoft.com/office/drawing/2014/main" id="{8EBB420B-46B9-4D0F-A0E5-A14BCADAD166}"/>
              </a:ext>
            </a:extLst>
          </p:cNvPr>
          <p:cNvSpPr>
            <a:spLocks/>
          </p:cNvSpPr>
          <p:nvPr/>
        </p:nvSpPr>
        <p:spPr bwMode="auto">
          <a:xfrm>
            <a:off x="7287409" y="1962046"/>
            <a:ext cx="865962" cy="590195"/>
          </a:xfrm>
          <a:custGeom>
            <a:avLst/>
            <a:gdLst>
              <a:gd name="T0" fmla="*/ 123 w 707"/>
              <a:gd name="T1" fmla="*/ 7 h 481"/>
              <a:gd name="T2" fmla="*/ 95 w 707"/>
              <a:gd name="T3" fmla="*/ 14 h 481"/>
              <a:gd name="T4" fmla="*/ 90 w 707"/>
              <a:gd name="T5" fmla="*/ 26 h 481"/>
              <a:gd name="T6" fmla="*/ 76 w 707"/>
              <a:gd name="T7" fmla="*/ 46 h 481"/>
              <a:gd name="T8" fmla="*/ 54 w 707"/>
              <a:gd name="T9" fmla="*/ 62 h 481"/>
              <a:gd name="T10" fmla="*/ 28 w 707"/>
              <a:gd name="T11" fmla="*/ 45 h 481"/>
              <a:gd name="T12" fmla="*/ 0 w 707"/>
              <a:gd name="T13" fmla="*/ 52 h 481"/>
              <a:gd name="T14" fmla="*/ 41 w 707"/>
              <a:gd name="T15" fmla="*/ 79 h 481"/>
              <a:gd name="T16" fmla="*/ 43 w 707"/>
              <a:gd name="T17" fmla="*/ 83 h 481"/>
              <a:gd name="T18" fmla="*/ 48 w 707"/>
              <a:gd name="T19" fmla="*/ 136 h 481"/>
              <a:gd name="T20" fmla="*/ 79 w 707"/>
              <a:gd name="T21" fmla="*/ 199 h 481"/>
              <a:gd name="T22" fmla="*/ 99 w 707"/>
              <a:gd name="T23" fmla="*/ 179 h 481"/>
              <a:gd name="T24" fmla="*/ 128 w 707"/>
              <a:gd name="T25" fmla="*/ 172 h 481"/>
              <a:gd name="T26" fmla="*/ 128 w 707"/>
              <a:gd name="T27" fmla="*/ 173 h 481"/>
              <a:gd name="T28" fmla="*/ 156 w 707"/>
              <a:gd name="T29" fmla="*/ 205 h 481"/>
              <a:gd name="T30" fmla="*/ 165 w 707"/>
              <a:gd name="T31" fmla="*/ 232 h 481"/>
              <a:gd name="T32" fmla="*/ 163 w 707"/>
              <a:gd name="T33" fmla="*/ 257 h 481"/>
              <a:gd name="T34" fmla="*/ 181 w 707"/>
              <a:gd name="T35" fmla="*/ 282 h 481"/>
              <a:gd name="T36" fmla="*/ 207 w 707"/>
              <a:gd name="T37" fmla="*/ 275 h 481"/>
              <a:gd name="T38" fmla="*/ 220 w 707"/>
              <a:gd name="T39" fmla="*/ 286 h 481"/>
              <a:gd name="T40" fmla="*/ 252 w 707"/>
              <a:gd name="T41" fmla="*/ 300 h 481"/>
              <a:gd name="T42" fmla="*/ 276 w 707"/>
              <a:gd name="T43" fmla="*/ 292 h 481"/>
              <a:gd name="T44" fmla="*/ 288 w 707"/>
              <a:gd name="T45" fmla="*/ 278 h 481"/>
              <a:gd name="T46" fmla="*/ 304 w 707"/>
              <a:gd name="T47" fmla="*/ 319 h 481"/>
              <a:gd name="T48" fmla="*/ 344 w 707"/>
              <a:gd name="T49" fmla="*/ 360 h 481"/>
              <a:gd name="T50" fmla="*/ 352 w 707"/>
              <a:gd name="T51" fmla="*/ 427 h 481"/>
              <a:gd name="T52" fmla="*/ 378 w 707"/>
              <a:gd name="T53" fmla="*/ 438 h 481"/>
              <a:gd name="T54" fmla="*/ 394 w 707"/>
              <a:gd name="T55" fmla="*/ 481 h 481"/>
              <a:gd name="T56" fmla="*/ 489 w 707"/>
              <a:gd name="T57" fmla="*/ 399 h 481"/>
              <a:gd name="T58" fmla="*/ 528 w 707"/>
              <a:gd name="T59" fmla="*/ 359 h 481"/>
              <a:gd name="T60" fmla="*/ 596 w 707"/>
              <a:gd name="T61" fmla="*/ 300 h 481"/>
              <a:gd name="T62" fmla="*/ 621 w 707"/>
              <a:gd name="T63" fmla="*/ 278 h 481"/>
              <a:gd name="T64" fmla="*/ 627 w 707"/>
              <a:gd name="T65" fmla="*/ 224 h 481"/>
              <a:gd name="T66" fmla="*/ 650 w 707"/>
              <a:gd name="T67" fmla="*/ 220 h 481"/>
              <a:gd name="T68" fmla="*/ 689 w 707"/>
              <a:gd name="T69" fmla="*/ 261 h 481"/>
              <a:gd name="T70" fmla="*/ 682 w 707"/>
              <a:gd name="T71" fmla="*/ 231 h 481"/>
              <a:gd name="T72" fmla="*/ 707 w 707"/>
              <a:gd name="T73" fmla="*/ 208 h 481"/>
              <a:gd name="T74" fmla="*/ 693 w 707"/>
              <a:gd name="T75" fmla="*/ 166 h 481"/>
              <a:gd name="T76" fmla="*/ 647 w 707"/>
              <a:gd name="T77" fmla="*/ 145 h 481"/>
              <a:gd name="T78" fmla="*/ 633 w 707"/>
              <a:gd name="T79" fmla="*/ 143 h 481"/>
              <a:gd name="T80" fmla="*/ 617 w 707"/>
              <a:gd name="T81" fmla="*/ 145 h 481"/>
              <a:gd name="T82" fmla="*/ 588 w 707"/>
              <a:gd name="T83" fmla="*/ 145 h 481"/>
              <a:gd name="T84" fmla="*/ 586 w 707"/>
              <a:gd name="T85" fmla="*/ 182 h 481"/>
              <a:gd name="T86" fmla="*/ 547 w 707"/>
              <a:gd name="T87" fmla="*/ 188 h 481"/>
              <a:gd name="T88" fmla="*/ 494 w 707"/>
              <a:gd name="T89" fmla="*/ 141 h 481"/>
              <a:gd name="T90" fmla="*/ 481 w 707"/>
              <a:gd name="T91" fmla="*/ 116 h 481"/>
              <a:gd name="T92" fmla="*/ 486 w 707"/>
              <a:gd name="T93" fmla="*/ 131 h 481"/>
              <a:gd name="T94" fmla="*/ 471 w 707"/>
              <a:gd name="T95" fmla="*/ 159 h 481"/>
              <a:gd name="T96" fmla="*/ 441 w 707"/>
              <a:gd name="T97" fmla="*/ 150 h 481"/>
              <a:gd name="T98" fmla="*/ 438 w 707"/>
              <a:gd name="T99" fmla="*/ 124 h 481"/>
              <a:gd name="T100" fmla="*/ 411 w 707"/>
              <a:gd name="T101" fmla="*/ 112 h 481"/>
              <a:gd name="T102" fmla="*/ 380 w 707"/>
              <a:gd name="T103" fmla="*/ 92 h 481"/>
              <a:gd name="T104" fmla="*/ 336 w 707"/>
              <a:gd name="T105" fmla="*/ 76 h 481"/>
              <a:gd name="T106" fmla="*/ 308 w 707"/>
              <a:gd name="T107" fmla="*/ 88 h 481"/>
              <a:gd name="T108" fmla="*/ 296 w 707"/>
              <a:gd name="T109" fmla="*/ 64 h 481"/>
              <a:gd name="T110" fmla="*/ 259 w 707"/>
              <a:gd name="T111" fmla="*/ 62 h 481"/>
              <a:gd name="T112" fmla="*/ 216 w 707"/>
              <a:gd name="T113" fmla="*/ 71 h 481"/>
              <a:gd name="T114" fmla="*/ 175 w 707"/>
              <a:gd name="T115" fmla="*/ 69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0" name="Freeform 29">
            <a:extLst>
              <a:ext uri="{FF2B5EF4-FFF2-40B4-BE49-F238E27FC236}">
                <a16:creationId xmlns:a16="http://schemas.microsoft.com/office/drawing/2014/main" id="{C77D9A48-662C-4423-BD68-2F5224FC05F8}"/>
              </a:ext>
            </a:extLst>
          </p:cNvPr>
          <p:cNvSpPr>
            <a:spLocks/>
          </p:cNvSpPr>
          <p:nvPr/>
        </p:nvSpPr>
        <p:spPr bwMode="auto">
          <a:xfrm>
            <a:off x="7101843" y="1124433"/>
            <a:ext cx="1163637" cy="1060546"/>
          </a:xfrm>
          <a:custGeom>
            <a:avLst/>
            <a:gdLst>
              <a:gd name="T0" fmla="*/ 932 w 950"/>
              <a:gd name="T1" fmla="*/ 403 h 866"/>
              <a:gd name="T2" fmla="*/ 914 w 950"/>
              <a:gd name="T3" fmla="*/ 315 h 866"/>
              <a:gd name="T4" fmla="*/ 829 w 950"/>
              <a:gd name="T5" fmla="*/ 403 h 866"/>
              <a:gd name="T6" fmla="*/ 815 w 950"/>
              <a:gd name="T7" fmla="*/ 428 h 866"/>
              <a:gd name="T8" fmla="*/ 707 w 950"/>
              <a:gd name="T9" fmla="*/ 447 h 866"/>
              <a:gd name="T10" fmla="*/ 683 w 950"/>
              <a:gd name="T11" fmla="*/ 403 h 866"/>
              <a:gd name="T12" fmla="*/ 655 w 950"/>
              <a:gd name="T13" fmla="*/ 375 h 866"/>
              <a:gd name="T14" fmla="*/ 622 w 950"/>
              <a:gd name="T15" fmla="*/ 347 h 866"/>
              <a:gd name="T16" fmla="*/ 443 w 950"/>
              <a:gd name="T17" fmla="*/ 313 h 866"/>
              <a:gd name="T18" fmla="*/ 340 w 950"/>
              <a:gd name="T19" fmla="*/ 150 h 866"/>
              <a:gd name="T20" fmla="*/ 143 w 950"/>
              <a:gd name="T21" fmla="*/ 21 h 866"/>
              <a:gd name="T22" fmla="*/ 11 w 950"/>
              <a:gd name="T23" fmla="*/ 37 h 866"/>
              <a:gd name="T24" fmla="*/ 12 w 950"/>
              <a:gd name="T25" fmla="*/ 54 h 866"/>
              <a:gd name="T26" fmla="*/ 2 w 950"/>
              <a:gd name="T27" fmla="*/ 74 h 866"/>
              <a:gd name="T28" fmla="*/ 13 w 950"/>
              <a:gd name="T29" fmla="*/ 120 h 866"/>
              <a:gd name="T30" fmla="*/ 55 w 950"/>
              <a:gd name="T31" fmla="*/ 99 h 866"/>
              <a:gd name="T32" fmla="*/ 99 w 950"/>
              <a:gd name="T33" fmla="*/ 130 h 866"/>
              <a:gd name="T34" fmla="*/ 159 w 950"/>
              <a:gd name="T35" fmla="*/ 203 h 866"/>
              <a:gd name="T36" fmla="*/ 195 w 950"/>
              <a:gd name="T37" fmla="*/ 173 h 866"/>
              <a:gd name="T38" fmla="*/ 258 w 950"/>
              <a:gd name="T39" fmla="*/ 137 h 866"/>
              <a:gd name="T40" fmla="*/ 303 w 950"/>
              <a:gd name="T41" fmla="*/ 187 h 866"/>
              <a:gd name="T42" fmla="*/ 316 w 950"/>
              <a:gd name="T43" fmla="*/ 264 h 866"/>
              <a:gd name="T44" fmla="*/ 319 w 950"/>
              <a:gd name="T45" fmla="*/ 347 h 866"/>
              <a:gd name="T46" fmla="*/ 306 w 950"/>
              <a:gd name="T47" fmla="*/ 380 h 866"/>
              <a:gd name="T48" fmla="*/ 296 w 950"/>
              <a:gd name="T49" fmla="*/ 394 h 866"/>
              <a:gd name="T50" fmla="*/ 302 w 950"/>
              <a:gd name="T51" fmla="*/ 443 h 866"/>
              <a:gd name="T52" fmla="*/ 289 w 950"/>
              <a:gd name="T53" fmla="*/ 486 h 866"/>
              <a:gd name="T54" fmla="*/ 251 w 950"/>
              <a:gd name="T55" fmla="*/ 479 h 866"/>
              <a:gd name="T56" fmla="*/ 222 w 950"/>
              <a:gd name="T57" fmla="*/ 539 h 866"/>
              <a:gd name="T58" fmla="*/ 180 w 950"/>
              <a:gd name="T59" fmla="*/ 577 h 866"/>
              <a:gd name="T60" fmla="*/ 211 w 950"/>
              <a:gd name="T61" fmla="*/ 622 h 866"/>
              <a:gd name="T62" fmla="*/ 239 w 950"/>
              <a:gd name="T63" fmla="*/ 656 h 866"/>
              <a:gd name="T64" fmla="*/ 289 w 950"/>
              <a:gd name="T65" fmla="*/ 668 h 866"/>
              <a:gd name="T66" fmla="*/ 312 w 950"/>
              <a:gd name="T67" fmla="*/ 717 h 866"/>
              <a:gd name="T68" fmla="*/ 353 w 950"/>
              <a:gd name="T69" fmla="*/ 749 h 866"/>
              <a:gd name="T70" fmla="*/ 407 w 950"/>
              <a:gd name="T71" fmla="*/ 733 h 866"/>
              <a:gd name="T72" fmla="*/ 442 w 950"/>
              <a:gd name="T73" fmla="*/ 724 h 866"/>
              <a:gd name="T74" fmla="*/ 468 w 950"/>
              <a:gd name="T75" fmla="*/ 763 h 866"/>
              <a:gd name="T76" fmla="*/ 475 w 950"/>
              <a:gd name="T77" fmla="*/ 763 h 866"/>
              <a:gd name="T78" fmla="*/ 528 w 950"/>
              <a:gd name="T79" fmla="*/ 746 h 866"/>
              <a:gd name="T80" fmla="*/ 544 w 950"/>
              <a:gd name="T81" fmla="*/ 770 h 866"/>
              <a:gd name="T82" fmla="*/ 557 w 950"/>
              <a:gd name="T83" fmla="*/ 785 h 866"/>
              <a:gd name="T84" fmla="*/ 605 w 950"/>
              <a:gd name="T85" fmla="*/ 813 h 866"/>
              <a:gd name="T86" fmla="*/ 621 w 950"/>
              <a:gd name="T87" fmla="*/ 800 h 866"/>
              <a:gd name="T88" fmla="*/ 643 w 950"/>
              <a:gd name="T89" fmla="*/ 785 h 866"/>
              <a:gd name="T90" fmla="*/ 674 w 950"/>
              <a:gd name="T91" fmla="*/ 830 h 866"/>
              <a:gd name="T92" fmla="*/ 709 w 950"/>
              <a:gd name="T93" fmla="*/ 866 h 866"/>
              <a:gd name="T94" fmla="*/ 734 w 950"/>
              <a:gd name="T95" fmla="*/ 819 h 866"/>
              <a:gd name="T96" fmla="*/ 781 w 950"/>
              <a:gd name="T97" fmla="*/ 795 h 866"/>
              <a:gd name="T98" fmla="*/ 808 w 950"/>
              <a:gd name="T99" fmla="*/ 804 h 866"/>
              <a:gd name="T100" fmla="*/ 831 w 950"/>
              <a:gd name="T101" fmla="*/ 830 h 866"/>
              <a:gd name="T102" fmla="*/ 839 w 950"/>
              <a:gd name="T103" fmla="*/ 759 h 866"/>
              <a:gd name="T104" fmla="*/ 857 w 950"/>
              <a:gd name="T105" fmla="*/ 642 h 866"/>
              <a:gd name="T106" fmla="*/ 887 w 950"/>
              <a:gd name="T107" fmla="*/ 647 h 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1" name="Freeform 30">
            <a:extLst>
              <a:ext uri="{FF2B5EF4-FFF2-40B4-BE49-F238E27FC236}">
                <a16:creationId xmlns:a16="http://schemas.microsoft.com/office/drawing/2014/main" id="{137CB16C-21E6-4990-882B-701321A4F672}"/>
              </a:ext>
            </a:extLst>
          </p:cNvPr>
          <p:cNvSpPr>
            <a:spLocks/>
          </p:cNvSpPr>
          <p:nvPr/>
        </p:nvSpPr>
        <p:spPr bwMode="auto">
          <a:xfrm>
            <a:off x="6871178" y="3020014"/>
            <a:ext cx="702306" cy="442002"/>
          </a:xfrm>
          <a:custGeom>
            <a:avLst/>
            <a:gdLst>
              <a:gd name="T0" fmla="*/ 523 w 573"/>
              <a:gd name="T1" fmla="*/ 12 h 361"/>
              <a:gd name="T2" fmla="*/ 473 w 573"/>
              <a:gd name="T3" fmla="*/ 16 h 361"/>
              <a:gd name="T4" fmla="*/ 358 w 573"/>
              <a:gd name="T5" fmla="*/ 57 h 361"/>
              <a:gd name="T6" fmla="*/ 360 w 573"/>
              <a:gd name="T7" fmla="*/ 82 h 361"/>
              <a:gd name="T8" fmla="*/ 282 w 573"/>
              <a:gd name="T9" fmla="*/ 70 h 361"/>
              <a:gd name="T10" fmla="*/ 224 w 573"/>
              <a:gd name="T11" fmla="*/ 2 h 361"/>
              <a:gd name="T12" fmla="*/ 200 w 573"/>
              <a:gd name="T13" fmla="*/ 28 h 361"/>
              <a:gd name="T14" fmla="*/ 169 w 573"/>
              <a:gd name="T15" fmla="*/ 12 h 361"/>
              <a:gd name="T16" fmla="*/ 158 w 573"/>
              <a:gd name="T17" fmla="*/ 27 h 361"/>
              <a:gd name="T18" fmla="*/ 135 w 573"/>
              <a:gd name="T19" fmla="*/ 34 h 361"/>
              <a:gd name="T20" fmla="*/ 18 w 573"/>
              <a:gd name="T21" fmla="*/ 171 h 361"/>
              <a:gd name="T22" fmla="*/ 30 w 573"/>
              <a:gd name="T23" fmla="*/ 201 h 361"/>
              <a:gd name="T24" fmla="*/ 29 w 573"/>
              <a:gd name="T25" fmla="*/ 202 h 361"/>
              <a:gd name="T26" fmla="*/ 46 w 573"/>
              <a:gd name="T27" fmla="*/ 274 h 361"/>
              <a:gd name="T28" fmla="*/ 0 w 573"/>
              <a:gd name="T29" fmla="*/ 304 h 361"/>
              <a:gd name="T30" fmla="*/ 21 w 573"/>
              <a:gd name="T31" fmla="*/ 324 h 361"/>
              <a:gd name="T32" fmla="*/ 25 w 573"/>
              <a:gd name="T33" fmla="*/ 330 h 361"/>
              <a:gd name="T34" fmla="*/ 87 w 573"/>
              <a:gd name="T35" fmla="*/ 361 h 361"/>
              <a:gd name="T36" fmla="*/ 111 w 573"/>
              <a:gd name="T37" fmla="*/ 335 h 361"/>
              <a:gd name="T38" fmla="*/ 152 w 573"/>
              <a:gd name="T39" fmla="*/ 316 h 361"/>
              <a:gd name="T40" fmla="*/ 157 w 573"/>
              <a:gd name="T41" fmla="*/ 321 h 361"/>
              <a:gd name="T42" fmla="*/ 157 w 573"/>
              <a:gd name="T43" fmla="*/ 323 h 361"/>
              <a:gd name="T44" fmla="*/ 198 w 573"/>
              <a:gd name="T45" fmla="*/ 350 h 361"/>
              <a:gd name="T46" fmla="*/ 245 w 573"/>
              <a:gd name="T47" fmla="*/ 333 h 361"/>
              <a:gd name="T48" fmla="*/ 282 w 573"/>
              <a:gd name="T49" fmla="*/ 331 h 361"/>
              <a:gd name="T50" fmla="*/ 285 w 573"/>
              <a:gd name="T51" fmla="*/ 328 h 361"/>
              <a:gd name="T52" fmla="*/ 315 w 573"/>
              <a:gd name="T53" fmla="*/ 292 h 361"/>
              <a:gd name="T54" fmla="*/ 331 w 573"/>
              <a:gd name="T55" fmla="*/ 282 h 361"/>
              <a:gd name="T56" fmla="*/ 333 w 573"/>
              <a:gd name="T57" fmla="*/ 283 h 361"/>
              <a:gd name="T58" fmla="*/ 341 w 573"/>
              <a:gd name="T59" fmla="*/ 286 h 361"/>
              <a:gd name="T60" fmla="*/ 355 w 573"/>
              <a:gd name="T61" fmla="*/ 234 h 361"/>
              <a:gd name="T62" fmla="*/ 372 w 573"/>
              <a:gd name="T63" fmla="*/ 230 h 361"/>
              <a:gd name="T64" fmla="*/ 393 w 573"/>
              <a:gd name="T65" fmla="*/ 184 h 361"/>
              <a:gd name="T66" fmla="*/ 399 w 573"/>
              <a:gd name="T67" fmla="*/ 159 h 361"/>
              <a:gd name="T68" fmla="*/ 426 w 573"/>
              <a:gd name="T69" fmla="*/ 148 h 361"/>
              <a:gd name="T70" fmla="*/ 427 w 573"/>
              <a:gd name="T71" fmla="*/ 145 h 361"/>
              <a:gd name="T72" fmla="*/ 447 w 573"/>
              <a:gd name="T73" fmla="*/ 127 h 361"/>
              <a:gd name="T74" fmla="*/ 434 w 573"/>
              <a:gd name="T75" fmla="*/ 126 h 361"/>
              <a:gd name="T76" fmla="*/ 435 w 573"/>
              <a:gd name="T77" fmla="*/ 118 h 361"/>
              <a:gd name="T78" fmla="*/ 439 w 573"/>
              <a:gd name="T79" fmla="*/ 116 h 361"/>
              <a:gd name="T80" fmla="*/ 467 w 573"/>
              <a:gd name="T81" fmla="*/ 103 h 361"/>
              <a:gd name="T82" fmla="*/ 535 w 573"/>
              <a:gd name="T83" fmla="*/ 56 h 361"/>
              <a:gd name="T84" fmla="*/ 565 w 573"/>
              <a:gd name="T85" fmla="*/ 64 h 361"/>
              <a:gd name="T86" fmla="*/ 560 w 573"/>
              <a:gd name="T87" fmla="*/ 40 h 361"/>
              <a:gd name="T88" fmla="*/ 562 w 573"/>
              <a:gd name="T89" fmla="*/ 38 h 361"/>
              <a:gd name="T90" fmla="*/ 570 w 573"/>
              <a:gd name="T91" fmla="*/ 16 h 361"/>
              <a:gd name="T92" fmla="*/ 563 w 573"/>
              <a:gd name="T93" fmla="*/ 20 h 361"/>
              <a:gd name="T94" fmla="*/ 541 w 573"/>
              <a:gd name="T95" fmla="*/ 23 h 361"/>
              <a:gd name="T96" fmla="*/ 534 w 573"/>
              <a:gd name="T97" fmla="*/ 23 h 361"/>
              <a:gd name="T98" fmla="*/ 533 w 573"/>
              <a:gd name="T99" fmla="*/ 19 h 361"/>
              <a:gd name="T100" fmla="*/ 525 w 573"/>
              <a:gd name="T101" fmla="*/ 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2" name="Freeform 31">
            <a:extLst>
              <a:ext uri="{FF2B5EF4-FFF2-40B4-BE49-F238E27FC236}">
                <a16:creationId xmlns:a16="http://schemas.microsoft.com/office/drawing/2014/main" id="{A653F248-4A9C-4B45-9AE5-B0067F03173D}"/>
              </a:ext>
            </a:extLst>
          </p:cNvPr>
          <p:cNvSpPr>
            <a:spLocks/>
          </p:cNvSpPr>
          <p:nvPr/>
        </p:nvSpPr>
        <p:spPr bwMode="auto">
          <a:xfrm>
            <a:off x="7530957" y="3749381"/>
            <a:ext cx="106957" cy="97937"/>
          </a:xfrm>
          <a:custGeom>
            <a:avLst/>
            <a:gdLst>
              <a:gd name="T0" fmla="*/ 81 w 88"/>
              <a:gd name="T1" fmla="*/ 43 h 80"/>
              <a:gd name="T2" fmla="*/ 88 w 88"/>
              <a:gd name="T3" fmla="*/ 35 h 80"/>
              <a:gd name="T4" fmla="*/ 88 w 88"/>
              <a:gd name="T5" fmla="*/ 35 h 80"/>
              <a:gd name="T6" fmla="*/ 88 w 88"/>
              <a:gd name="T7" fmla="*/ 35 h 80"/>
              <a:gd name="T8" fmla="*/ 88 w 88"/>
              <a:gd name="T9" fmla="*/ 34 h 80"/>
              <a:gd name="T10" fmla="*/ 62 w 88"/>
              <a:gd name="T11" fmla="*/ 13 h 80"/>
              <a:gd name="T12" fmla="*/ 28 w 88"/>
              <a:gd name="T13" fmla="*/ 1 h 80"/>
              <a:gd name="T14" fmla="*/ 16 w 88"/>
              <a:gd name="T15" fmla="*/ 5 h 80"/>
              <a:gd name="T16" fmla="*/ 16 w 88"/>
              <a:gd name="T17" fmla="*/ 27 h 80"/>
              <a:gd name="T18" fmla="*/ 4 w 88"/>
              <a:gd name="T19" fmla="*/ 49 h 80"/>
              <a:gd name="T20" fmla="*/ 0 w 88"/>
              <a:gd name="T21" fmla="*/ 54 h 80"/>
              <a:gd name="T22" fmla="*/ 10 w 88"/>
              <a:gd name="T23" fmla="*/ 66 h 80"/>
              <a:gd name="T24" fmla="*/ 11 w 88"/>
              <a:gd name="T25" fmla="*/ 66 h 80"/>
              <a:gd name="T26" fmla="*/ 14 w 88"/>
              <a:gd name="T27" fmla="*/ 75 h 80"/>
              <a:gd name="T28" fmla="*/ 27 w 88"/>
              <a:gd name="T29" fmla="*/ 80 h 80"/>
              <a:gd name="T30" fmla="*/ 45 w 88"/>
              <a:gd name="T31" fmla="*/ 74 h 80"/>
              <a:gd name="T32" fmla="*/ 67 w 88"/>
              <a:gd name="T33" fmla="*/ 78 h 80"/>
              <a:gd name="T34" fmla="*/ 68 w 88"/>
              <a:gd name="T35" fmla="*/ 71 h 80"/>
              <a:gd name="T36" fmla="*/ 81 w 88"/>
              <a:gd name="T37" fmla="*/ 4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3" name="Freeform 32">
            <a:extLst>
              <a:ext uri="{FF2B5EF4-FFF2-40B4-BE49-F238E27FC236}">
                <a16:creationId xmlns:a16="http://schemas.microsoft.com/office/drawing/2014/main" id="{34ADF5E6-9EDB-4A06-B963-8F8424299FF1}"/>
              </a:ext>
            </a:extLst>
          </p:cNvPr>
          <p:cNvSpPr>
            <a:spLocks/>
          </p:cNvSpPr>
          <p:nvPr/>
        </p:nvSpPr>
        <p:spPr bwMode="auto">
          <a:xfrm>
            <a:off x="7015505" y="3380832"/>
            <a:ext cx="610814" cy="471642"/>
          </a:xfrm>
          <a:custGeom>
            <a:avLst/>
            <a:gdLst>
              <a:gd name="T0" fmla="*/ 317 w 498"/>
              <a:gd name="T1" fmla="*/ 59 h 385"/>
              <a:gd name="T2" fmla="*/ 223 w 498"/>
              <a:gd name="T3" fmla="*/ 22 h 385"/>
              <a:gd name="T4" fmla="*/ 223 w 498"/>
              <a:gd name="T5" fmla="*/ 3 h 385"/>
              <a:gd name="T6" fmla="*/ 215 w 498"/>
              <a:gd name="T7" fmla="*/ 0 h 385"/>
              <a:gd name="T8" fmla="*/ 175 w 498"/>
              <a:gd name="T9" fmla="*/ 42 h 385"/>
              <a:gd name="T10" fmla="*/ 151 w 498"/>
              <a:gd name="T11" fmla="*/ 63 h 385"/>
              <a:gd name="T12" fmla="*/ 125 w 498"/>
              <a:gd name="T13" fmla="*/ 50 h 385"/>
              <a:gd name="T14" fmla="*/ 81 w 498"/>
              <a:gd name="T15" fmla="*/ 67 h 385"/>
              <a:gd name="T16" fmla="*/ 26 w 498"/>
              <a:gd name="T17" fmla="*/ 30 h 385"/>
              <a:gd name="T18" fmla="*/ 4 w 498"/>
              <a:gd name="T19" fmla="*/ 45 h 385"/>
              <a:gd name="T20" fmla="*/ 4 w 498"/>
              <a:gd name="T21" fmla="*/ 47 h 385"/>
              <a:gd name="T22" fmla="*/ 0 w 498"/>
              <a:gd name="T23" fmla="*/ 52 h 385"/>
              <a:gd name="T24" fmla="*/ 11 w 498"/>
              <a:gd name="T25" fmla="*/ 54 h 385"/>
              <a:gd name="T26" fmla="*/ 12 w 498"/>
              <a:gd name="T27" fmla="*/ 56 h 385"/>
              <a:gd name="T28" fmla="*/ 90 w 498"/>
              <a:gd name="T29" fmla="*/ 113 h 385"/>
              <a:gd name="T30" fmla="*/ 164 w 498"/>
              <a:gd name="T31" fmla="*/ 196 h 385"/>
              <a:gd name="T32" fmla="*/ 237 w 498"/>
              <a:gd name="T33" fmla="*/ 190 h 385"/>
              <a:gd name="T34" fmla="*/ 239 w 498"/>
              <a:gd name="T35" fmla="*/ 188 h 385"/>
              <a:gd name="T36" fmla="*/ 260 w 498"/>
              <a:gd name="T37" fmla="*/ 193 h 385"/>
              <a:gd name="T38" fmla="*/ 262 w 498"/>
              <a:gd name="T39" fmla="*/ 196 h 385"/>
              <a:gd name="T40" fmla="*/ 245 w 498"/>
              <a:gd name="T41" fmla="*/ 244 h 385"/>
              <a:gd name="T42" fmla="*/ 220 w 498"/>
              <a:gd name="T43" fmla="*/ 246 h 385"/>
              <a:gd name="T44" fmla="*/ 194 w 498"/>
              <a:gd name="T45" fmla="*/ 307 h 385"/>
              <a:gd name="T46" fmla="*/ 234 w 498"/>
              <a:gd name="T47" fmla="*/ 334 h 385"/>
              <a:gd name="T48" fmla="*/ 244 w 498"/>
              <a:gd name="T49" fmla="*/ 352 h 385"/>
              <a:gd name="T50" fmla="*/ 262 w 498"/>
              <a:gd name="T51" fmla="*/ 349 h 385"/>
              <a:gd name="T52" fmla="*/ 302 w 498"/>
              <a:gd name="T53" fmla="*/ 365 h 385"/>
              <a:gd name="T54" fmla="*/ 312 w 498"/>
              <a:gd name="T55" fmla="*/ 378 h 385"/>
              <a:gd name="T56" fmla="*/ 348 w 498"/>
              <a:gd name="T57" fmla="*/ 379 h 385"/>
              <a:gd name="T58" fmla="*/ 401 w 498"/>
              <a:gd name="T59" fmla="*/ 377 h 385"/>
              <a:gd name="T60" fmla="*/ 418 w 498"/>
              <a:gd name="T61" fmla="*/ 366 h 385"/>
              <a:gd name="T62" fmla="*/ 417 w 498"/>
              <a:gd name="T63" fmla="*/ 344 h 385"/>
              <a:gd name="T64" fmla="*/ 428 w 498"/>
              <a:gd name="T65" fmla="*/ 315 h 385"/>
              <a:gd name="T66" fmla="*/ 447 w 498"/>
              <a:gd name="T67" fmla="*/ 293 h 385"/>
              <a:gd name="T68" fmla="*/ 490 w 498"/>
              <a:gd name="T69" fmla="*/ 293 h 385"/>
              <a:gd name="T70" fmla="*/ 477 w 498"/>
              <a:gd name="T71" fmla="*/ 259 h 385"/>
              <a:gd name="T72" fmla="*/ 458 w 498"/>
              <a:gd name="T73" fmla="*/ 255 h 385"/>
              <a:gd name="T74" fmla="*/ 458 w 498"/>
              <a:gd name="T75" fmla="*/ 254 h 385"/>
              <a:gd name="T76" fmla="*/ 410 w 498"/>
              <a:gd name="T77" fmla="*/ 227 h 385"/>
              <a:gd name="T78" fmla="*/ 387 w 498"/>
              <a:gd name="T79" fmla="*/ 218 h 385"/>
              <a:gd name="T80" fmla="*/ 348 w 498"/>
              <a:gd name="T81" fmla="*/ 112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4" name="Freeform 33">
            <a:extLst>
              <a:ext uri="{FF2B5EF4-FFF2-40B4-BE49-F238E27FC236}">
                <a16:creationId xmlns:a16="http://schemas.microsoft.com/office/drawing/2014/main" id="{EC120DD7-9D3C-44C7-9AC0-EABFC5A61353}"/>
              </a:ext>
            </a:extLst>
          </p:cNvPr>
          <p:cNvSpPr>
            <a:spLocks/>
          </p:cNvSpPr>
          <p:nvPr/>
        </p:nvSpPr>
        <p:spPr bwMode="auto">
          <a:xfrm>
            <a:off x="6695923" y="2477500"/>
            <a:ext cx="566998" cy="811840"/>
          </a:xfrm>
          <a:custGeom>
            <a:avLst/>
            <a:gdLst>
              <a:gd name="T0" fmla="*/ 417 w 463"/>
              <a:gd name="T1" fmla="*/ 196 h 662"/>
              <a:gd name="T2" fmla="*/ 368 w 463"/>
              <a:gd name="T3" fmla="*/ 183 h 662"/>
              <a:gd name="T4" fmla="*/ 366 w 463"/>
              <a:gd name="T5" fmla="*/ 137 h 662"/>
              <a:gd name="T6" fmla="*/ 352 w 463"/>
              <a:gd name="T7" fmla="*/ 121 h 662"/>
              <a:gd name="T8" fmla="*/ 307 w 463"/>
              <a:gd name="T9" fmla="*/ 101 h 662"/>
              <a:gd name="T10" fmla="*/ 309 w 463"/>
              <a:gd name="T11" fmla="*/ 64 h 662"/>
              <a:gd name="T12" fmla="*/ 298 w 463"/>
              <a:gd name="T13" fmla="*/ 53 h 662"/>
              <a:gd name="T14" fmla="*/ 275 w 463"/>
              <a:gd name="T15" fmla="*/ 39 h 662"/>
              <a:gd name="T16" fmla="*/ 263 w 463"/>
              <a:gd name="T17" fmla="*/ 0 h 662"/>
              <a:gd name="T18" fmla="*/ 235 w 463"/>
              <a:gd name="T19" fmla="*/ 22 h 662"/>
              <a:gd name="T20" fmla="*/ 205 w 463"/>
              <a:gd name="T21" fmla="*/ 64 h 662"/>
              <a:gd name="T22" fmla="*/ 188 w 463"/>
              <a:gd name="T23" fmla="*/ 88 h 662"/>
              <a:gd name="T24" fmla="*/ 154 w 463"/>
              <a:gd name="T25" fmla="*/ 104 h 662"/>
              <a:gd name="T26" fmla="*/ 117 w 463"/>
              <a:gd name="T27" fmla="*/ 104 h 662"/>
              <a:gd name="T28" fmla="*/ 83 w 463"/>
              <a:gd name="T29" fmla="*/ 131 h 662"/>
              <a:gd name="T30" fmla="*/ 62 w 463"/>
              <a:gd name="T31" fmla="*/ 120 h 662"/>
              <a:gd name="T32" fmla="*/ 43 w 463"/>
              <a:gd name="T33" fmla="*/ 85 h 662"/>
              <a:gd name="T34" fmla="*/ 20 w 463"/>
              <a:gd name="T35" fmla="*/ 126 h 662"/>
              <a:gd name="T36" fmla="*/ 19 w 463"/>
              <a:gd name="T37" fmla="*/ 128 h 662"/>
              <a:gd name="T38" fmla="*/ 38 w 463"/>
              <a:gd name="T39" fmla="*/ 221 h 662"/>
              <a:gd name="T40" fmla="*/ 47 w 463"/>
              <a:gd name="T41" fmla="*/ 247 h 662"/>
              <a:gd name="T42" fmla="*/ 15 w 463"/>
              <a:gd name="T43" fmla="*/ 264 h 662"/>
              <a:gd name="T44" fmla="*/ 62 w 463"/>
              <a:gd name="T45" fmla="*/ 316 h 662"/>
              <a:gd name="T46" fmla="*/ 62 w 463"/>
              <a:gd name="T47" fmla="*/ 318 h 662"/>
              <a:gd name="T48" fmla="*/ 48 w 463"/>
              <a:gd name="T49" fmla="*/ 371 h 662"/>
              <a:gd name="T50" fmla="*/ 20 w 463"/>
              <a:gd name="T51" fmla="*/ 389 h 662"/>
              <a:gd name="T52" fmla="*/ 47 w 463"/>
              <a:gd name="T53" fmla="*/ 473 h 662"/>
              <a:gd name="T54" fmla="*/ 63 w 463"/>
              <a:gd name="T55" fmla="*/ 500 h 662"/>
              <a:gd name="T56" fmla="*/ 41 w 463"/>
              <a:gd name="T57" fmla="*/ 548 h 662"/>
              <a:gd name="T58" fmla="*/ 25 w 463"/>
              <a:gd name="T59" fmla="*/ 595 h 662"/>
              <a:gd name="T60" fmla="*/ 27 w 463"/>
              <a:gd name="T61" fmla="*/ 628 h 662"/>
              <a:gd name="T62" fmla="*/ 35 w 463"/>
              <a:gd name="T63" fmla="*/ 636 h 662"/>
              <a:gd name="T64" fmla="*/ 36 w 463"/>
              <a:gd name="T65" fmla="*/ 643 h 662"/>
              <a:gd name="T66" fmla="*/ 36 w 463"/>
              <a:gd name="T67" fmla="*/ 644 h 662"/>
              <a:gd name="T68" fmla="*/ 122 w 463"/>
              <a:gd name="T69" fmla="*/ 654 h 662"/>
              <a:gd name="T70" fmla="*/ 148 w 463"/>
              <a:gd name="T71" fmla="*/ 611 h 662"/>
              <a:gd name="T72" fmla="*/ 274 w 463"/>
              <a:gd name="T73" fmla="*/ 466 h 662"/>
              <a:gd name="T74" fmla="*/ 329 w 463"/>
              <a:gd name="T75" fmla="*/ 432 h 662"/>
              <a:gd name="T76" fmla="*/ 308 w 463"/>
              <a:gd name="T77" fmla="*/ 412 h 662"/>
              <a:gd name="T78" fmla="*/ 302 w 463"/>
              <a:gd name="T79" fmla="*/ 389 h 662"/>
              <a:gd name="T80" fmla="*/ 230 w 463"/>
              <a:gd name="T81" fmla="*/ 315 h 662"/>
              <a:gd name="T82" fmla="*/ 160 w 463"/>
              <a:gd name="T83" fmla="*/ 301 h 662"/>
              <a:gd name="T84" fmla="*/ 133 w 463"/>
              <a:gd name="T85" fmla="*/ 263 h 662"/>
              <a:gd name="T86" fmla="*/ 175 w 463"/>
              <a:gd name="T87" fmla="*/ 195 h 662"/>
              <a:gd name="T88" fmla="*/ 186 w 463"/>
              <a:gd name="T89" fmla="*/ 162 h 662"/>
              <a:gd name="T90" fmla="*/ 273 w 463"/>
              <a:gd name="T91" fmla="*/ 177 h 662"/>
              <a:gd name="T92" fmla="*/ 267 w 463"/>
              <a:gd name="T93" fmla="*/ 211 h 662"/>
              <a:gd name="T94" fmla="*/ 315 w 463"/>
              <a:gd name="T95" fmla="*/ 252 h 662"/>
              <a:gd name="T96" fmla="*/ 395 w 463"/>
              <a:gd name="T97" fmla="*/ 321 h 662"/>
              <a:gd name="T98" fmla="*/ 437 w 463"/>
              <a:gd name="T99" fmla="*/ 270 h 662"/>
              <a:gd name="T100" fmla="*/ 443 w 463"/>
              <a:gd name="T101" fmla="*/ 244 h 662"/>
              <a:gd name="T102" fmla="*/ 462 w 463"/>
              <a:gd name="T103" fmla="*/ 230 h 662"/>
              <a:gd name="T104" fmla="*/ 428 w 463"/>
              <a:gd name="T105" fmla="*/ 205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5" name="Freeform 34">
            <a:extLst>
              <a:ext uri="{FF2B5EF4-FFF2-40B4-BE49-F238E27FC236}">
                <a16:creationId xmlns:a16="http://schemas.microsoft.com/office/drawing/2014/main" id="{05B63D55-D0E3-425E-B0B0-049255163260}"/>
              </a:ext>
            </a:extLst>
          </p:cNvPr>
          <p:cNvSpPr>
            <a:spLocks/>
          </p:cNvSpPr>
          <p:nvPr/>
        </p:nvSpPr>
        <p:spPr bwMode="auto">
          <a:xfrm>
            <a:off x="6434331" y="3257123"/>
            <a:ext cx="601793" cy="591483"/>
          </a:xfrm>
          <a:custGeom>
            <a:avLst/>
            <a:gdLst>
              <a:gd name="T0" fmla="*/ 108 w 491"/>
              <a:gd name="T1" fmla="*/ 159 h 483"/>
              <a:gd name="T2" fmla="*/ 4 w 491"/>
              <a:gd name="T3" fmla="*/ 215 h 483"/>
              <a:gd name="T4" fmla="*/ 40 w 491"/>
              <a:gd name="T5" fmla="*/ 293 h 483"/>
              <a:gd name="T6" fmla="*/ 41 w 491"/>
              <a:gd name="T7" fmla="*/ 294 h 483"/>
              <a:gd name="T8" fmla="*/ 88 w 491"/>
              <a:gd name="T9" fmla="*/ 377 h 483"/>
              <a:gd name="T10" fmla="*/ 115 w 491"/>
              <a:gd name="T11" fmla="*/ 383 h 483"/>
              <a:gd name="T12" fmla="*/ 139 w 491"/>
              <a:gd name="T13" fmla="*/ 397 h 483"/>
              <a:gd name="T14" fmla="*/ 280 w 491"/>
              <a:gd name="T15" fmla="*/ 408 h 483"/>
              <a:gd name="T16" fmla="*/ 287 w 491"/>
              <a:gd name="T17" fmla="*/ 457 h 483"/>
              <a:gd name="T18" fmla="*/ 344 w 491"/>
              <a:gd name="T19" fmla="*/ 450 h 483"/>
              <a:gd name="T20" fmla="*/ 375 w 491"/>
              <a:gd name="T21" fmla="*/ 482 h 483"/>
              <a:gd name="T22" fmla="*/ 399 w 491"/>
              <a:gd name="T23" fmla="*/ 460 h 483"/>
              <a:gd name="T24" fmla="*/ 429 w 491"/>
              <a:gd name="T25" fmla="*/ 462 h 483"/>
              <a:gd name="T26" fmla="*/ 458 w 491"/>
              <a:gd name="T27" fmla="*/ 437 h 483"/>
              <a:gd name="T28" fmla="*/ 453 w 491"/>
              <a:gd name="T29" fmla="*/ 430 h 483"/>
              <a:gd name="T30" fmla="*/ 456 w 491"/>
              <a:gd name="T31" fmla="*/ 403 h 483"/>
              <a:gd name="T32" fmla="*/ 402 w 491"/>
              <a:gd name="T33" fmla="*/ 387 h 483"/>
              <a:gd name="T34" fmla="*/ 375 w 491"/>
              <a:gd name="T35" fmla="*/ 345 h 483"/>
              <a:gd name="T36" fmla="*/ 365 w 491"/>
              <a:gd name="T37" fmla="*/ 312 h 483"/>
              <a:gd name="T38" fmla="*/ 392 w 491"/>
              <a:gd name="T39" fmla="*/ 299 h 483"/>
              <a:gd name="T40" fmla="*/ 410 w 491"/>
              <a:gd name="T41" fmla="*/ 269 h 483"/>
              <a:gd name="T42" fmla="*/ 423 w 491"/>
              <a:gd name="T43" fmla="*/ 259 h 483"/>
              <a:gd name="T44" fmla="*/ 421 w 491"/>
              <a:gd name="T45" fmla="*/ 213 h 483"/>
              <a:gd name="T46" fmla="*/ 449 w 491"/>
              <a:gd name="T47" fmla="*/ 219 h 483"/>
              <a:gd name="T48" fmla="*/ 450 w 491"/>
              <a:gd name="T49" fmla="*/ 222 h 483"/>
              <a:gd name="T50" fmla="*/ 491 w 491"/>
              <a:gd name="T51" fmla="*/ 214 h 483"/>
              <a:gd name="T52" fmla="*/ 445 w 491"/>
              <a:gd name="T53" fmla="*/ 180 h 483"/>
              <a:gd name="T54" fmla="*/ 401 w 491"/>
              <a:gd name="T55" fmla="*/ 168 h 483"/>
              <a:gd name="T56" fmla="*/ 400 w 491"/>
              <a:gd name="T57" fmla="*/ 167 h 483"/>
              <a:gd name="T58" fmla="*/ 345 w 491"/>
              <a:gd name="T59" fmla="*/ 127 h 483"/>
              <a:gd name="T60" fmla="*/ 391 w 491"/>
              <a:gd name="T61" fmla="*/ 76 h 483"/>
              <a:gd name="T62" fmla="*/ 373 w 491"/>
              <a:gd name="T63" fmla="*/ 25 h 483"/>
              <a:gd name="T64" fmla="*/ 299 w 491"/>
              <a:gd name="T65" fmla="*/ 38 h 483"/>
              <a:gd name="T66" fmla="*/ 267 w 491"/>
              <a:gd name="T67" fmla="*/ 19 h 483"/>
              <a:gd name="T68" fmla="*/ 252 w 491"/>
              <a:gd name="T69" fmla="*/ 15 h 483"/>
              <a:gd name="T70" fmla="*/ 250 w 491"/>
              <a:gd name="T71" fmla="*/ 8 h 483"/>
              <a:gd name="T72" fmla="*/ 250 w 491"/>
              <a:gd name="T73" fmla="*/ 7 h 483"/>
              <a:gd name="T74" fmla="*/ 249 w 491"/>
              <a:gd name="T75" fmla="*/ 4 h 483"/>
              <a:gd name="T76" fmla="*/ 249 w 491"/>
              <a:gd name="T77" fmla="*/ 0 h 483"/>
              <a:gd name="T78" fmla="*/ 244 w 491"/>
              <a:gd name="T79" fmla="*/ 28 h 483"/>
              <a:gd name="T80" fmla="*/ 241 w 491"/>
              <a:gd name="T81" fmla="*/ 48 h 483"/>
              <a:gd name="T82" fmla="*/ 244 w 491"/>
              <a:gd name="T83" fmla="*/ 89 h 483"/>
              <a:gd name="T84" fmla="*/ 241 w 491"/>
              <a:gd name="T85" fmla="*/ 92 h 483"/>
              <a:gd name="T86" fmla="*/ 229 w 491"/>
              <a:gd name="T87" fmla="*/ 127 h 483"/>
              <a:gd name="T88" fmla="*/ 177 w 491"/>
              <a:gd name="T89" fmla="*/ 144 h 483"/>
              <a:gd name="T90" fmla="*/ 110 w 491"/>
              <a:gd name="T91" fmla="*/ 159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6" name="Freeform 35">
            <a:extLst>
              <a:ext uri="{FF2B5EF4-FFF2-40B4-BE49-F238E27FC236}">
                <a16:creationId xmlns:a16="http://schemas.microsoft.com/office/drawing/2014/main" id="{F2F41419-52D4-4141-8FA6-8CC5F069F005}"/>
              </a:ext>
            </a:extLst>
          </p:cNvPr>
          <p:cNvSpPr>
            <a:spLocks/>
          </p:cNvSpPr>
          <p:nvPr/>
        </p:nvSpPr>
        <p:spPr bwMode="auto">
          <a:xfrm>
            <a:off x="7560596" y="4521272"/>
            <a:ext cx="171389" cy="413651"/>
          </a:xfrm>
          <a:custGeom>
            <a:avLst/>
            <a:gdLst>
              <a:gd name="T0" fmla="*/ 105 w 139"/>
              <a:gd name="T1" fmla="*/ 0 h 338"/>
              <a:gd name="T2" fmla="*/ 32 w 139"/>
              <a:gd name="T3" fmla="*/ 92 h 338"/>
              <a:gd name="T4" fmla="*/ 0 w 139"/>
              <a:gd name="T5" fmla="*/ 143 h 338"/>
              <a:gd name="T6" fmla="*/ 7 w 139"/>
              <a:gd name="T7" fmla="*/ 202 h 338"/>
              <a:gd name="T8" fmla="*/ 7 w 139"/>
              <a:gd name="T9" fmla="*/ 203 h 338"/>
              <a:gd name="T10" fmla="*/ 7 w 139"/>
              <a:gd name="T11" fmla="*/ 203 h 338"/>
              <a:gd name="T12" fmla="*/ 2 w 139"/>
              <a:gd name="T13" fmla="*/ 243 h 338"/>
              <a:gd name="T14" fmla="*/ 5 w 139"/>
              <a:gd name="T15" fmla="*/ 266 h 338"/>
              <a:gd name="T16" fmla="*/ 48 w 139"/>
              <a:gd name="T17" fmla="*/ 294 h 338"/>
              <a:gd name="T18" fmla="*/ 48 w 139"/>
              <a:gd name="T19" fmla="*/ 294 h 338"/>
              <a:gd name="T20" fmla="*/ 49 w 139"/>
              <a:gd name="T21" fmla="*/ 294 h 338"/>
              <a:gd name="T22" fmla="*/ 51 w 139"/>
              <a:gd name="T23" fmla="*/ 298 h 338"/>
              <a:gd name="T24" fmla="*/ 51 w 139"/>
              <a:gd name="T25" fmla="*/ 298 h 338"/>
              <a:gd name="T26" fmla="*/ 67 w 139"/>
              <a:gd name="T27" fmla="*/ 326 h 338"/>
              <a:gd name="T28" fmla="*/ 81 w 139"/>
              <a:gd name="T29" fmla="*/ 338 h 338"/>
              <a:gd name="T30" fmla="*/ 87 w 139"/>
              <a:gd name="T31" fmla="*/ 268 h 338"/>
              <a:gd name="T32" fmla="*/ 87 w 139"/>
              <a:gd name="T33" fmla="*/ 266 h 338"/>
              <a:gd name="T34" fmla="*/ 118 w 139"/>
              <a:gd name="T35" fmla="*/ 192 h 338"/>
              <a:gd name="T36" fmla="*/ 129 w 139"/>
              <a:gd name="T37" fmla="*/ 104 h 338"/>
              <a:gd name="T38" fmla="*/ 129 w 139"/>
              <a:gd name="T39" fmla="*/ 103 h 338"/>
              <a:gd name="T40" fmla="*/ 130 w 139"/>
              <a:gd name="T41" fmla="*/ 102 h 338"/>
              <a:gd name="T42" fmla="*/ 139 w 139"/>
              <a:gd name="T43" fmla="*/ 79 h 338"/>
              <a:gd name="T44" fmla="*/ 132 w 139"/>
              <a:gd name="T45" fmla="*/ 59 h 338"/>
              <a:gd name="T46" fmla="*/ 132 w 139"/>
              <a:gd name="T47" fmla="*/ 58 h 338"/>
              <a:gd name="T48" fmla="*/ 131 w 139"/>
              <a:gd name="T49" fmla="*/ 58 h 338"/>
              <a:gd name="T50" fmla="*/ 129 w 139"/>
              <a:gd name="T51" fmla="*/ 31 h 338"/>
              <a:gd name="T52" fmla="*/ 130 w 139"/>
              <a:gd name="T53" fmla="*/ 30 h 338"/>
              <a:gd name="T54" fmla="*/ 131 w 139"/>
              <a:gd name="T55" fmla="*/ 28 h 338"/>
              <a:gd name="T56" fmla="*/ 136 w 139"/>
              <a:gd name="T57" fmla="*/ 22 h 338"/>
              <a:gd name="T58" fmla="*/ 139 w 139"/>
              <a:gd name="T59" fmla="*/ 15 h 338"/>
              <a:gd name="T60" fmla="*/ 105 w 139"/>
              <a:gd name="T61" fmla="*/ 0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sp>
        <p:nvSpPr>
          <p:cNvPr id="367" name="Freeform 36">
            <a:extLst>
              <a:ext uri="{FF2B5EF4-FFF2-40B4-BE49-F238E27FC236}">
                <a16:creationId xmlns:a16="http://schemas.microsoft.com/office/drawing/2014/main" id="{06BC5633-AA89-42EA-BC0C-3567097E1181}"/>
              </a:ext>
            </a:extLst>
          </p:cNvPr>
          <p:cNvSpPr>
            <a:spLocks/>
          </p:cNvSpPr>
          <p:nvPr/>
        </p:nvSpPr>
        <p:spPr bwMode="auto">
          <a:xfrm>
            <a:off x="6297731" y="5254501"/>
            <a:ext cx="264170" cy="225511"/>
          </a:xfrm>
          <a:custGeom>
            <a:avLst/>
            <a:gdLst>
              <a:gd name="T0" fmla="*/ 98 w 216"/>
              <a:gd name="T1" fmla="*/ 18 h 184"/>
              <a:gd name="T2" fmla="*/ 95 w 216"/>
              <a:gd name="T3" fmla="*/ 24 h 184"/>
              <a:gd name="T4" fmla="*/ 95 w 216"/>
              <a:gd name="T5" fmla="*/ 25 h 184"/>
              <a:gd name="T6" fmla="*/ 94 w 216"/>
              <a:gd name="T7" fmla="*/ 27 h 184"/>
              <a:gd name="T8" fmla="*/ 50 w 216"/>
              <a:gd name="T9" fmla="*/ 37 h 184"/>
              <a:gd name="T10" fmla="*/ 52 w 216"/>
              <a:gd name="T11" fmla="*/ 43 h 184"/>
              <a:gd name="T12" fmla="*/ 66 w 216"/>
              <a:gd name="T13" fmla="*/ 58 h 184"/>
              <a:gd name="T14" fmla="*/ 62 w 216"/>
              <a:gd name="T15" fmla="*/ 60 h 184"/>
              <a:gd name="T16" fmla="*/ 42 w 216"/>
              <a:gd name="T17" fmla="*/ 70 h 184"/>
              <a:gd name="T18" fmla="*/ 10 w 216"/>
              <a:gd name="T19" fmla="*/ 94 h 184"/>
              <a:gd name="T20" fmla="*/ 18 w 216"/>
              <a:gd name="T21" fmla="*/ 165 h 184"/>
              <a:gd name="T22" fmla="*/ 49 w 216"/>
              <a:gd name="T23" fmla="*/ 168 h 184"/>
              <a:gd name="T24" fmla="*/ 50 w 216"/>
              <a:gd name="T25" fmla="*/ 168 h 184"/>
              <a:gd name="T26" fmla="*/ 50 w 216"/>
              <a:gd name="T27" fmla="*/ 169 h 184"/>
              <a:gd name="T28" fmla="*/ 82 w 216"/>
              <a:gd name="T29" fmla="*/ 184 h 184"/>
              <a:gd name="T30" fmla="*/ 116 w 216"/>
              <a:gd name="T31" fmla="*/ 179 h 184"/>
              <a:gd name="T32" fmla="*/ 165 w 216"/>
              <a:gd name="T33" fmla="*/ 139 h 184"/>
              <a:gd name="T34" fmla="*/ 166 w 216"/>
              <a:gd name="T35" fmla="*/ 139 h 184"/>
              <a:gd name="T36" fmla="*/ 169 w 216"/>
              <a:gd name="T37" fmla="*/ 137 h 184"/>
              <a:gd name="T38" fmla="*/ 183 w 216"/>
              <a:gd name="T39" fmla="*/ 132 h 184"/>
              <a:gd name="T40" fmla="*/ 179 w 216"/>
              <a:gd name="T41" fmla="*/ 88 h 184"/>
              <a:gd name="T42" fmla="*/ 179 w 216"/>
              <a:gd name="T43" fmla="*/ 86 h 184"/>
              <a:gd name="T44" fmla="*/ 198 w 216"/>
              <a:gd name="T45" fmla="*/ 58 h 184"/>
              <a:gd name="T46" fmla="*/ 198 w 216"/>
              <a:gd name="T47" fmla="*/ 57 h 184"/>
              <a:gd name="T48" fmla="*/ 199 w 216"/>
              <a:gd name="T49" fmla="*/ 57 h 184"/>
              <a:gd name="T50" fmla="*/ 214 w 216"/>
              <a:gd name="T51" fmla="*/ 46 h 184"/>
              <a:gd name="T52" fmla="*/ 210 w 216"/>
              <a:gd name="T53" fmla="*/ 12 h 184"/>
              <a:gd name="T54" fmla="*/ 195 w 216"/>
              <a:gd name="T55" fmla="*/ 0 h 184"/>
              <a:gd name="T56" fmla="*/ 197 w 216"/>
              <a:gd name="T57" fmla="*/ 16 h 184"/>
              <a:gd name="T58" fmla="*/ 169 w 216"/>
              <a:gd name="T59" fmla="*/ 11 h 184"/>
              <a:gd name="T60" fmla="*/ 156 w 216"/>
              <a:gd name="T61" fmla="*/ 18 h 184"/>
              <a:gd name="T62" fmla="*/ 155 w 216"/>
              <a:gd name="T63" fmla="*/ 18 h 184"/>
              <a:gd name="T64" fmla="*/ 155 w 216"/>
              <a:gd name="T65" fmla="*/ 18 h 184"/>
              <a:gd name="T66" fmla="*/ 98 w 216"/>
              <a:gd name="T67" fmla="*/ 18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solidFill>
            <a:srgbClr val="BFC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HK" altLang="en-US">
              <a:cs typeface="+mn-ea"/>
              <a:sym typeface="+mn-lt"/>
            </a:endParaRPr>
          </a:p>
        </p:txBody>
      </p:sp>
      <p:grpSp>
        <p:nvGrpSpPr>
          <p:cNvPr id="4" name="组合 3">
            <a:extLst>
              <a:ext uri="{FF2B5EF4-FFF2-40B4-BE49-F238E27FC236}">
                <a16:creationId xmlns:a16="http://schemas.microsoft.com/office/drawing/2014/main" id="{8B9A32B5-E373-4744-8AA5-32B2C4C2350D}"/>
              </a:ext>
            </a:extLst>
          </p:cNvPr>
          <p:cNvGrpSpPr/>
          <p:nvPr/>
        </p:nvGrpSpPr>
        <p:grpSpPr>
          <a:xfrm>
            <a:off x="1127223" y="3919110"/>
            <a:ext cx="1877437" cy="929843"/>
            <a:chOff x="1127223" y="4082398"/>
            <a:chExt cx="1877437" cy="929843"/>
          </a:xfrm>
        </p:grpSpPr>
        <p:sp>
          <p:nvSpPr>
            <p:cNvPr id="45" name="文本框 44">
              <a:extLst>
                <a:ext uri="{FF2B5EF4-FFF2-40B4-BE49-F238E27FC236}">
                  <a16:creationId xmlns:a16="http://schemas.microsoft.com/office/drawing/2014/main" id="{46DABBD6-BE6C-4323-BECC-F742621FC7ED}"/>
                </a:ext>
              </a:extLst>
            </p:cNvPr>
            <p:cNvSpPr txBox="1"/>
            <p:nvPr/>
          </p:nvSpPr>
          <p:spPr>
            <a:xfrm>
              <a:off x="1127223" y="4581354"/>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46" name="文本框 45">
              <a:extLst>
                <a:ext uri="{FF2B5EF4-FFF2-40B4-BE49-F238E27FC236}">
                  <a16:creationId xmlns:a16="http://schemas.microsoft.com/office/drawing/2014/main" id="{AD80FD39-4BDC-4D3C-A78B-F115B73F0DBA}"/>
                </a:ext>
              </a:extLst>
            </p:cNvPr>
            <p:cNvSpPr txBox="1"/>
            <p:nvPr/>
          </p:nvSpPr>
          <p:spPr>
            <a:xfrm>
              <a:off x="1360537" y="4082398"/>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3" name="直接连接符 2">
              <a:extLst>
                <a:ext uri="{FF2B5EF4-FFF2-40B4-BE49-F238E27FC236}">
                  <a16:creationId xmlns:a16="http://schemas.microsoft.com/office/drawing/2014/main" id="{6630AC27-7B20-4523-9141-05C2F77DCF6A}"/>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50" name="连接符: 肘形 49">
            <a:extLst>
              <a:ext uri="{FF2B5EF4-FFF2-40B4-BE49-F238E27FC236}">
                <a16:creationId xmlns:a16="http://schemas.microsoft.com/office/drawing/2014/main" id="{3CE17B5E-8B89-4A22-9BA8-5D3B8A978860}"/>
              </a:ext>
            </a:extLst>
          </p:cNvPr>
          <p:cNvCxnSpPr>
            <a:cxnSpLocks/>
            <a:stCxn id="54" idx="2"/>
            <a:endCxn id="360" idx="7"/>
          </p:cNvCxnSpPr>
          <p:nvPr/>
        </p:nvCxnSpPr>
        <p:spPr>
          <a:xfrm rot="10800000" flipV="1">
            <a:off x="7863720" y="844570"/>
            <a:ext cx="1245249" cy="704816"/>
          </a:xfrm>
          <a:prstGeom prst="bentConnector3">
            <a:avLst>
              <a:gd name="adj1" fmla="val 100702"/>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a:extLst>
              <a:ext uri="{FF2B5EF4-FFF2-40B4-BE49-F238E27FC236}">
                <a16:creationId xmlns:a16="http://schemas.microsoft.com/office/drawing/2014/main" id="{BC7B29D5-87CD-4DC4-B6B5-FA1768F6B749}"/>
              </a:ext>
            </a:extLst>
          </p:cNvPr>
          <p:cNvGrpSpPr/>
          <p:nvPr/>
        </p:nvGrpSpPr>
        <p:grpSpPr>
          <a:xfrm>
            <a:off x="9108968" y="654990"/>
            <a:ext cx="379159" cy="379159"/>
            <a:chOff x="1263165" y="3809928"/>
            <a:chExt cx="379159" cy="379159"/>
          </a:xfrm>
        </p:grpSpPr>
        <p:sp>
          <p:nvSpPr>
            <p:cNvPr id="52" name="椭圆 51">
              <a:extLst>
                <a:ext uri="{FF2B5EF4-FFF2-40B4-BE49-F238E27FC236}">
                  <a16:creationId xmlns:a16="http://schemas.microsoft.com/office/drawing/2014/main" id="{5AD1E3D5-B624-4027-B036-3CD682F1FA24}"/>
                </a:ext>
              </a:extLst>
            </p:cNvPr>
            <p:cNvSpPr/>
            <p:nvPr/>
          </p:nvSpPr>
          <p:spPr>
            <a:xfrm>
              <a:off x="1329117" y="3875799"/>
              <a:ext cx="246827" cy="24682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a:extLst>
                <a:ext uri="{FF2B5EF4-FFF2-40B4-BE49-F238E27FC236}">
                  <a16:creationId xmlns:a16="http://schemas.microsoft.com/office/drawing/2014/main" id="{8CF42942-F1EA-49DC-BEB5-A7D4C151CD9D}"/>
                </a:ext>
              </a:extLst>
            </p:cNvPr>
            <p:cNvSpPr/>
            <p:nvPr/>
          </p:nvSpPr>
          <p:spPr>
            <a:xfrm>
              <a:off x="1372616" y="3919379"/>
              <a:ext cx="160257" cy="160257"/>
            </a:xfrm>
            <a:prstGeom prst="ellipse">
              <a:avLst/>
            </a:prstGeom>
            <a:solidFill>
              <a:schemeClr val="accent3">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4" name="椭圆 53">
              <a:extLst>
                <a:ext uri="{FF2B5EF4-FFF2-40B4-BE49-F238E27FC236}">
                  <a16:creationId xmlns:a16="http://schemas.microsoft.com/office/drawing/2014/main" id="{081F5970-AC8C-4D6B-A4E8-1FC7B6C117DB}"/>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5" name="组合 54">
            <a:extLst>
              <a:ext uri="{FF2B5EF4-FFF2-40B4-BE49-F238E27FC236}">
                <a16:creationId xmlns:a16="http://schemas.microsoft.com/office/drawing/2014/main" id="{CA838EBB-9D50-4496-BB97-82BA7C9A9E44}"/>
              </a:ext>
            </a:extLst>
          </p:cNvPr>
          <p:cNvGrpSpPr/>
          <p:nvPr/>
        </p:nvGrpSpPr>
        <p:grpSpPr>
          <a:xfrm>
            <a:off x="8748807" y="1109386"/>
            <a:ext cx="1877437" cy="991352"/>
            <a:chOff x="1103467" y="4071160"/>
            <a:chExt cx="1877437" cy="991352"/>
          </a:xfrm>
        </p:grpSpPr>
        <p:sp>
          <p:nvSpPr>
            <p:cNvPr id="56" name="文本框 55">
              <a:extLst>
                <a:ext uri="{FF2B5EF4-FFF2-40B4-BE49-F238E27FC236}">
                  <a16:creationId xmlns:a16="http://schemas.microsoft.com/office/drawing/2014/main" id="{AF54DA00-05D0-496A-86C9-ED9B063008AD}"/>
                </a:ext>
              </a:extLst>
            </p:cNvPr>
            <p:cNvSpPr txBox="1"/>
            <p:nvPr/>
          </p:nvSpPr>
          <p:spPr>
            <a:xfrm>
              <a:off x="1103467" y="4631625"/>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57" name="文本框 56">
              <a:extLst>
                <a:ext uri="{FF2B5EF4-FFF2-40B4-BE49-F238E27FC236}">
                  <a16:creationId xmlns:a16="http://schemas.microsoft.com/office/drawing/2014/main" id="{FE228090-8B79-4F40-ACE5-058015ABC7CB}"/>
                </a:ext>
              </a:extLst>
            </p:cNvPr>
            <p:cNvSpPr txBox="1"/>
            <p:nvPr/>
          </p:nvSpPr>
          <p:spPr>
            <a:xfrm>
              <a:off x="1308602" y="4071160"/>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58" name="直接连接符 57">
              <a:extLst>
                <a:ext uri="{FF2B5EF4-FFF2-40B4-BE49-F238E27FC236}">
                  <a16:creationId xmlns:a16="http://schemas.microsoft.com/office/drawing/2014/main" id="{4FB839C9-0931-4E6D-B915-F9771E83B0C0}"/>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63" name="连接符: 肘形 62">
            <a:extLst>
              <a:ext uri="{FF2B5EF4-FFF2-40B4-BE49-F238E27FC236}">
                <a16:creationId xmlns:a16="http://schemas.microsoft.com/office/drawing/2014/main" id="{4536E444-8F95-40E7-9AA1-BC784193FED3}"/>
              </a:ext>
            </a:extLst>
          </p:cNvPr>
          <p:cNvCxnSpPr>
            <a:cxnSpLocks/>
            <a:stCxn id="67" idx="2"/>
            <a:endCxn id="357" idx="23"/>
          </p:cNvCxnSpPr>
          <p:nvPr/>
        </p:nvCxnSpPr>
        <p:spPr>
          <a:xfrm rot="10800000" flipV="1">
            <a:off x="6988171" y="2780971"/>
            <a:ext cx="2174833" cy="636"/>
          </a:xfrm>
          <a:prstGeom prst="bentConnector3">
            <a:avLst>
              <a:gd name="adj1" fmla="val 50000"/>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64" name="组合 63">
            <a:extLst>
              <a:ext uri="{FF2B5EF4-FFF2-40B4-BE49-F238E27FC236}">
                <a16:creationId xmlns:a16="http://schemas.microsoft.com/office/drawing/2014/main" id="{C773499D-8060-4A9C-A0E1-28BE94984548}"/>
              </a:ext>
            </a:extLst>
          </p:cNvPr>
          <p:cNvGrpSpPr/>
          <p:nvPr/>
        </p:nvGrpSpPr>
        <p:grpSpPr>
          <a:xfrm>
            <a:off x="9163003" y="2591391"/>
            <a:ext cx="379159" cy="379159"/>
            <a:chOff x="1263165" y="3809928"/>
            <a:chExt cx="379159" cy="379159"/>
          </a:xfrm>
        </p:grpSpPr>
        <p:sp>
          <p:nvSpPr>
            <p:cNvPr id="65" name="椭圆 64">
              <a:extLst>
                <a:ext uri="{FF2B5EF4-FFF2-40B4-BE49-F238E27FC236}">
                  <a16:creationId xmlns:a16="http://schemas.microsoft.com/office/drawing/2014/main" id="{481D9D98-3A98-45E7-BB90-9468B67AD2EB}"/>
                </a:ext>
              </a:extLst>
            </p:cNvPr>
            <p:cNvSpPr/>
            <p:nvPr/>
          </p:nvSpPr>
          <p:spPr>
            <a:xfrm>
              <a:off x="1329117" y="3875799"/>
              <a:ext cx="246827" cy="24682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椭圆 65">
              <a:extLst>
                <a:ext uri="{FF2B5EF4-FFF2-40B4-BE49-F238E27FC236}">
                  <a16:creationId xmlns:a16="http://schemas.microsoft.com/office/drawing/2014/main" id="{F8A2004E-D83E-4282-A27D-7896097EB56F}"/>
                </a:ext>
              </a:extLst>
            </p:cNvPr>
            <p:cNvSpPr/>
            <p:nvPr/>
          </p:nvSpPr>
          <p:spPr>
            <a:xfrm>
              <a:off x="1372616" y="3919379"/>
              <a:ext cx="160257" cy="160257"/>
            </a:xfrm>
            <a:prstGeom prst="ellipse">
              <a:avLst/>
            </a:prstGeom>
            <a:solidFill>
              <a:schemeClr val="accent3">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7" name="椭圆 66">
              <a:extLst>
                <a:ext uri="{FF2B5EF4-FFF2-40B4-BE49-F238E27FC236}">
                  <a16:creationId xmlns:a16="http://schemas.microsoft.com/office/drawing/2014/main" id="{5F8BF0EB-A8F8-4ECF-8A14-4062E995486D}"/>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8" name="组合 67">
            <a:extLst>
              <a:ext uri="{FF2B5EF4-FFF2-40B4-BE49-F238E27FC236}">
                <a16:creationId xmlns:a16="http://schemas.microsoft.com/office/drawing/2014/main" id="{E10EEFC3-7775-4608-A8FA-E1FC3BA2D7E4}"/>
              </a:ext>
            </a:extLst>
          </p:cNvPr>
          <p:cNvGrpSpPr/>
          <p:nvPr/>
        </p:nvGrpSpPr>
        <p:grpSpPr>
          <a:xfrm>
            <a:off x="8833501" y="3018241"/>
            <a:ext cx="1877437" cy="985127"/>
            <a:chOff x="1134126" y="4043614"/>
            <a:chExt cx="1877437" cy="985127"/>
          </a:xfrm>
        </p:grpSpPr>
        <p:sp>
          <p:nvSpPr>
            <p:cNvPr id="69" name="文本框 68">
              <a:extLst>
                <a:ext uri="{FF2B5EF4-FFF2-40B4-BE49-F238E27FC236}">
                  <a16:creationId xmlns:a16="http://schemas.microsoft.com/office/drawing/2014/main" id="{F50D0533-11C4-4011-BF32-F0B2A6023916}"/>
                </a:ext>
              </a:extLst>
            </p:cNvPr>
            <p:cNvSpPr txBox="1"/>
            <p:nvPr/>
          </p:nvSpPr>
          <p:spPr>
            <a:xfrm>
              <a:off x="1134126" y="4597854"/>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70" name="文本框 69">
              <a:extLst>
                <a:ext uri="{FF2B5EF4-FFF2-40B4-BE49-F238E27FC236}">
                  <a16:creationId xmlns:a16="http://schemas.microsoft.com/office/drawing/2014/main" id="{E20CF8AA-366B-4537-99F4-CB96E1A1BBD9}"/>
                </a:ext>
              </a:extLst>
            </p:cNvPr>
            <p:cNvSpPr txBox="1"/>
            <p:nvPr/>
          </p:nvSpPr>
          <p:spPr>
            <a:xfrm>
              <a:off x="1343080" y="4043614"/>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71" name="直接连接符 70">
              <a:extLst>
                <a:ext uri="{FF2B5EF4-FFF2-40B4-BE49-F238E27FC236}">
                  <a16:creationId xmlns:a16="http://schemas.microsoft.com/office/drawing/2014/main" id="{C0E5F243-1A2D-45E3-8BEE-38344102BAD5}"/>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73" name="连接符: 肘形 72">
            <a:extLst>
              <a:ext uri="{FF2B5EF4-FFF2-40B4-BE49-F238E27FC236}">
                <a16:creationId xmlns:a16="http://schemas.microsoft.com/office/drawing/2014/main" id="{2ADD3720-F940-4046-8BD3-14ACECDB0FE5}"/>
              </a:ext>
            </a:extLst>
          </p:cNvPr>
          <p:cNvCxnSpPr>
            <a:cxnSpLocks/>
            <a:stCxn id="77" idx="2"/>
            <a:endCxn id="351" idx="47"/>
          </p:cNvCxnSpPr>
          <p:nvPr/>
        </p:nvCxnSpPr>
        <p:spPr>
          <a:xfrm rot="10800000">
            <a:off x="7096713" y="4888378"/>
            <a:ext cx="1344224" cy="5732"/>
          </a:xfrm>
          <a:prstGeom prst="bentConnector3">
            <a:avLst>
              <a:gd name="adj1" fmla="val 99399"/>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4" name="组合 73">
            <a:extLst>
              <a:ext uri="{FF2B5EF4-FFF2-40B4-BE49-F238E27FC236}">
                <a16:creationId xmlns:a16="http://schemas.microsoft.com/office/drawing/2014/main" id="{D9140F1F-BF6A-4832-9DEA-EB29A38CFF9D}"/>
              </a:ext>
            </a:extLst>
          </p:cNvPr>
          <p:cNvGrpSpPr/>
          <p:nvPr/>
        </p:nvGrpSpPr>
        <p:grpSpPr>
          <a:xfrm>
            <a:off x="8440937" y="4704530"/>
            <a:ext cx="379159" cy="379159"/>
            <a:chOff x="1263165" y="3809928"/>
            <a:chExt cx="379159" cy="379159"/>
          </a:xfrm>
        </p:grpSpPr>
        <p:sp>
          <p:nvSpPr>
            <p:cNvPr id="75" name="椭圆 74">
              <a:extLst>
                <a:ext uri="{FF2B5EF4-FFF2-40B4-BE49-F238E27FC236}">
                  <a16:creationId xmlns:a16="http://schemas.microsoft.com/office/drawing/2014/main" id="{8EBF509D-BC61-44B4-8974-3DEA3F0CB49B}"/>
                </a:ext>
              </a:extLst>
            </p:cNvPr>
            <p:cNvSpPr/>
            <p:nvPr/>
          </p:nvSpPr>
          <p:spPr>
            <a:xfrm>
              <a:off x="1329117" y="3875799"/>
              <a:ext cx="246827" cy="24682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6" name="椭圆 75">
              <a:extLst>
                <a:ext uri="{FF2B5EF4-FFF2-40B4-BE49-F238E27FC236}">
                  <a16:creationId xmlns:a16="http://schemas.microsoft.com/office/drawing/2014/main" id="{480D7DD5-B9BE-49D0-B92D-B0583ABB1453}"/>
                </a:ext>
              </a:extLst>
            </p:cNvPr>
            <p:cNvSpPr/>
            <p:nvPr/>
          </p:nvSpPr>
          <p:spPr>
            <a:xfrm>
              <a:off x="1372616" y="3919379"/>
              <a:ext cx="160257" cy="160257"/>
            </a:xfrm>
            <a:prstGeom prst="ellipse">
              <a:avLst/>
            </a:prstGeom>
            <a:solidFill>
              <a:schemeClr val="accent3">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7" name="椭圆 76">
              <a:extLst>
                <a:ext uri="{FF2B5EF4-FFF2-40B4-BE49-F238E27FC236}">
                  <a16:creationId xmlns:a16="http://schemas.microsoft.com/office/drawing/2014/main" id="{E4981F87-596B-4F93-BE9F-89F4DB69F4CB}"/>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8" name="组合 77">
            <a:extLst>
              <a:ext uri="{FF2B5EF4-FFF2-40B4-BE49-F238E27FC236}">
                <a16:creationId xmlns:a16="http://schemas.microsoft.com/office/drawing/2014/main" id="{D499E0A8-2F89-4C87-AAFA-46C8CE1D5E41}"/>
              </a:ext>
            </a:extLst>
          </p:cNvPr>
          <p:cNvGrpSpPr/>
          <p:nvPr/>
        </p:nvGrpSpPr>
        <p:grpSpPr>
          <a:xfrm>
            <a:off x="8103736" y="5168890"/>
            <a:ext cx="1877437" cy="930570"/>
            <a:chOff x="1126427" y="4081124"/>
            <a:chExt cx="1877437" cy="930570"/>
          </a:xfrm>
        </p:grpSpPr>
        <p:sp>
          <p:nvSpPr>
            <p:cNvPr id="79" name="文本框 78">
              <a:extLst>
                <a:ext uri="{FF2B5EF4-FFF2-40B4-BE49-F238E27FC236}">
                  <a16:creationId xmlns:a16="http://schemas.microsoft.com/office/drawing/2014/main" id="{0E6646F1-D640-44FF-818C-19A5D6AF387A}"/>
                </a:ext>
              </a:extLst>
            </p:cNvPr>
            <p:cNvSpPr txBox="1"/>
            <p:nvPr/>
          </p:nvSpPr>
          <p:spPr>
            <a:xfrm>
              <a:off x="1126427" y="4580807"/>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80" name="文本框 79">
              <a:extLst>
                <a:ext uri="{FF2B5EF4-FFF2-40B4-BE49-F238E27FC236}">
                  <a16:creationId xmlns:a16="http://schemas.microsoft.com/office/drawing/2014/main" id="{5ED7B692-9632-4692-893A-B85DC1AE0AF5}"/>
                </a:ext>
              </a:extLst>
            </p:cNvPr>
            <p:cNvSpPr txBox="1"/>
            <p:nvPr/>
          </p:nvSpPr>
          <p:spPr>
            <a:xfrm>
              <a:off x="1320043" y="4081124"/>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81" name="直接连接符 80">
              <a:extLst>
                <a:ext uri="{FF2B5EF4-FFF2-40B4-BE49-F238E27FC236}">
                  <a16:creationId xmlns:a16="http://schemas.microsoft.com/office/drawing/2014/main" id="{BCD17777-E7BE-4924-962B-CE6277DFE52E}"/>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cxnSp>
        <p:nvCxnSpPr>
          <p:cNvPr id="85" name="连接符: 肘形 84">
            <a:extLst>
              <a:ext uri="{FF2B5EF4-FFF2-40B4-BE49-F238E27FC236}">
                <a16:creationId xmlns:a16="http://schemas.microsoft.com/office/drawing/2014/main" id="{FC70FF23-6487-4901-945C-55D14B7D2DF2}"/>
              </a:ext>
            </a:extLst>
          </p:cNvPr>
          <p:cNvCxnSpPr>
            <a:cxnSpLocks/>
            <a:stCxn id="89" idx="0"/>
            <a:endCxn id="350" idx="9"/>
          </p:cNvCxnSpPr>
          <p:nvPr/>
        </p:nvCxnSpPr>
        <p:spPr>
          <a:xfrm rot="5400000" flipH="1" flipV="1">
            <a:off x="4550376" y="3047639"/>
            <a:ext cx="1024881" cy="2707855"/>
          </a:xfrm>
          <a:prstGeom prst="bentConnector4">
            <a:avLst>
              <a:gd name="adj1" fmla="val 100201"/>
              <a:gd name="adj2" fmla="val -99"/>
            </a:avLst>
          </a:prstGeom>
          <a:ln w="158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a:extLst>
              <a:ext uri="{FF2B5EF4-FFF2-40B4-BE49-F238E27FC236}">
                <a16:creationId xmlns:a16="http://schemas.microsoft.com/office/drawing/2014/main" id="{4C5691EB-1BA9-44A2-8A24-49FA1C933171}"/>
              </a:ext>
            </a:extLst>
          </p:cNvPr>
          <p:cNvGrpSpPr/>
          <p:nvPr/>
        </p:nvGrpSpPr>
        <p:grpSpPr>
          <a:xfrm>
            <a:off x="3519309" y="4914006"/>
            <a:ext cx="379159" cy="379159"/>
            <a:chOff x="1263165" y="3809928"/>
            <a:chExt cx="379159" cy="379159"/>
          </a:xfrm>
        </p:grpSpPr>
        <p:sp>
          <p:nvSpPr>
            <p:cNvPr id="87" name="椭圆 86">
              <a:extLst>
                <a:ext uri="{FF2B5EF4-FFF2-40B4-BE49-F238E27FC236}">
                  <a16:creationId xmlns:a16="http://schemas.microsoft.com/office/drawing/2014/main" id="{4941C4EE-8389-4350-A0BF-CF0BBEA959DA}"/>
                </a:ext>
              </a:extLst>
            </p:cNvPr>
            <p:cNvSpPr/>
            <p:nvPr/>
          </p:nvSpPr>
          <p:spPr>
            <a:xfrm>
              <a:off x="1329117" y="3875799"/>
              <a:ext cx="246827" cy="246827"/>
            </a:xfrm>
            <a:prstGeom prst="ellipse">
              <a:avLst/>
            </a:prstGeom>
            <a:noFill/>
            <a:ln w="254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8" name="椭圆 87">
              <a:extLst>
                <a:ext uri="{FF2B5EF4-FFF2-40B4-BE49-F238E27FC236}">
                  <a16:creationId xmlns:a16="http://schemas.microsoft.com/office/drawing/2014/main" id="{AB4D8454-C762-4BD4-A410-5CF788256ADD}"/>
                </a:ext>
              </a:extLst>
            </p:cNvPr>
            <p:cNvSpPr/>
            <p:nvPr/>
          </p:nvSpPr>
          <p:spPr>
            <a:xfrm>
              <a:off x="1372616" y="3919379"/>
              <a:ext cx="160257" cy="160257"/>
            </a:xfrm>
            <a:prstGeom prst="ellipse">
              <a:avLst/>
            </a:prstGeom>
            <a:solidFill>
              <a:schemeClr val="accent3">
                <a:alpha val="80000"/>
              </a:schemeClr>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9" name="椭圆 88">
              <a:extLst>
                <a:ext uri="{FF2B5EF4-FFF2-40B4-BE49-F238E27FC236}">
                  <a16:creationId xmlns:a16="http://schemas.microsoft.com/office/drawing/2014/main" id="{C3F7C663-4DDD-4226-901D-C417061B703A}"/>
                </a:ext>
              </a:extLst>
            </p:cNvPr>
            <p:cNvSpPr/>
            <p:nvPr/>
          </p:nvSpPr>
          <p:spPr>
            <a:xfrm>
              <a:off x="1263165" y="3809928"/>
              <a:ext cx="379159" cy="379159"/>
            </a:xfrm>
            <a:prstGeom prst="ellipse">
              <a:avLst/>
            </a:prstGeom>
            <a:noFill/>
            <a:ln w="19050">
              <a:solidFill>
                <a:srgbClr val="A6A6A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90" name="组合 89">
            <a:extLst>
              <a:ext uri="{FF2B5EF4-FFF2-40B4-BE49-F238E27FC236}">
                <a16:creationId xmlns:a16="http://schemas.microsoft.com/office/drawing/2014/main" id="{8D890A46-3F0B-407B-BEC8-5F6979595CBC}"/>
              </a:ext>
            </a:extLst>
          </p:cNvPr>
          <p:cNvGrpSpPr/>
          <p:nvPr/>
        </p:nvGrpSpPr>
        <p:grpSpPr>
          <a:xfrm>
            <a:off x="3185379" y="5352425"/>
            <a:ext cx="1877437" cy="934019"/>
            <a:chOff x="1129698" y="4055183"/>
            <a:chExt cx="1877437" cy="934019"/>
          </a:xfrm>
        </p:grpSpPr>
        <p:sp>
          <p:nvSpPr>
            <p:cNvPr id="91" name="文本框 90">
              <a:extLst>
                <a:ext uri="{FF2B5EF4-FFF2-40B4-BE49-F238E27FC236}">
                  <a16:creationId xmlns:a16="http://schemas.microsoft.com/office/drawing/2014/main" id="{213A69C1-21BE-4BBC-8C87-37A418B7FDFE}"/>
                </a:ext>
              </a:extLst>
            </p:cNvPr>
            <p:cNvSpPr txBox="1"/>
            <p:nvPr/>
          </p:nvSpPr>
          <p:spPr>
            <a:xfrm>
              <a:off x="1129698" y="4558315"/>
              <a:ext cx="1877437" cy="430887"/>
            </a:xfrm>
            <a:prstGeom prst="rect">
              <a:avLst/>
            </a:prstGeom>
            <a:noFill/>
          </p:spPr>
          <p:txBody>
            <a:bodyPr wrap="none" rtlCol="0">
              <a:spAutoFit/>
            </a:bodyPr>
            <a:lstStyle/>
            <a:p>
              <a:r>
                <a:rPr lang="zh-CN" altLang="en-US" sz="2200" dirty="0">
                  <a:cs typeface="+mn-ea"/>
                  <a:sym typeface="+mn-lt"/>
                </a:rPr>
                <a:t>输入研究结果</a:t>
              </a:r>
            </a:p>
          </p:txBody>
        </p:sp>
        <p:sp>
          <p:nvSpPr>
            <p:cNvPr id="92" name="文本框 91">
              <a:extLst>
                <a:ext uri="{FF2B5EF4-FFF2-40B4-BE49-F238E27FC236}">
                  <a16:creationId xmlns:a16="http://schemas.microsoft.com/office/drawing/2014/main" id="{01F9D88C-4420-46F6-ACAB-D9ACB9FFB9D3}"/>
                </a:ext>
              </a:extLst>
            </p:cNvPr>
            <p:cNvSpPr txBox="1"/>
            <p:nvPr/>
          </p:nvSpPr>
          <p:spPr>
            <a:xfrm>
              <a:off x="1340664" y="4055183"/>
              <a:ext cx="1313180" cy="430887"/>
            </a:xfrm>
            <a:prstGeom prst="rect">
              <a:avLst/>
            </a:prstGeom>
            <a:noFill/>
          </p:spPr>
          <p:txBody>
            <a:bodyPr wrap="none" rtlCol="0">
              <a:spAutoFit/>
            </a:bodyPr>
            <a:lstStyle/>
            <a:p>
              <a:r>
                <a:rPr lang="zh-CN" altLang="en-US" sz="2200" dirty="0">
                  <a:cs typeface="+mn-ea"/>
                  <a:sym typeface="+mn-lt"/>
                </a:rPr>
                <a:t>城市名称</a:t>
              </a:r>
            </a:p>
          </p:txBody>
        </p:sp>
        <p:cxnSp>
          <p:nvCxnSpPr>
            <p:cNvPr id="93" name="直接连接符 92">
              <a:extLst>
                <a:ext uri="{FF2B5EF4-FFF2-40B4-BE49-F238E27FC236}">
                  <a16:creationId xmlns:a16="http://schemas.microsoft.com/office/drawing/2014/main" id="{9CC87B47-5E30-4B1F-861E-EB7C86B73DE3}"/>
                </a:ext>
              </a:extLst>
            </p:cNvPr>
            <p:cNvCxnSpPr/>
            <p:nvPr/>
          </p:nvCxnSpPr>
          <p:spPr>
            <a:xfrm>
              <a:off x="1408556" y="4522192"/>
              <a:ext cx="1159191" cy="0"/>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84" name="矩形 83">
            <a:extLst>
              <a:ext uri="{FF2B5EF4-FFF2-40B4-BE49-F238E27FC236}">
                <a16:creationId xmlns:a16="http://schemas.microsoft.com/office/drawing/2014/main" id="{BDA00A12-9480-46A8-8A75-AF7947006856}"/>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29171041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right)">
                                      <p:cBhvr>
                                        <p:cTn id="7" dur="500"/>
                                        <p:tgtEl>
                                          <p:spTgt spid="40"/>
                                        </p:tgtEl>
                                      </p:cBhvr>
                                    </p:animEffect>
                                  </p:childTnLst>
                                </p:cTn>
                              </p:par>
                            </p:childTnLst>
                          </p:cTn>
                        </p:par>
                        <p:par>
                          <p:cTn id="8" fill="hold">
                            <p:stCondLst>
                              <p:cond delay="500"/>
                            </p:stCondLst>
                            <p:childTnLst>
                              <p:par>
                                <p:cTn id="9" presetID="6" presetClass="entr" presetSubtype="32"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circle(out)">
                                      <p:cBhvr>
                                        <p:cTn id="11" dur="500"/>
                                        <p:tgtEl>
                                          <p:spTgt spid="41"/>
                                        </p:tgtEl>
                                      </p:cBhvr>
                                    </p:animEffect>
                                  </p:childTnLst>
                                </p:cTn>
                              </p:par>
                              <p:par>
                                <p:cTn id="12" presetID="26" presetClass="emph" presetSubtype="0" fill="hold" nodeType="withEffect">
                                  <p:stCondLst>
                                    <p:cond delay="0"/>
                                  </p:stCondLst>
                                  <p:childTnLst>
                                    <p:animEffect transition="out" filter="fade">
                                      <p:cBhvr>
                                        <p:cTn id="13" dur="1000" tmFilter="0, 0; .2, .5; .8, .5; 1, 0"/>
                                        <p:tgtEl>
                                          <p:spTgt spid="41"/>
                                        </p:tgtEl>
                                      </p:cBhvr>
                                    </p:animEffect>
                                    <p:animScale>
                                      <p:cBhvr>
                                        <p:cTn id="14" dur="500" autoRev="1" fill="hold"/>
                                        <p:tgtEl>
                                          <p:spTgt spid="41"/>
                                        </p:tgtEl>
                                      </p:cBhvr>
                                      <p:by x="105000" y="105000"/>
                                    </p:animScale>
                                  </p:childTnLst>
                                </p:cTn>
                              </p:par>
                              <p:par>
                                <p:cTn id="15" presetID="26" presetClass="emph" presetSubtype="0" fill="hold" grpId="0" nodeType="withEffect">
                                  <p:stCondLst>
                                    <p:cond delay="0"/>
                                  </p:stCondLst>
                                  <p:childTnLst>
                                    <p:animEffect transition="out" filter="fade">
                                      <p:cBhvr>
                                        <p:cTn id="16" dur="1000" tmFilter="0, 0; .2, .5; .8, .5; 1, 0"/>
                                        <p:tgtEl>
                                          <p:spTgt spid="339"/>
                                        </p:tgtEl>
                                      </p:cBhvr>
                                    </p:animEffect>
                                    <p:animScale>
                                      <p:cBhvr>
                                        <p:cTn id="17" dur="500" autoRev="1" fill="hold"/>
                                        <p:tgtEl>
                                          <p:spTgt spid="339"/>
                                        </p:tgtEl>
                                      </p:cBhvr>
                                      <p:by x="105000" y="105000"/>
                                    </p:animScale>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wipe(left)">
                                      <p:cBhvr>
                                        <p:cTn id="26" dur="500"/>
                                        <p:tgtEl>
                                          <p:spTgt spid="50"/>
                                        </p:tgtEl>
                                      </p:cBhvr>
                                    </p:animEffect>
                                  </p:childTnLst>
                                </p:cTn>
                              </p:par>
                            </p:childTnLst>
                          </p:cTn>
                        </p:par>
                        <p:par>
                          <p:cTn id="27" fill="hold">
                            <p:stCondLst>
                              <p:cond delay="500"/>
                            </p:stCondLst>
                            <p:childTnLst>
                              <p:par>
                                <p:cTn id="28" presetID="6" presetClass="entr" presetSubtype="32" fill="hold" nodeType="afterEffect">
                                  <p:stCondLst>
                                    <p:cond delay="0"/>
                                  </p:stCondLst>
                                  <p:childTnLst>
                                    <p:set>
                                      <p:cBhvr>
                                        <p:cTn id="29" dur="1" fill="hold">
                                          <p:stCondLst>
                                            <p:cond delay="0"/>
                                          </p:stCondLst>
                                        </p:cTn>
                                        <p:tgtEl>
                                          <p:spTgt spid="51"/>
                                        </p:tgtEl>
                                        <p:attrNameLst>
                                          <p:attrName>style.visibility</p:attrName>
                                        </p:attrNameLst>
                                      </p:cBhvr>
                                      <p:to>
                                        <p:strVal val="visible"/>
                                      </p:to>
                                    </p:set>
                                    <p:animEffect transition="in" filter="circle(out)">
                                      <p:cBhvr>
                                        <p:cTn id="30" dur="500"/>
                                        <p:tgtEl>
                                          <p:spTgt spid="51"/>
                                        </p:tgtEl>
                                      </p:cBhvr>
                                    </p:animEffect>
                                  </p:childTnLst>
                                </p:cTn>
                              </p:par>
                              <p:par>
                                <p:cTn id="31" presetID="26" presetClass="emph" presetSubtype="0" fill="hold" nodeType="withEffect">
                                  <p:stCondLst>
                                    <p:cond delay="0"/>
                                  </p:stCondLst>
                                  <p:childTnLst>
                                    <p:animEffect transition="out" filter="fade">
                                      <p:cBhvr>
                                        <p:cTn id="32" dur="1000" tmFilter="0, 0; .2, .5; .8, .5; 1, 0"/>
                                        <p:tgtEl>
                                          <p:spTgt spid="51"/>
                                        </p:tgtEl>
                                      </p:cBhvr>
                                    </p:animEffect>
                                    <p:animScale>
                                      <p:cBhvr>
                                        <p:cTn id="33" dur="500" autoRev="1" fill="hold"/>
                                        <p:tgtEl>
                                          <p:spTgt spid="51"/>
                                        </p:tgtEl>
                                      </p:cBhvr>
                                      <p:by x="105000" y="105000"/>
                                    </p:animScale>
                                  </p:childTnLst>
                                </p:cTn>
                              </p:par>
                              <p:par>
                                <p:cTn id="34" presetID="26" presetClass="emph" presetSubtype="0" fill="hold" grpId="0" nodeType="withEffect">
                                  <p:stCondLst>
                                    <p:cond delay="0"/>
                                  </p:stCondLst>
                                  <p:childTnLst>
                                    <p:animEffect transition="out" filter="fade">
                                      <p:cBhvr>
                                        <p:cTn id="35" dur="1000" tmFilter="0, 0; .2, .5; .8, .5; 1, 0"/>
                                        <p:tgtEl>
                                          <p:spTgt spid="360"/>
                                        </p:tgtEl>
                                      </p:cBhvr>
                                    </p:animEffect>
                                    <p:animScale>
                                      <p:cBhvr>
                                        <p:cTn id="36" dur="500" autoRev="1" fill="hold"/>
                                        <p:tgtEl>
                                          <p:spTgt spid="360"/>
                                        </p:tgtEl>
                                      </p:cBhvr>
                                      <p:by x="105000" y="105000"/>
                                    </p:animScale>
                                  </p:childTnLst>
                                </p:cTn>
                              </p:par>
                            </p:childTnLst>
                          </p:cTn>
                        </p:par>
                        <p:par>
                          <p:cTn id="37" fill="hold">
                            <p:stCondLst>
                              <p:cond delay="1500"/>
                            </p:stCondLst>
                            <p:childTnLst>
                              <p:par>
                                <p:cTn id="38" presetID="22" presetClass="entr" presetSubtype="8" fill="hold" nodeType="afterEffect">
                                  <p:stCondLst>
                                    <p:cond delay="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63"/>
                                        </p:tgtEl>
                                        <p:attrNameLst>
                                          <p:attrName>style.visibility</p:attrName>
                                        </p:attrNameLst>
                                      </p:cBhvr>
                                      <p:to>
                                        <p:strVal val="visible"/>
                                      </p:to>
                                    </p:set>
                                    <p:animEffect transition="in" filter="wipe(left)">
                                      <p:cBhvr>
                                        <p:cTn id="45" dur="500"/>
                                        <p:tgtEl>
                                          <p:spTgt spid="63"/>
                                        </p:tgtEl>
                                      </p:cBhvr>
                                    </p:animEffect>
                                  </p:childTnLst>
                                </p:cTn>
                              </p:par>
                            </p:childTnLst>
                          </p:cTn>
                        </p:par>
                        <p:par>
                          <p:cTn id="46" fill="hold">
                            <p:stCondLst>
                              <p:cond delay="500"/>
                            </p:stCondLst>
                            <p:childTnLst>
                              <p:par>
                                <p:cTn id="47" presetID="6" presetClass="entr" presetSubtype="32"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circle(out)">
                                      <p:cBhvr>
                                        <p:cTn id="49" dur="500"/>
                                        <p:tgtEl>
                                          <p:spTgt spid="64"/>
                                        </p:tgtEl>
                                      </p:cBhvr>
                                    </p:animEffect>
                                  </p:childTnLst>
                                </p:cTn>
                              </p:par>
                              <p:par>
                                <p:cTn id="50" presetID="26" presetClass="emph" presetSubtype="0" fill="hold" nodeType="withEffect">
                                  <p:stCondLst>
                                    <p:cond delay="0"/>
                                  </p:stCondLst>
                                  <p:childTnLst>
                                    <p:animEffect transition="out" filter="fade">
                                      <p:cBhvr>
                                        <p:cTn id="51" dur="1000" tmFilter="0, 0; .2, .5; .8, .5; 1, 0"/>
                                        <p:tgtEl>
                                          <p:spTgt spid="64"/>
                                        </p:tgtEl>
                                      </p:cBhvr>
                                    </p:animEffect>
                                    <p:animScale>
                                      <p:cBhvr>
                                        <p:cTn id="52" dur="500" autoRev="1" fill="hold"/>
                                        <p:tgtEl>
                                          <p:spTgt spid="64"/>
                                        </p:tgtEl>
                                      </p:cBhvr>
                                      <p:by x="105000" y="105000"/>
                                    </p:animScale>
                                  </p:childTnLst>
                                </p:cTn>
                              </p:par>
                              <p:par>
                                <p:cTn id="53" presetID="26" presetClass="emph" presetSubtype="0" fill="hold" grpId="0" nodeType="withEffect">
                                  <p:stCondLst>
                                    <p:cond delay="0"/>
                                  </p:stCondLst>
                                  <p:childTnLst>
                                    <p:animEffect transition="out" filter="fade">
                                      <p:cBhvr>
                                        <p:cTn id="54" dur="1000" tmFilter="0, 0; .2, .5; .8, .5; 1, 0"/>
                                        <p:tgtEl>
                                          <p:spTgt spid="357"/>
                                        </p:tgtEl>
                                      </p:cBhvr>
                                    </p:animEffect>
                                    <p:animScale>
                                      <p:cBhvr>
                                        <p:cTn id="55" dur="500" autoRev="1" fill="hold"/>
                                        <p:tgtEl>
                                          <p:spTgt spid="357"/>
                                        </p:tgtEl>
                                      </p:cBhvr>
                                      <p:by x="105000" y="105000"/>
                                    </p:animScale>
                                  </p:childTnLst>
                                </p:cTn>
                              </p:par>
                            </p:childTnLst>
                          </p:cTn>
                        </p:par>
                        <p:par>
                          <p:cTn id="56" fill="hold">
                            <p:stCondLst>
                              <p:cond delay="1500"/>
                            </p:stCondLst>
                            <p:childTnLst>
                              <p:par>
                                <p:cTn id="57" presetID="22" presetClass="entr" presetSubtype="8" fill="hold" nodeType="afterEffect">
                                  <p:stCondLst>
                                    <p:cond delay="0"/>
                                  </p:stCondLst>
                                  <p:childTnLst>
                                    <p:set>
                                      <p:cBhvr>
                                        <p:cTn id="58" dur="1" fill="hold">
                                          <p:stCondLst>
                                            <p:cond delay="0"/>
                                          </p:stCondLst>
                                        </p:cTn>
                                        <p:tgtEl>
                                          <p:spTgt spid="68"/>
                                        </p:tgtEl>
                                        <p:attrNameLst>
                                          <p:attrName>style.visibility</p:attrName>
                                        </p:attrNameLst>
                                      </p:cBhvr>
                                      <p:to>
                                        <p:strVal val="visible"/>
                                      </p:to>
                                    </p:set>
                                    <p:animEffect transition="in" filter="wipe(left)">
                                      <p:cBhvr>
                                        <p:cTn id="59" dur="500"/>
                                        <p:tgtEl>
                                          <p:spTgt spid="6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wipe(left)">
                                      <p:cBhvr>
                                        <p:cTn id="64" dur="500"/>
                                        <p:tgtEl>
                                          <p:spTgt spid="73"/>
                                        </p:tgtEl>
                                      </p:cBhvr>
                                    </p:animEffect>
                                  </p:childTnLst>
                                </p:cTn>
                              </p:par>
                            </p:childTnLst>
                          </p:cTn>
                        </p:par>
                        <p:par>
                          <p:cTn id="65" fill="hold">
                            <p:stCondLst>
                              <p:cond delay="500"/>
                            </p:stCondLst>
                            <p:childTnLst>
                              <p:par>
                                <p:cTn id="66" presetID="6" presetClass="entr" presetSubtype="32" fill="hold" nodeType="after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circle(out)">
                                      <p:cBhvr>
                                        <p:cTn id="68" dur="500"/>
                                        <p:tgtEl>
                                          <p:spTgt spid="74"/>
                                        </p:tgtEl>
                                      </p:cBhvr>
                                    </p:animEffect>
                                  </p:childTnLst>
                                </p:cTn>
                              </p:par>
                              <p:par>
                                <p:cTn id="69" presetID="26" presetClass="emph" presetSubtype="0" fill="hold" nodeType="withEffect">
                                  <p:stCondLst>
                                    <p:cond delay="0"/>
                                  </p:stCondLst>
                                  <p:childTnLst>
                                    <p:animEffect transition="out" filter="fade">
                                      <p:cBhvr>
                                        <p:cTn id="70" dur="1000" tmFilter="0, 0; .2, .5; .8, .5; 1, 0"/>
                                        <p:tgtEl>
                                          <p:spTgt spid="74"/>
                                        </p:tgtEl>
                                      </p:cBhvr>
                                    </p:animEffect>
                                    <p:animScale>
                                      <p:cBhvr>
                                        <p:cTn id="71" dur="500" autoRev="1" fill="hold"/>
                                        <p:tgtEl>
                                          <p:spTgt spid="74"/>
                                        </p:tgtEl>
                                      </p:cBhvr>
                                      <p:by x="105000" y="105000"/>
                                    </p:animScale>
                                  </p:childTnLst>
                                </p:cTn>
                              </p:par>
                              <p:par>
                                <p:cTn id="72" presetID="26" presetClass="emph" presetSubtype="0" fill="hold" grpId="0" nodeType="withEffect">
                                  <p:stCondLst>
                                    <p:cond delay="0"/>
                                  </p:stCondLst>
                                  <p:childTnLst>
                                    <p:animEffect transition="out" filter="fade">
                                      <p:cBhvr>
                                        <p:cTn id="73" dur="1000" tmFilter="0, 0; .2, .5; .8, .5; 1, 0"/>
                                        <p:tgtEl>
                                          <p:spTgt spid="351"/>
                                        </p:tgtEl>
                                      </p:cBhvr>
                                    </p:animEffect>
                                    <p:animScale>
                                      <p:cBhvr>
                                        <p:cTn id="74" dur="500" autoRev="1" fill="hold"/>
                                        <p:tgtEl>
                                          <p:spTgt spid="351"/>
                                        </p:tgtEl>
                                      </p:cBhvr>
                                      <p:by x="105000" y="105000"/>
                                    </p:animScale>
                                  </p:childTnLst>
                                </p:cTn>
                              </p:par>
                            </p:childTnLst>
                          </p:cTn>
                        </p:par>
                        <p:par>
                          <p:cTn id="75" fill="hold">
                            <p:stCondLst>
                              <p:cond delay="1500"/>
                            </p:stCondLst>
                            <p:childTnLst>
                              <p:par>
                                <p:cTn id="76" presetID="22" presetClass="entr" presetSubtype="8" fill="hold" nodeType="afterEffect">
                                  <p:stCondLst>
                                    <p:cond delay="0"/>
                                  </p:stCondLst>
                                  <p:childTnLst>
                                    <p:set>
                                      <p:cBhvr>
                                        <p:cTn id="77" dur="1" fill="hold">
                                          <p:stCondLst>
                                            <p:cond delay="0"/>
                                          </p:stCondLst>
                                        </p:cTn>
                                        <p:tgtEl>
                                          <p:spTgt spid="78"/>
                                        </p:tgtEl>
                                        <p:attrNameLst>
                                          <p:attrName>style.visibility</p:attrName>
                                        </p:attrNameLst>
                                      </p:cBhvr>
                                      <p:to>
                                        <p:strVal val="visible"/>
                                      </p:to>
                                    </p:set>
                                    <p:animEffect transition="in" filter="wipe(left)">
                                      <p:cBhvr>
                                        <p:cTn id="78" dur="500"/>
                                        <p:tgtEl>
                                          <p:spTgt spid="78"/>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2" fill="hold" nodeType="clickEffect">
                                  <p:stCondLst>
                                    <p:cond delay="0"/>
                                  </p:stCondLst>
                                  <p:childTnLst>
                                    <p:set>
                                      <p:cBhvr>
                                        <p:cTn id="82" dur="1" fill="hold">
                                          <p:stCondLst>
                                            <p:cond delay="0"/>
                                          </p:stCondLst>
                                        </p:cTn>
                                        <p:tgtEl>
                                          <p:spTgt spid="85"/>
                                        </p:tgtEl>
                                        <p:attrNameLst>
                                          <p:attrName>style.visibility</p:attrName>
                                        </p:attrNameLst>
                                      </p:cBhvr>
                                      <p:to>
                                        <p:strVal val="visible"/>
                                      </p:to>
                                    </p:set>
                                    <p:animEffect transition="in" filter="wipe(right)">
                                      <p:cBhvr>
                                        <p:cTn id="83" dur="500"/>
                                        <p:tgtEl>
                                          <p:spTgt spid="85"/>
                                        </p:tgtEl>
                                      </p:cBhvr>
                                    </p:animEffect>
                                  </p:childTnLst>
                                </p:cTn>
                              </p:par>
                            </p:childTnLst>
                          </p:cTn>
                        </p:par>
                        <p:par>
                          <p:cTn id="84" fill="hold">
                            <p:stCondLst>
                              <p:cond delay="500"/>
                            </p:stCondLst>
                            <p:childTnLst>
                              <p:par>
                                <p:cTn id="85" presetID="6" presetClass="entr" presetSubtype="32" fill="hold" nodeType="afterEffect">
                                  <p:stCondLst>
                                    <p:cond delay="0"/>
                                  </p:stCondLst>
                                  <p:childTnLst>
                                    <p:set>
                                      <p:cBhvr>
                                        <p:cTn id="86" dur="1" fill="hold">
                                          <p:stCondLst>
                                            <p:cond delay="0"/>
                                          </p:stCondLst>
                                        </p:cTn>
                                        <p:tgtEl>
                                          <p:spTgt spid="86"/>
                                        </p:tgtEl>
                                        <p:attrNameLst>
                                          <p:attrName>style.visibility</p:attrName>
                                        </p:attrNameLst>
                                      </p:cBhvr>
                                      <p:to>
                                        <p:strVal val="visible"/>
                                      </p:to>
                                    </p:set>
                                    <p:animEffect transition="in" filter="circle(out)">
                                      <p:cBhvr>
                                        <p:cTn id="87" dur="500"/>
                                        <p:tgtEl>
                                          <p:spTgt spid="86"/>
                                        </p:tgtEl>
                                      </p:cBhvr>
                                    </p:animEffect>
                                  </p:childTnLst>
                                </p:cTn>
                              </p:par>
                              <p:par>
                                <p:cTn id="88" presetID="26" presetClass="emph" presetSubtype="0" fill="hold" nodeType="withEffect">
                                  <p:stCondLst>
                                    <p:cond delay="0"/>
                                  </p:stCondLst>
                                  <p:childTnLst>
                                    <p:animEffect transition="out" filter="fade">
                                      <p:cBhvr>
                                        <p:cTn id="89" dur="1000" tmFilter="0, 0; .2, .5; .8, .5; 1, 0"/>
                                        <p:tgtEl>
                                          <p:spTgt spid="86"/>
                                        </p:tgtEl>
                                      </p:cBhvr>
                                    </p:animEffect>
                                    <p:animScale>
                                      <p:cBhvr>
                                        <p:cTn id="90" dur="500" autoRev="1" fill="hold"/>
                                        <p:tgtEl>
                                          <p:spTgt spid="86"/>
                                        </p:tgtEl>
                                      </p:cBhvr>
                                      <p:by x="105000" y="105000"/>
                                    </p:animScale>
                                  </p:childTnLst>
                                </p:cTn>
                              </p:par>
                              <p:par>
                                <p:cTn id="91" presetID="26" presetClass="emph" presetSubtype="0" fill="hold" grpId="0" nodeType="withEffect">
                                  <p:stCondLst>
                                    <p:cond delay="0"/>
                                  </p:stCondLst>
                                  <p:childTnLst>
                                    <p:animEffect transition="out" filter="fade">
                                      <p:cBhvr>
                                        <p:cTn id="92" dur="1000" tmFilter="0, 0; .2, .5; .8, .5; 1, 0"/>
                                        <p:tgtEl>
                                          <p:spTgt spid="350"/>
                                        </p:tgtEl>
                                      </p:cBhvr>
                                    </p:animEffect>
                                    <p:animScale>
                                      <p:cBhvr>
                                        <p:cTn id="93" dur="500" autoRev="1" fill="hold"/>
                                        <p:tgtEl>
                                          <p:spTgt spid="350"/>
                                        </p:tgtEl>
                                      </p:cBhvr>
                                      <p:by x="105000" y="105000"/>
                                    </p:animScale>
                                  </p:childTnLst>
                                </p:cTn>
                              </p:par>
                            </p:childTnLst>
                          </p:cTn>
                        </p:par>
                        <p:par>
                          <p:cTn id="94" fill="hold">
                            <p:stCondLst>
                              <p:cond delay="1500"/>
                            </p:stCondLst>
                            <p:childTnLst>
                              <p:par>
                                <p:cTn id="95" presetID="22" presetClass="entr" presetSubtype="8" fill="hold" nodeType="afterEffect">
                                  <p:stCondLst>
                                    <p:cond delay="0"/>
                                  </p:stCondLst>
                                  <p:childTnLst>
                                    <p:set>
                                      <p:cBhvr>
                                        <p:cTn id="96" dur="1" fill="hold">
                                          <p:stCondLst>
                                            <p:cond delay="0"/>
                                          </p:stCondLst>
                                        </p:cTn>
                                        <p:tgtEl>
                                          <p:spTgt spid="90"/>
                                        </p:tgtEl>
                                        <p:attrNameLst>
                                          <p:attrName>style.visibility</p:attrName>
                                        </p:attrNameLst>
                                      </p:cBhvr>
                                      <p:to>
                                        <p:strVal val="visible"/>
                                      </p:to>
                                    </p:set>
                                    <p:animEffect transition="in" filter="wipe(left)">
                                      <p:cBhvr>
                                        <p:cTn id="97"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9" grpId="0" animBg="1"/>
      <p:bldP spid="350" grpId="0" animBg="1"/>
      <p:bldP spid="351" grpId="0" animBg="1"/>
      <p:bldP spid="357" grpId="0" animBg="1"/>
      <p:bldP spid="36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
            <a:extLst>
              <a:ext uri="{FF2B5EF4-FFF2-40B4-BE49-F238E27FC236}">
                <a16:creationId xmlns:a16="http://schemas.microsoft.com/office/drawing/2014/main" id="{0559758F-7A1E-410D-BF7D-7B469493CA01}"/>
              </a:ext>
            </a:extLst>
          </p:cNvPr>
          <p:cNvPicPr>
            <a:picLocks noChangeAspect="1"/>
          </p:cNvPicPr>
          <p:nvPr/>
        </p:nvPicPr>
        <p:blipFill rotWithShape="1">
          <a:blip r:embed="rId3">
            <a:extLst>
              <a:ext uri="{28A0092B-C50C-407E-A947-70E740481C1C}">
                <a14:useLocalDpi xmlns:a14="http://schemas.microsoft.com/office/drawing/2010/main" val="0"/>
              </a:ext>
            </a:extLst>
          </a:blip>
          <a:srcRect l="22762" r="4403"/>
          <a:stretch/>
        </p:blipFill>
        <p:spPr>
          <a:xfrm>
            <a:off x="1658529" y="5297397"/>
            <a:ext cx="1676216" cy="1295096"/>
          </a:xfrm>
          <a:prstGeom prst="rect">
            <a:avLst/>
          </a:prstGeom>
          <a:ln>
            <a:noFill/>
          </a:ln>
          <a:effectLst/>
        </p:spPr>
      </p:pic>
      <p:pic>
        <p:nvPicPr>
          <p:cNvPr id="41" name="图片 5">
            <a:extLst>
              <a:ext uri="{FF2B5EF4-FFF2-40B4-BE49-F238E27FC236}">
                <a16:creationId xmlns:a16="http://schemas.microsoft.com/office/drawing/2014/main" id="{2EEE5470-9D96-41F4-9359-AF6C514033EC}"/>
              </a:ext>
            </a:extLst>
          </p:cNvPr>
          <p:cNvPicPr>
            <a:picLocks noChangeAspect="1"/>
          </p:cNvPicPr>
          <p:nvPr/>
        </p:nvPicPr>
        <p:blipFill rotWithShape="1">
          <a:blip r:embed="rId4">
            <a:extLst>
              <a:ext uri="{28A0092B-C50C-407E-A947-70E740481C1C}">
                <a14:useLocalDpi xmlns:a14="http://schemas.microsoft.com/office/drawing/2010/main" val="0"/>
              </a:ext>
            </a:extLst>
          </a:blip>
          <a:srcRect r="12359"/>
          <a:stretch/>
        </p:blipFill>
        <p:spPr>
          <a:xfrm>
            <a:off x="8583717" y="5275559"/>
            <a:ext cx="1736918" cy="1328467"/>
          </a:xfrm>
          <a:prstGeom prst="rect">
            <a:avLst/>
          </a:prstGeom>
          <a:ln>
            <a:noFill/>
          </a:ln>
          <a:effectLst/>
        </p:spPr>
      </p:pic>
      <p:pic>
        <p:nvPicPr>
          <p:cNvPr id="36" name="图片 4">
            <a:extLst>
              <a:ext uri="{FF2B5EF4-FFF2-40B4-BE49-F238E27FC236}">
                <a16:creationId xmlns:a16="http://schemas.microsoft.com/office/drawing/2014/main" id="{E5E2FEB5-EC6E-4AE3-A0EF-1065F1EF03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54659" y="5275559"/>
            <a:ext cx="1736918" cy="1157945"/>
          </a:xfrm>
          <a:prstGeom prst="rect">
            <a:avLst/>
          </a:prstGeom>
          <a:ln>
            <a:noFill/>
          </a:ln>
          <a:effectLst/>
          <a:scene3d>
            <a:camera prst="isometricTopUp">
              <a:rot lat="0" lon="0" rev="0"/>
            </a:camera>
            <a:lightRig rig="threePt" dir="t"/>
          </a:scene3d>
        </p:spPr>
      </p:pic>
      <p:pic>
        <p:nvPicPr>
          <p:cNvPr id="40" name="图片 2" descr="图片包含 户外, 水, 天空, 河流&#10;&#10;描述已自动生成">
            <a:extLst>
              <a:ext uri="{FF2B5EF4-FFF2-40B4-BE49-F238E27FC236}">
                <a16:creationId xmlns:a16="http://schemas.microsoft.com/office/drawing/2014/main" id="{437B3DAA-82F2-4AD4-9B90-DE888FCBA515}"/>
              </a:ext>
            </a:extLst>
          </p:cNvPr>
          <p:cNvPicPr>
            <a:picLocks noChangeAspect="1"/>
          </p:cNvPicPr>
          <p:nvPr/>
        </p:nvPicPr>
        <p:blipFill rotWithShape="1">
          <a:blip r:embed="rId6">
            <a:extLst>
              <a:ext uri="{28A0092B-C50C-407E-A947-70E740481C1C}">
                <a14:useLocalDpi xmlns:a14="http://schemas.microsoft.com/office/drawing/2010/main" val="0"/>
              </a:ext>
            </a:extLst>
          </a:blip>
          <a:srcRect l="18186" t="837" r="6526" b="-837"/>
          <a:stretch/>
        </p:blipFill>
        <p:spPr>
          <a:xfrm>
            <a:off x="3334745" y="5279692"/>
            <a:ext cx="1777567" cy="1328467"/>
          </a:xfrm>
          <a:prstGeom prst="rect">
            <a:avLst/>
          </a:prstGeom>
          <a:ln>
            <a:noFill/>
          </a:ln>
          <a:effectLst/>
        </p:spPr>
      </p:pic>
      <p:sp>
        <p:nvSpPr>
          <p:cNvPr id="5" name="矩形 4">
            <a:extLst>
              <a:ext uri="{FF2B5EF4-FFF2-40B4-BE49-F238E27FC236}">
                <a16:creationId xmlns:a16="http://schemas.microsoft.com/office/drawing/2014/main" id="{01058645-689E-417C-8597-D1B146A46C18}"/>
              </a:ext>
            </a:extLst>
          </p:cNvPr>
          <p:cNvSpPr/>
          <p:nvPr/>
        </p:nvSpPr>
        <p:spPr>
          <a:xfrm>
            <a:off x="1729964" y="1902711"/>
            <a:ext cx="3947964" cy="3058531"/>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id="{193D8514-C8E9-4A1B-A044-6F612400C031}"/>
              </a:ext>
            </a:extLst>
          </p:cNvPr>
          <p:cNvSpPr txBox="1"/>
          <p:nvPr/>
        </p:nvSpPr>
        <p:spPr>
          <a:xfrm>
            <a:off x="6854659" y="2546266"/>
            <a:ext cx="3554730" cy="2069606"/>
          </a:xfrm>
          <a:prstGeom prst="rect">
            <a:avLst/>
          </a:prstGeom>
          <a:noFill/>
        </p:spPr>
        <p:txBody>
          <a:bodyPr wrap="square" rtlCol="0">
            <a:spAutoFit/>
          </a:bodyPr>
          <a:lstStyle/>
          <a:p>
            <a:pPr>
              <a:lnSpc>
                <a:spcPct val="150000"/>
              </a:lnSpc>
            </a:pPr>
            <a:r>
              <a:rPr lang="zh-CN" altLang="en-US" sz="2200" dirty="0">
                <a:cs typeface="+mn-ea"/>
                <a:sym typeface="+mn-lt"/>
              </a:rPr>
              <a:t>在此输入研究结果文字说明</a:t>
            </a:r>
            <a:endParaRPr lang="en-US" altLang="zh-CN" sz="2200" dirty="0">
              <a:cs typeface="+mn-ea"/>
              <a:sym typeface="+mn-lt"/>
            </a:endParaRPr>
          </a:p>
          <a:p>
            <a:pPr>
              <a:lnSpc>
                <a:spcPct val="150000"/>
              </a:lnSpc>
            </a:pPr>
            <a:r>
              <a:rPr lang="zh-CN" altLang="en-US" sz="2200" dirty="0">
                <a:cs typeface="+mn-ea"/>
                <a:sym typeface="+mn-lt"/>
              </a:rPr>
              <a:t>这是内容这是内容这是内容</a:t>
            </a:r>
            <a:endParaRPr lang="en-US" altLang="zh-CN" sz="2200" dirty="0">
              <a:cs typeface="+mn-ea"/>
              <a:sym typeface="+mn-lt"/>
            </a:endParaRPr>
          </a:p>
          <a:p>
            <a:pPr>
              <a:lnSpc>
                <a:spcPct val="150000"/>
              </a:lnSpc>
            </a:pPr>
            <a:r>
              <a:rPr lang="zh-CN" altLang="en-US" sz="2200" dirty="0">
                <a:cs typeface="+mn-ea"/>
                <a:sym typeface="+mn-lt"/>
              </a:rPr>
              <a:t>这是内容这是内容这是内容这是内容这是内容这是内容</a:t>
            </a:r>
          </a:p>
        </p:txBody>
      </p:sp>
      <p:sp>
        <p:nvSpPr>
          <p:cNvPr id="4" name="矩形 3">
            <a:extLst>
              <a:ext uri="{FF2B5EF4-FFF2-40B4-BE49-F238E27FC236}">
                <a16:creationId xmlns:a16="http://schemas.microsoft.com/office/drawing/2014/main" id="{C020EC3A-8F52-49D9-AE34-CB95F48D5BC5}"/>
              </a:ext>
            </a:extLst>
          </p:cNvPr>
          <p:cNvSpPr/>
          <p:nvPr/>
        </p:nvSpPr>
        <p:spPr>
          <a:xfrm>
            <a:off x="6077479" y="1732029"/>
            <a:ext cx="5109091" cy="587340"/>
          </a:xfrm>
          <a:prstGeom prst="rect">
            <a:avLst/>
          </a:prstGeom>
        </p:spPr>
        <p:txBody>
          <a:bodyPr wrap="none">
            <a:spAutoFit/>
          </a:bodyPr>
          <a:lstStyle/>
          <a:p>
            <a:pPr>
              <a:lnSpc>
                <a:spcPct val="150000"/>
              </a:lnSpc>
            </a:pPr>
            <a:r>
              <a:rPr lang="zh-CN" altLang="en-US" sz="2400" dirty="0">
                <a:cs typeface="+mn-ea"/>
                <a:sym typeface="+mn-lt"/>
              </a:rPr>
              <a:t>替换图片为研究结果图或者统计图表</a:t>
            </a:r>
            <a:endParaRPr lang="en-US" altLang="zh-CN" sz="2400" dirty="0">
              <a:cs typeface="+mn-ea"/>
              <a:sym typeface="+mn-lt"/>
            </a:endParaRPr>
          </a:p>
        </p:txBody>
      </p:sp>
      <p:pic>
        <p:nvPicPr>
          <p:cNvPr id="28" name="图片 27">
            <a:extLst>
              <a:ext uri="{FF2B5EF4-FFF2-40B4-BE49-F238E27FC236}">
                <a16:creationId xmlns:a16="http://schemas.microsoft.com/office/drawing/2014/main" id="{B449B41D-7FF6-4A96-A4E3-CD425A6434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964354" y="388997"/>
            <a:ext cx="2688085" cy="638420"/>
          </a:xfrm>
          <a:prstGeom prst="rect">
            <a:avLst/>
          </a:prstGeom>
        </p:spPr>
      </p:pic>
      <p:sp>
        <p:nvSpPr>
          <p:cNvPr id="2" name="矩形 1">
            <a:extLst>
              <a:ext uri="{FF2B5EF4-FFF2-40B4-BE49-F238E27FC236}">
                <a16:creationId xmlns:a16="http://schemas.microsoft.com/office/drawing/2014/main" id="{A702153F-827F-430F-8DD5-8EF4C78E8BA8}"/>
              </a:ext>
            </a:extLst>
          </p:cNvPr>
          <p:cNvSpPr/>
          <p:nvPr/>
        </p:nvSpPr>
        <p:spPr>
          <a:xfrm>
            <a:off x="9633482" y="4303873"/>
            <a:ext cx="1145078" cy="657369"/>
          </a:xfrm>
          <a:custGeom>
            <a:avLst/>
            <a:gdLst>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0 w 1049482"/>
              <a:gd name="connsiteY4" fmla="*/ 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9144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268085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268085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1039091 w 1049482"/>
              <a:gd name="connsiteY0" fmla="*/ 31173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1039091 w 1049482"/>
              <a:gd name="connsiteY0" fmla="*/ 0 h 667760"/>
              <a:gd name="connsiteX1" fmla="*/ 1049482 w 1049482"/>
              <a:gd name="connsiteY1" fmla="*/ 72736 h 667760"/>
              <a:gd name="connsiteX2" fmla="*/ 1049482 w 1049482"/>
              <a:gd name="connsiteY2" fmla="*/ 667760 h 667760"/>
              <a:gd name="connsiteX3" fmla="*/ 0 w 1049482"/>
              <a:gd name="connsiteY3" fmla="*/ 667760 h 667760"/>
              <a:gd name="connsiteX4" fmla="*/ 8313 w 1049482"/>
              <a:gd name="connsiteY4" fmla="*/ 631767 h 667760"/>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21376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21376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52549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52549 h 657369"/>
              <a:gd name="connsiteX0" fmla="*/ 1049482 w 1049482"/>
              <a:gd name="connsiteY0" fmla="*/ 0 h 662940"/>
              <a:gd name="connsiteX1" fmla="*/ 1049482 w 1049482"/>
              <a:gd name="connsiteY1" fmla="*/ 62345 h 662940"/>
              <a:gd name="connsiteX2" fmla="*/ 1049482 w 1049482"/>
              <a:gd name="connsiteY2" fmla="*/ 657369 h 662940"/>
              <a:gd name="connsiteX3" fmla="*/ 0 w 1049482"/>
              <a:gd name="connsiteY3" fmla="*/ 657369 h 662940"/>
              <a:gd name="connsiteX4" fmla="*/ 216131 w 1049482"/>
              <a:gd name="connsiteY4" fmla="*/ 662940 h 662940"/>
              <a:gd name="connsiteX0" fmla="*/ 841664 w 841664"/>
              <a:gd name="connsiteY0" fmla="*/ 0 h 667760"/>
              <a:gd name="connsiteX1" fmla="*/ 841664 w 841664"/>
              <a:gd name="connsiteY1" fmla="*/ 62345 h 667760"/>
              <a:gd name="connsiteX2" fmla="*/ 841664 w 841664"/>
              <a:gd name="connsiteY2" fmla="*/ 657369 h 667760"/>
              <a:gd name="connsiteX3" fmla="*/ 0 w 841664"/>
              <a:gd name="connsiteY3" fmla="*/ 667760 h 667760"/>
              <a:gd name="connsiteX4" fmla="*/ 8313 w 841664"/>
              <a:gd name="connsiteY4" fmla="*/ 662940 h 667760"/>
              <a:gd name="connsiteX0" fmla="*/ 843741 w 843741"/>
              <a:gd name="connsiteY0" fmla="*/ 0 h 667760"/>
              <a:gd name="connsiteX1" fmla="*/ 843741 w 843741"/>
              <a:gd name="connsiteY1" fmla="*/ 62345 h 667760"/>
              <a:gd name="connsiteX2" fmla="*/ 843741 w 843741"/>
              <a:gd name="connsiteY2" fmla="*/ 657369 h 667760"/>
              <a:gd name="connsiteX3" fmla="*/ 2077 w 843741"/>
              <a:gd name="connsiteY3" fmla="*/ 667760 h 667760"/>
              <a:gd name="connsiteX4" fmla="*/ 0 w 843741"/>
              <a:gd name="connsiteY4" fmla="*/ 600594 h 667760"/>
              <a:gd name="connsiteX0" fmla="*/ 841673 w 841673"/>
              <a:gd name="connsiteY0" fmla="*/ 0 h 667760"/>
              <a:gd name="connsiteX1" fmla="*/ 841673 w 841673"/>
              <a:gd name="connsiteY1" fmla="*/ 62345 h 667760"/>
              <a:gd name="connsiteX2" fmla="*/ 841673 w 841673"/>
              <a:gd name="connsiteY2" fmla="*/ 657369 h 667760"/>
              <a:gd name="connsiteX3" fmla="*/ 9 w 841673"/>
              <a:gd name="connsiteY3" fmla="*/ 667760 h 667760"/>
              <a:gd name="connsiteX4" fmla="*/ 39496 w 841673"/>
              <a:gd name="connsiteY4" fmla="*/ 652549 h 667760"/>
              <a:gd name="connsiteX0" fmla="*/ 841666 w 841666"/>
              <a:gd name="connsiteY0" fmla="*/ 0 h 667760"/>
              <a:gd name="connsiteX1" fmla="*/ 841666 w 841666"/>
              <a:gd name="connsiteY1" fmla="*/ 62345 h 667760"/>
              <a:gd name="connsiteX2" fmla="*/ 841666 w 841666"/>
              <a:gd name="connsiteY2" fmla="*/ 657369 h 667760"/>
              <a:gd name="connsiteX3" fmla="*/ 2 w 841666"/>
              <a:gd name="connsiteY3" fmla="*/ 667760 h 667760"/>
              <a:gd name="connsiteX4" fmla="*/ 288870 w 841666"/>
              <a:gd name="connsiteY4" fmla="*/ 642159 h 667760"/>
              <a:gd name="connsiteX0" fmla="*/ 1155469 w 1155469"/>
              <a:gd name="connsiteY0" fmla="*/ 0 h 667760"/>
              <a:gd name="connsiteX1" fmla="*/ 1155469 w 1155469"/>
              <a:gd name="connsiteY1" fmla="*/ 62345 h 667760"/>
              <a:gd name="connsiteX2" fmla="*/ 1155469 w 1155469"/>
              <a:gd name="connsiteY2" fmla="*/ 657369 h 667760"/>
              <a:gd name="connsiteX3" fmla="*/ 313805 w 1155469"/>
              <a:gd name="connsiteY3" fmla="*/ 667760 h 667760"/>
              <a:gd name="connsiteX4" fmla="*/ 0 w 1155469"/>
              <a:gd name="connsiteY4" fmla="*/ 621377 h 667760"/>
              <a:gd name="connsiteX0" fmla="*/ 1155469 w 1155469"/>
              <a:gd name="connsiteY0" fmla="*/ 0 h 667760"/>
              <a:gd name="connsiteX1" fmla="*/ 1155469 w 1155469"/>
              <a:gd name="connsiteY1" fmla="*/ 62345 h 667760"/>
              <a:gd name="connsiteX2" fmla="*/ 1155469 w 1155469"/>
              <a:gd name="connsiteY2" fmla="*/ 657369 h 667760"/>
              <a:gd name="connsiteX3" fmla="*/ 313805 w 1155469"/>
              <a:gd name="connsiteY3" fmla="*/ 667760 h 667760"/>
              <a:gd name="connsiteX4" fmla="*/ 0 w 1155469"/>
              <a:gd name="connsiteY4" fmla="*/ 621377 h 667760"/>
              <a:gd name="connsiteX0" fmla="*/ 1155469 w 1155469"/>
              <a:gd name="connsiteY0" fmla="*/ 0 h 657369"/>
              <a:gd name="connsiteX1" fmla="*/ 1155469 w 1155469"/>
              <a:gd name="connsiteY1" fmla="*/ 62345 h 657369"/>
              <a:gd name="connsiteX2" fmla="*/ 1155469 w 1155469"/>
              <a:gd name="connsiteY2" fmla="*/ 657369 h 657369"/>
              <a:gd name="connsiteX3" fmla="*/ 0 w 1155469"/>
              <a:gd name="connsiteY3" fmla="*/ 621377 h 657369"/>
              <a:gd name="connsiteX0" fmla="*/ 1145078 w 1145078"/>
              <a:gd name="connsiteY0" fmla="*/ 0 h 683723"/>
              <a:gd name="connsiteX1" fmla="*/ 1145078 w 1145078"/>
              <a:gd name="connsiteY1" fmla="*/ 62345 h 683723"/>
              <a:gd name="connsiteX2" fmla="*/ 1145078 w 1145078"/>
              <a:gd name="connsiteY2" fmla="*/ 657369 h 683723"/>
              <a:gd name="connsiteX3" fmla="*/ 0 w 1145078"/>
              <a:gd name="connsiteY3" fmla="*/ 683723 h 683723"/>
              <a:gd name="connsiteX0" fmla="*/ 1145078 w 1145078"/>
              <a:gd name="connsiteY0" fmla="*/ 0 h 657369"/>
              <a:gd name="connsiteX1" fmla="*/ 1145078 w 1145078"/>
              <a:gd name="connsiteY1" fmla="*/ 62345 h 657369"/>
              <a:gd name="connsiteX2" fmla="*/ 1145078 w 1145078"/>
              <a:gd name="connsiteY2" fmla="*/ 657369 h 657369"/>
              <a:gd name="connsiteX3" fmla="*/ 0 w 1145078"/>
              <a:gd name="connsiteY3" fmla="*/ 642159 h 657369"/>
            </a:gdLst>
            <a:ahLst/>
            <a:cxnLst>
              <a:cxn ang="0">
                <a:pos x="connsiteX0" y="connsiteY0"/>
              </a:cxn>
              <a:cxn ang="0">
                <a:pos x="connsiteX1" y="connsiteY1"/>
              </a:cxn>
              <a:cxn ang="0">
                <a:pos x="connsiteX2" y="connsiteY2"/>
              </a:cxn>
              <a:cxn ang="0">
                <a:pos x="connsiteX3" y="connsiteY3"/>
              </a:cxn>
            </a:cxnLst>
            <a:rect l="l" t="t" r="r" b="b"/>
            <a:pathLst>
              <a:path w="1145078" h="657369">
                <a:moveTo>
                  <a:pt x="1145078" y="0"/>
                </a:moveTo>
                <a:lnTo>
                  <a:pt x="1145078" y="62345"/>
                </a:lnTo>
                <a:lnTo>
                  <a:pt x="1145078" y="657369"/>
                </a:lnTo>
                <a:lnTo>
                  <a:pt x="0" y="642159"/>
                </a:lnTo>
              </a:path>
            </a:pathLst>
          </a:custGeom>
          <a:no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矩形 5">
            <a:extLst>
              <a:ext uri="{FF2B5EF4-FFF2-40B4-BE49-F238E27FC236}">
                <a16:creationId xmlns:a16="http://schemas.microsoft.com/office/drawing/2014/main" id="{B8944B9B-F8CD-4842-986C-4F8DE0F66BD8}"/>
              </a:ext>
            </a:extLst>
          </p:cNvPr>
          <p:cNvSpPr/>
          <p:nvPr/>
        </p:nvSpPr>
        <p:spPr>
          <a:xfrm>
            <a:off x="1658529" y="5234154"/>
            <a:ext cx="8747422" cy="1401031"/>
          </a:xfrm>
          <a:prstGeom prst="rect">
            <a:avLst/>
          </a:prstGeom>
          <a:gradFill flip="none" rotWithShape="1">
            <a:gsLst>
              <a:gs pos="0">
                <a:schemeClr val="bg1">
                  <a:alpha val="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6">
            <a:extLst>
              <a:ext uri="{FF2B5EF4-FFF2-40B4-BE49-F238E27FC236}">
                <a16:creationId xmlns:a16="http://schemas.microsoft.com/office/drawing/2014/main" id="{661EE8A1-F1C0-455F-AB50-C1A8C12F4BAC}"/>
              </a:ext>
            </a:extLst>
          </p:cNvPr>
          <p:cNvSpPr/>
          <p:nvPr/>
        </p:nvSpPr>
        <p:spPr>
          <a:xfrm>
            <a:off x="0" y="6134100"/>
            <a:ext cx="12192000" cy="723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4" name="图片 3" descr="图片包含 喷泉, 户外, 温泉, 水&#10;&#10;描述已自动生成">
            <a:extLst>
              <a:ext uri="{FF2B5EF4-FFF2-40B4-BE49-F238E27FC236}">
                <a16:creationId xmlns:a16="http://schemas.microsoft.com/office/drawing/2014/main" id="{1CB60E24-1800-4EE5-8473-69D7DE03A0A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159826" y="1533578"/>
            <a:ext cx="4161943" cy="3126530"/>
          </a:xfrm>
          <a:prstGeom prst="rect">
            <a:avLst/>
          </a:prstGeom>
          <a:ln>
            <a:noFill/>
          </a:ln>
          <a:effectLst/>
          <a:scene3d>
            <a:camera prst="isometricTopUp">
              <a:rot lat="0" lon="0" rev="0"/>
            </a:camera>
            <a:lightRig rig="threePt" dir="t"/>
          </a:scene3d>
        </p:spPr>
      </p:pic>
      <p:sp>
        <p:nvSpPr>
          <p:cNvPr id="14" name="矩形 13">
            <a:extLst>
              <a:ext uri="{FF2B5EF4-FFF2-40B4-BE49-F238E27FC236}">
                <a16:creationId xmlns:a16="http://schemas.microsoft.com/office/drawing/2014/main" id="{39FF17E3-CC64-4638-BB84-A352AC1E2281}"/>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15" name="文本框 14">
            <a:extLst>
              <a:ext uri="{FF2B5EF4-FFF2-40B4-BE49-F238E27FC236}">
                <a16:creationId xmlns:a16="http://schemas.microsoft.com/office/drawing/2014/main" id="{A18CC5DB-8379-49B8-8496-052D556EFE15}"/>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16" name="组合 15">
            <a:extLst>
              <a:ext uri="{FF2B5EF4-FFF2-40B4-BE49-F238E27FC236}">
                <a16:creationId xmlns:a16="http://schemas.microsoft.com/office/drawing/2014/main" id="{EEBB8C30-FCA8-41F8-AA07-9DFE3DF8B121}"/>
              </a:ext>
            </a:extLst>
          </p:cNvPr>
          <p:cNvGrpSpPr/>
          <p:nvPr/>
        </p:nvGrpSpPr>
        <p:grpSpPr>
          <a:xfrm>
            <a:off x="660401" y="406644"/>
            <a:ext cx="609356" cy="609356"/>
            <a:chOff x="7504635" y="3112377"/>
            <a:chExt cx="783759" cy="783759"/>
          </a:xfrm>
        </p:grpSpPr>
        <p:sp>
          <p:nvSpPr>
            <p:cNvPr id="17" name="椭圆 16">
              <a:extLst>
                <a:ext uri="{FF2B5EF4-FFF2-40B4-BE49-F238E27FC236}">
                  <a16:creationId xmlns:a16="http://schemas.microsoft.com/office/drawing/2014/main" id="{7B83A1A1-3309-4A8E-BD90-2A78B719470C}"/>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8" name="椭圆 17">
              <a:extLst>
                <a:ext uri="{FF2B5EF4-FFF2-40B4-BE49-F238E27FC236}">
                  <a16:creationId xmlns:a16="http://schemas.microsoft.com/office/drawing/2014/main" id="{1721EC36-0155-43C9-90AF-32F5098039A2}"/>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KSO_Shape">
              <a:extLst>
                <a:ext uri="{FF2B5EF4-FFF2-40B4-BE49-F238E27FC236}">
                  <a16:creationId xmlns:a16="http://schemas.microsoft.com/office/drawing/2014/main" id="{CB13E6DC-ED50-4F49-93C1-8829266AA81C}"/>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spTree>
    <p:extLst>
      <p:ext uri="{BB962C8B-B14F-4D97-AF65-F5344CB8AC3E}">
        <p14:creationId xmlns:p14="http://schemas.microsoft.com/office/powerpoint/2010/main" val="24562124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 1">
            <a:extLst>
              <a:ext uri="{FF2B5EF4-FFF2-40B4-BE49-F238E27FC236}">
                <a16:creationId xmlns:a16="http://schemas.microsoft.com/office/drawing/2014/main" id="{54ADF8F8-FF64-489E-A79B-30DA8ED262BB}"/>
              </a:ext>
            </a:extLst>
          </p:cNvPr>
          <p:cNvPicPr>
            <a:picLocks noChangeAspect="1"/>
          </p:cNvPicPr>
          <p:nvPr/>
        </p:nvPicPr>
        <p:blipFill rotWithShape="1">
          <a:blip r:embed="rId3">
            <a:extLst>
              <a:ext uri="{28A0092B-C50C-407E-A947-70E740481C1C}">
                <a14:useLocalDpi xmlns:a14="http://schemas.microsoft.com/office/drawing/2010/main" val="0"/>
              </a:ext>
            </a:extLst>
          </a:blip>
          <a:srcRect l="22762" r="4403"/>
          <a:stretch/>
        </p:blipFill>
        <p:spPr>
          <a:xfrm>
            <a:off x="1658529" y="5297397"/>
            <a:ext cx="1676216" cy="1295096"/>
          </a:xfrm>
          <a:prstGeom prst="rect">
            <a:avLst/>
          </a:prstGeom>
          <a:ln>
            <a:noFill/>
          </a:ln>
          <a:effectLst/>
        </p:spPr>
      </p:pic>
      <p:sp>
        <p:nvSpPr>
          <p:cNvPr id="23" name="矩形 22">
            <a:extLst>
              <a:ext uri="{FF2B5EF4-FFF2-40B4-BE49-F238E27FC236}">
                <a16:creationId xmlns:a16="http://schemas.microsoft.com/office/drawing/2014/main" id="{C52C043E-398C-4A8C-B3D6-5BD3457687F8}"/>
              </a:ext>
            </a:extLst>
          </p:cNvPr>
          <p:cNvSpPr/>
          <p:nvPr/>
        </p:nvSpPr>
        <p:spPr>
          <a:xfrm>
            <a:off x="1202629" y="1396051"/>
            <a:ext cx="3947964" cy="3058531"/>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 27">
            <a:extLst>
              <a:ext uri="{FF2B5EF4-FFF2-40B4-BE49-F238E27FC236}">
                <a16:creationId xmlns:a16="http://schemas.microsoft.com/office/drawing/2014/main" id="{6429D0AE-EB09-40E0-8F49-857739594E1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64354" y="388997"/>
            <a:ext cx="2688085" cy="638420"/>
          </a:xfrm>
          <a:prstGeom prst="rect">
            <a:avLst/>
          </a:prstGeom>
        </p:spPr>
      </p:pic>
      <p:pic>
        <p:nvPicPr>
          <p:cNvPr id="9" name="图片 5">
            <a:extLst>
              <a:ext uri="{FF2B5EF4-FFF2-40B4-BE49-F238E27FC236}">
                <a16:creationId xmlns:a16="http://schemas.microsoft.com/office/drawing/2014/main" id="{946E8C27-B663-4D53-90CE-261DC776FD3A}"/>
              </a:ext>
            </a:extLst>
          </p:cNvPr>
          <p:cNvPicPr>
            <a:picLocks noChangeAspect="1"/>
          </p:cNvPicPr>
          <p:nvPr/>
        </p:nvPicPr>
        <p:blipFill rotWithShape="1">
          <a:blip r:embed="rId5">
            <a:extLst>
              <a:ext uri="{28A0092B-C50C-407E-A947-70E740481C1C}">
                <a14:useLocalDpi xmlns:a14="http://schemas.microsoft.com/office/drawing/2010/main" val="0"/>
              </a:ext>
            </a:extLst>
          </a:blip>
          <a:srcRect r="12359"/>
          <a:stretch/>
        </p:blipFill>
        <p:spPr>
          <a:xfrm>
            <a:off x="8583717" y="5275559"/>
            <a:ext cx="1736918" cy="1328467"/>
          </a:xfrm>
          <a:prstGeom prst="rect">
            <a:avLst/>
          </a:prstGeom>
          <a:ln>
            <a:noFill/>
          </a:ln>
          <a:effectLst/>
        </p:spPr>
      </p:pic>
      <p:pic>
        <p:nvPicPr>
          <p:cNvPr id="10" name="图片 4">
            <a:extLst>
              <a:ext uri="{FF2B5EF4-FFF2-40B4-BE49-F238E27FC236}">
                <a16:creationId xmlns:a16="http://schemas.microsoft.com/office/drawing/2014/main" id="{A0F73FD0-8C1D-40BC-8944-1DD7AEC33B0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1195" y="5284986"/>
            <a:ext cx="1736918" cy="1157945"/>
          </a:xfrm>
          <a:prstGeom prst="rect">
            <a:avLst/>
          </a:prstGeom>
          <a:ln>
            <a:noFill/>
          </a:ln>
          <a:effectLst/>
          <a:scene3d>
            <a:camera prst="isometricTopUp">
              <a:rot lat="0" lon="0" rev="0"/>
            </a:camera>
            <a:lightRig rig="threePt" dir="t"/>
          </a:scene3d>
        </p:spPr>
      </p:pic>
      <p:pic>
        <p:nvPicPr>
          <p:cNvPr id="11" name="图片 3" descr="图片包含 喷泉, 户外, 温泉, 水&#10;&#10;描述已自动生成">
            <a:extLst>
              <a:ext uri="{FF2B5EF4-FFF2-40B4-BE49-F238E27FC236}">
                <a16:creationId xmlns:a16="http://schemas.microsoft.com/office/drawing/2014/main" id="{DA587687-61F5-4648-8153-2F67E6DDBE6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02637" y="5285689"/>
            <a:ext cx="1752954" cy="1316852"/>
          </a:xfrm>
          <a:prstGeom prst="rect">
            <a:avLst/>
          </a:prstGeom>
          <a:ln>
            <a:noFill/>
          </a:ln>
          <a:effectLst/>
          <a:scene3d>
            <a:camera prst="isometricTopUp">
              <a:rot lat="0" lon="0" rev="0"/>
            </a:camera>
            <a:lightRig rig="threePt" dir="t"/>
          </a:scene3d>
        </p:spPr>
      </p:pic>
      <p:pic>
        <p:nvPicPr>
          <p:cNvPr id="12" name="图片 2" descr="图片包含 户外, 水, 天空, 河流&#10;&#10;描述已自动生成">
            <a:extLst>
              <a:ext uri="{FF2B5EF4-FFF2-40B4-BE49-F238E27FC236}">
                <a16:creationId xmlns:a16="http://schemas.microsoft.com/office/drawing/2014/main" id="{8E506871-82B7-4AA9-8AEC-5E1B458C6C4A}"/>
              </a:ext>
            </a:extLst>
          </p:cNvPr>
          <p:cNvPicPr>
            <a:picLocks noChangeAspect="1"/>
          </p:cNvPicPr>
          <p:nvPr/>
        </p:nvPicPr>
        <p:blipFill rotWithShape="1">
          <a:blip r:embed="rId8">
            <a:extLst>
              <a:ext uri="{28A0092B-C50C-407E-A947-70E740481C1C}">
                <a14:useLocalDpi xmlns:a14="http://schemas.microsoft.com/office/drawing/2010/main" val="0"/>
              </a:ext>
            </a:extLst>
          </a:blip>
          <a:srcRect l="18186" t="837" r="6526" b="-837"/>
          <a:stretch/>
        </p:blipFill>
        <p:spPr>
          <a:xfrm>
            <a:off x="1592537" y="1732029"/>
            <a:ext cx="4115771" cy="3075927"/>
          </a:xfrm>
          <a:prstGeom prst="rect">
            <a:avLst/>
          </a:prstGeom>
          <a:ln>
            <a:noFill/>
          </a:ln>
          <a:effectLst>
            <a:outerShdw blurRad="292100" dist="139700" dir="2700000" algn="tl" rotWithShape="0">
              <a:srgbClr val="333333">
                <a:alpha val="65000"/>
              </a:srgbClr>
            </a:outerShdw>
          </a:effectLst>
        </p:spPr>
      </p:pic>
      <p:sp>
        <p:nvSpPr>
          <p:cNvPr id="15" name="矩形 14">
            <a:extLst>
              <a:ext uri="{FF2B5EF4-FFF2-40B4-BE49-F238E27FC236}">
                <a16:creationId xmlns:a16="http://schemas.microsoft.com/office/drawing/2014/main" id="{7628784B-3F2F-43FD-A087-E45D82237AD0}"/>
              </a:ext>
            </a:extLst>
          </p:cNvPr>
          <p:cNvSpPr/>
          <p:nvPr/>
        </p:nvSpPr>
        <p:spPr>
          <a:xfrm>
            <a:off x="1658529" y="5262799"/>
            <a:ext cx="8747422" cy="1401031"/>
          </a:xfrm>
          <a:prstGeom prst="rect">
            <a:avLst/>
          </a:prstGeom>
          <a:gradFill flip="none" rotWithShape="1">
            <a:gsLst>
              <a:gs pos="0">
                <a:schemeClr val="bg1">
                  <a:alpha val="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a:extLst>
              <a:ext uri="{FF2B5EF4-FFF2-40B4-BE49-F238E27FC236}">
                <a16:creationId xmlns:a16="http://schemas.microsoft.com/office/drawing/2014/main" id="{43AB9194-5103-4A58-89A1-B3188AF08C93}"/>
              </a:ext>
            </a:extLst>
          </p:cNvPr>
          <p:cNvSpPr/>
          <p:nvPr/>
        </p:nvSpPr>
        <p:spPr>
          <a:xfrm>
            <a:off x="0" y="6134100"/>
            <a:ext cx="12192000" cy="7239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id="{0CF6201F-29E5-44CC-8503-9309462D7E2A}"/>
              </a:ext>
            </a:extLst>
          </p:cNvPr>
          <p:cNvSpPr txBox="1"/>
          <p:nvPr/>
        </p:nvSpPr>
        <p:spPr>
          <a:xfrm>
            <a:off x="6854659" y="2546266"/>
            <a:ext cx="3554730" cy="2069606"/>
          </a:xfrm>
          <a:prstGeom prst="rect">
            <a:avLst/>
          </a:prstGeom>
          <a:noFill/>
        </p:spPr>
        <p:txBody>
          <a:bodyPr wrap="square" rtlCol="0">
            <a:spAutoFit/>
          </a:bodyPr>
          <a:lstStyle/>
          <a:p>
            <a:pPr>
              <a:lnSpc>
                <a:spcPct val="150000"/>
              </a:lnSpc>
            </a:pPr>
            <a:r>
              <a:rPr lang="zh-CN" altLang="en-US" sz="2200" dirty="0">
                <a:cs typeface="+mn-ea"/>
                <a:sym typeface="+mn-lt"/>
              </a:rPr>
              <a:t>在此输入研究结果文字说明</a:t>
            </a:r>
            <a:endParaRPr lang="en-US" altLang="zh-CN" sz="2200" dirty="0">
              <a:cs typeface="+mn-ea"/>
              <a:sym typeface="+mn-lt"/>
            </a:endParaRPr>
          </a:p>
          <a:p>
            <a:pPr>
              <a:lnSpc>
                <a:spcPct val="150000"/>
              </a:lnSpc>
            </a:pPr>
            <a:r>
              <a:rPr lang="zh-CN" altLang="en-US" sz="2200" dirty="0">
                <a:cs typeface="+mn-ea"/>
                <a:sym typeface="+mn-lt"/>
              </a:rPr>
              <a:t>这是内容这是内容这是内容</a:t>
            </a:r>
            <a:endParaRPr lang="en-US" altLang="zh-CN" sz="2200" dirty="0">
              <a:cs typeface="+mn-ea"/>
              <a:sym typeface="+mn-lt"/>
            </a:endParaRPr>
          </a:p>
          <a:p>
            <a:pPr>
              <a:lnSpc>
                <a:spcPct val="150000"/>
              </a:lnSpc>
            </a:pPr>
            <a:r>
              <a:rPr lang="zh-CN" altLang="en-US" sz="2200" dirty="0">
                <a:cs typeface="+mn-ea"/>
                <a:sym typeface="+mn-lt"/>
              </a:rPr>
              <a:t>这是内容这是内容这是内容这是内容这是内容这是内容</a:t>
            </a:r>
          </a:p>
        </p:txBody>
      </p:sp>
      <p:sp>
        <p:nvSpPr>
          <p:cNvPr id="18" name="矩形 17">
            <a:extLst>
              <a:ext uri="{FF2B5EF4-FFF2-40B4-BE49-F238E27FC236}">
                <a16:creationId xmlns:a16="http://schemas.microsoft.com/office/drawing/2014/main" id="{529F522C-5F18-4C92-896B-421342F2F745}"/>
              </a:ext>
            </a:extLst>
          </p:cNvPr>
          <p:cNvSpPr/>
          <p:nvPr/>
        </p:nvSpPr>
        <p:spPr>
          <a:xfrm>
            <a:off x="6077479" y="1732029"/>
            <a:ext cx="5109091" cy="587340"/>
          </a:xfrm>
          <a:prstGeom prst="rect">
            <a:avLst/>
          </a:prstGeom>
        </p:spPr>
        <p:txBody>
          <a:bodyPr wrap="none">
            <a:spAutoFit/>
          </a:bodyPr>
          <a:lstStyle/>
          <a:p>
            <a:pPr>
              <a:lnSpc>
                <a:spcPct val="150000"/>
              </a:lnSpc>
            </a:pPr>
            <a:r>
              <a:rPr lang="zh-CN" altLang="en-US" sz="2400" dirty="0">
                <a:cs typeface="+mn-ea"/>
                <a:sym typeface="+mn-lt"/>
              </a:rPr>
              <a:t>替换图片为研究结果图或者统计图表</a:t>
            </a:r>
            <a:endParaRPr lang="en-US" altLang="zh-CN" sz="2400" dirty="0">
              <a:cs typeface="+mn-ea"/>
              <a:sym typeface="+mn-lt"/>
            </a:endParaRPr>
          </a:p>
        </p:txBody>
      </p:sp>
      <p:sp>
        <p:nvSpPr>
          <p:cNvPr id="19" name="矩形 1">
            <a:extLst>
              <a:ext uri="{FF2B5EF4-FFF2-40B4-BE49-F238E27FC236}">
                <a16:creationId xmlns:a16="http://schemas.microsoft.com/office/drawing/2014/main" id="{68CDB321-B481-48EE-ACC9-A8B0048EDC09}"/>
              </a:ext>
            </a:extLst>
          </p:cNvPr>
          <p:cNvSpPr/>
          <p:nvPr/>
        </p:nvSpPr>
        <p:spPr>
          <a:xfrm>
            <a:off x="9633482" y="4303873"/>
            <a:ext cx="1145078" cy="657369"/>
          </a:xfrm>
          <a:custGeom>
            <a:avLst/>
            <a:gdLst>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0 w 1049482"/>
              <a:gd name="connsiteY4" fmla="*/ 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9144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268085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268085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1039091 w 1049482"/>
              <a:gd name="connsiteY0" fmla="*/ 31173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1039091 w 1049482"/>
              <a:gd name="connsiteY0" fmla="*/ 0 h 667760"/>
              <a:gd name="connsiteX1" fmla="*/ 1049482 w 1049482"/>
              <a:gd name="connsiteY1" fmla="*/ 72736 h 667760"/>
              <a:gd name="connsiteX2" fmla="*/ 1049482 w 1049482"/>
              <a:gd name="connsiteY2" fmla="*/ 667760 h 667760"/>
              <a:gd name="connsiteX3" fmla="*/ 0 w 1049482"/>
              <a:gd name="connsiteY3" fmla="*/ 667760 h 667760"/>
              <a:gd name="connsiteX4" fmla="*/ 8313 w 1049482"/>
              <a:gd name="connsiteY4" fmla="*/ 631767 h 667760"/>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21376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21376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52549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52549 h 657369"/>
              <a:gd name="connsiteX0" fmla="*/ 1049482 w 1049482"/>
              <a:gd name="connsiteY0" fmla="*/ 0 h 662940"/>
              <a:gd name="connsiteX1" fmla="*/ 1049482 w 1049482"/>
              <a:gd name="connsiteY1" fmla="*/ 62345 h 662940"/>
              <a:gd name="connsiteX2" fmla="*/ 1049482 w 1049482"/>
              <a:gd name="connsiteY2" fmla="*/ 657369 h 662940"/>
              <a:gd name="connsiteX3" fmla="*/ 0 w 1049482"/>
              <a:gd name="connsiteY3" fmla="*/ 657369 h 662940"/>
              <a:gd name="connsiteX4" fmla="*/ 216131 w 1049482"/>
              <a:gd name="connsiteY4" fmla="*/ 662940 h 662940"/>
              <a:gd name="connsiteX0" fmla="*/ 841664 w 841664"/>
              <a:gd name="connsiteY0" fmla="*/ 0 h 667760"/>
              <a:gd name="connsiteX1" fmla="*/ 841664 w 841664"/>
              <a:gd name="connsiteY1" fmla="*/ 62345 h 667760"/>
              <a:gd name="connsiteX2" fmla="*/ 841664 w 841664"/>
              <a:gd name="connsiteY2" fmla="*/ 657369 h 667760"/>
              <a:gd name="connsiteX3" fmla="*/ 0 w 841664"/>
              <a:gd name="connsiteY3" fmla="*/ 667760 h 667760"/>
              <a:gd name="connsiteX4" fmla="*/ 8313 w 841664"/>
              <a:gd name="connsiteY4" fmla="*/ 662940 h 667760"/>
              <a:gd name="connsiteX0" fmla="*/ 843741 w 843741"/>
              <a:gd name="connsiteY0" fmla="*/ 0 h 667760"/>
              <a:gd name="connsiteX1" fmla="*/ 843741 w 843741"/>
              <a:gd name="connsiteY1" fmla="*/ 62345 h 667760"/>
              <a:gd name="connsiteX2" fmla="*/ 843741 w 843741"/>
              <a:gd name="connsiteY2" fmla="*/ 657369 h 667760"/>
              <a:gd name="connsiteX3" fmla="*/ 2077 w 843741"/>
              <a:gd name="connsiteY3" fmla="*/ 667760 h 667760"/>
              <a:gd name="connsiteX4" fmla="*/ 0 w 843741"/>
              <a:gd name="connsiteY4" fmla="*/ 600594 h 667760"/>
              <a:gd name="connsiteX0" fmla="*/ 841673 w 841673"/>
              <a:gd name="connsiteY0" fmla="*/ 0 h 667760"/>
              <a:gd name="connsiteX1" fmla="*/ 841673 w 841673"/>
              <a:gd name="connsiteY1" fmla="*/ 62345 h 667760"/>
              <a:gd name="connsiteX2" fmla="*/ 841673 w 841673"/>
              <a:gd name="connsiteY2" fmla="*/ 657369 h 667760"/>
              <a:gd name="connsiteX3" fmla="*/ 9 w 841673"/>
              <a:gd name="connsiteY3" fmla="*/ 667760 h 667760"/>
              <a:gd name="connsiteX4" fmla="*/ 39496 w 841673"/>
              <a:gd name="connsiteY4" fmla="*/ 652549 h 667760"/>
              <a:gd name="connsiteX0" fmla="*/ 841666 w 841666"/>
              <a:gd name="connsiteY0" fmla="*/ 0 h 667760"/>
              <a:gd name="connsiteX1" fmla="*/ 841666 w 841666"/>
              <a:gd name="connsiteY1" fmla="*/ 62345 h 667760"/>
              <a:gd name="connsiteX2" fmla="*/ 841666 w 841666"/>
              <a:gd name="connsiteY2" fmla="*/ 657369 h 667760"/>
              <a:gd name="connsiteX3" fmla="*/ 2 w 841666"/>
              <a:gd name="connsiteY3" fmla="*/ 667760 h 667760"/>
              <a:gd name="connsiteX4" fmla="*/ 288870 w 841666"/>
              <a:gd name="connsiteY4" fmla="*/ 642159 h 667760"/>
              <a:gd name="connsiteX0" fmla="*/ 1155469 w 1155469"/>
              <a:gd name="connsiteY0" fmla="*/ 0 h 667760"/>
              <a:gd name="connsiteX1" fmla="*/ 1155469 w 1155469"/>
              <a:gd name="connsiteY1" fmla="*/ 62345 h 667760"/>
              <a:gd name="connsiteX2" fmla="*/ 1155469 w 1155469"/>
              <a:gd name="connsiteY2" fmla="*/ 657369 h 667760"/>
              <a:gd name="connsiteX3" fmla="*/ 313805 w 1155469"/>
              <a:gd name="connsiteY3" fmla="*/ 667760 h 667760"/>
              <a:gd name="connsiteX4" fmla="*/ 0 w 1155469"/>
              <a:gd name="connsiteY4" fmla="*/ 621377 h 667760"/>
              <a:gd name="connsiteX0" fmla="*/ 1155469 w 1155469"/>
              <a:gd name="connsiteY0" fmla="*/ 0 h 667760"/>
              <a:gd name="connsiteX1" fmla="*/ 1155469 w 1155469"/>
              <a:gd name="connsiteY1" fmla="*/ 62345 h 667760"/>
              <a:gd name="connsiteX2" fmla="*/ 1155469 w 1155469"/>
              <a:gd name="connsiteY2" fmla="*/ 657369 h 667760"/>
              <a:gd name="connsiteX3" fmla="*/ 313805 w 1155469"/>
              <a:gd name="connsiteY3" fmla="*/ 667760 h 667760"/>
              <a:gd name="connsiteX4" fmla="*/ 0 w 1155469"/>
              <a:gd name="connsiteY4" fmla="*/ 621377 h 667760"/>
              <a:gd name="connsiteX0" fmla="*/ 1155469 w 1155469"/>
              <a:gd name="connsiteY0" fmla="*/ 0 h 657369"/>
              <a:gd name="connsiteX1" fmla="*/ 1155469 w 1155469"/>
              <a:gd name="connsiteY1" fmla="*/ 62345 h 657369"/>
              <a:gd name="connsiteX2" fmla="*/ 1155469 w 1155469"/>
              <a:gd name="connsiteY2" fmla="*/ 657369 h 657369"/>
              <a:gd name="connsiteX3" fmla="*/ 0 w 1155469"/>
              <a:gd name="connsiteY3" fmla="*/ 621377 h 657369"/>
              <a:gd name="connsiteX0" fmla="*/ 1145078 w 1145078"/>
              <a:gd name="connsiteY0" fmla="*/ 0 h 683723"/>
              <a:gd name="connsiteX1" fmla="*/ 1145078 w 1145078"/>
              <a:gd name="connsiteY1" fmla="*/ 62345 h 683723"/>
              <a:gd name="connsiteX2" fmla="*/ 1145078 w 1145078"/>
              <a:gd name="connsiteY2" fmla="*/ 657369 h 683723"/>
              <a:gd name="connsiteX3" fmla="*/ 0 w 1145078"/>
              <a:gd name="connsiteY3" fmla="*/ 683723 h 683723"/>
              <a:gd name="connsiteX0" fmla="*/ 1145078 w 1145078"/>
              <a:gd name="connsiteY0" fmla="*/ 0 h 657369"/>
              <a:gd name="connsiteX1" fmla="*/ 1145078 w 1145078"/>
              <a:gd name="connsiteY1" fmla="*/ 62345 h 657369"/>
              <a:gd name="connsiteX2" fmla="*/ 1145078 w 1145078"/>
              <a:gd name="connsiteY2" fmla="*/ 657369 h 657369"/>
              <a:gd name="connsiteX3" fmla="*/ 0 w 1145078"/>
              <a:gd name="connsiteY3" fmla="*/ 642159 h 657369"/>
            </a:gdLst>
            <a:ahLst/>
            <a:cxnLst>
              <a:cxn ang="0">
                <a:pos x="connsiteX0" y="connsiteY0"/>
              </a:cxn>
              <a:cxn ang="0">
                <a:pos x="connsiteX1" y="connsiteY1"/>
              </a:cxn>
              <a:cxn ang="0">
                <a:pos x="connsiteX2" y="connsiteY2"/>
              </a:cxn>
              <a:cxn ang="0">
                <a:pos x="connsiteX3" y="connsiteY3"/>
              </a:cxn>
            </a:cxnLst>
            <a:rect l="l" t="t" r="r" b="b"/>
            <a:pathLst>
              <a:path w="1145078" h="657369">
                <a:moveTo>
                  <a:pt x="1145078" y="0"/>
                </a:moveTo>
                <a:lnTo>
                  <a:pt x="1145078" y="62345"/>
                </a:lnTo>
                <a:lnTo>
                  <a:pt x="1145078" y="657369"/>
                </a:lnTo>
                <a:lnTo>
                  <a:pt x="0" y="642159"/>
                </a:lnTo>
              </a:path>
            </a:pathLst>
          </a:custGeom>
          <a:no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4" name="矩形 13">
            <a:extLst>
              <a:ext uri="{FF2B5EF4-FFF2-40B4-BE49-F238E27FC236}">
                <a16:creationId xmlns:a16="http://schemas.microsoft.com/office/drawing/2014/main" id="{298E57F7-1A84-4DA5-AA81-7D143FF77FC2}"/>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20" name="文本框 19">
            <a:extLst>
              <a:ext uri="{FF2B5EF4-FFF2-40B4-BE49-F238E27FC236}">
                <a16:creationId xmlns:a16="http://schemas.microsoft.com/office/drawing/2014/main" id="{FEDB6353-4A38-4EF2-8E39-41DD1D999F3D}"/>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21" name="组合 20">
            <a:extLst>
              <a:ext uri="{FF2B5EF4-FFF2-40B4-BE49-F238E27FC236}">
                <a16:creationId xmlns:a16="http://schemas.microsoft.com/office/drawing/2014/main" id="{C5584C06-2445-4054-BD72-BD22B1301E9A}"/>
              </a:ext>
            </a:extLst>
          </p:cNvPr>
          <p:cNvGrpSpPr/>
          <p:nvPr/>
        </p:nvGrpSpPr>
        <p:grpSpPr>
          <a:xfrm>
            <a:off x="660401" y="406644"/>
            <a:ext cx="609356" cy="609356"/>
            <a:chOff x="7504635" y="3112377"/>
            <a:chExt cx="783759" cy="783759"/>
          </a:xfrm>
        </p:grpSpPr>
        <p:sp>
          <p:nvSpPr>
            <p:cNvPr id="22" name="椭圆 21">
              <a:extLst>
                <a:ext uri="{FF2B5EF4-FFF2-40B4-BE49-F238E27FC236}">
                  <a16:creationId xmlns:a16="http://schemas.microsoft.com/office/drawing/2014/main" id="{563F4A06-D1E0-42FB-937C-4AA7A1FC33DF}"/>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4" name="椭圆 23">
              <a:extLst>
                <a:ext uri="{FF2B5EF4-FFF2-40B4-BE49-F238E27FC236}">
                  <a16:creationId xmlns:a16="http://schemas.microsoft.com/office/drawing/2014/main" id="{9247CAEF-D6EE-4A29-96A0-E6E868E1E432}"/>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5" name="KSO_Shape">
              <a:extLst>
                <a:ext uri="{FF2B5EF4-FFF2-40B4-BE49-F238E27FC236}">
                  <a16:creationId xmlns:a16="http://schemas.microsoft.com/office/drawing/2014/main" id="{35D385A3-5A4C-4DAD-A686-DD737958B430}"/>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spTree>
    <p:extLst>
      <p:ext uri="{BB962C8B-B14F-4D97-AF65-F5344CB8AC3E}">
        <p14:creationId xmlns:p14="http://schemas.microsoft.com/office/powerpoint/2010/main" val="36817304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1B256AE-680D-4CCC-B51F-B69BF45F0365}"/>
              </a:ext>
            </a:extLst>
          </p:cNvPr>
          <p:cNvSpPr txBox="1"/>
          <p:nvPr/>
        </p:nvSpPr>
        <p:spPr>
          <a:xfrm>
            <a:off x="8902179" y="1548774"/>
            <a:ext cx="1672253" cy="461665"/>
          </a:xfrm>
          <a:prstGeom prst="rect">
            <a:avLst/>
          </a:prstGeom>
          <a:noFill/>
        </p:spPr>
        <p:txBody>
          <a:bodyPr wrap="none" rtlCol="0">
            <a:spAutoFit/>
          </a:bodyPr>
          <a:lstStyle/>
          <a:p>
            <a:r>
              <a:rPr lang="zh-CN" altLang="en-US" sz="2400" spc="500" dirty="0">
                <a:cs typeface="+mn-ea"/>
                <a:sym typeface="+mn-lt"/>
              </a:rPr>
              <a:t>选题依据</a:t>
            </a:r>
          </a:p>
        </p:txBody>
      </p:sp>
      <p:sp>
        <p:nvSpPr>
          <p:cNvPr id="6" name="文本框 5">
            <a:extLst>
              <a:ext uri="{FF2B5EF4-FFF2-40B4-BE49-F238E27FC236}">
                <a16:creationId xmlns:a16="http://schemas.microsoft.com/office/drawing/2014/main" id="{9796C88F-E88E-4B90-AC32-9A5BBA3AE3C9}"/>
              </a:ext>
            </a:extLst>
          </p:cNvPr>
          <p:cNvSpPr txBox="1"/>
          <p:nvPr/>
        </p:nvSpPr>
        <p:spPr>
          <a:xfrm>
            <a:off x="8902180" y="2716053"/>
            <a:ext cx="1672253" cy="461665"/>
          </a:xfrm>
          <a:prstGeom prst="rect">
            <a:avLst/>
          </a:prstGeom>
          <a:noFill/>
        </p:spPr>
        <p:txBody>
          <a:bodyPr wrap="none" rtlCol="0">
            <a:spAutoFit/>
          </a:bodyPr>
          <a:lstStyle/>
          <a:p>
            <a:r>
              <a:rPr lang="zh-CN" altLang="en-US" sz="2400" spc="500" dirty="0">
                <a:cs typeface="+mn-ea"/>
                <a:sym typeface="+mn-lt"/>
              </a:rPr>
              <a:t>研究内容</a:t>
            </a:r>
          </a:p>
        </p:txBody>
      </p:sp>
      <p:sp>
        <p:nvSpPr>
          <p:cNvPr id="7" name="文本框 6">
            <a:extLst>
              <a:ext uri="{FF2B5EF4-FFF2-40B4-BE49-F238E27FC236}">
                <a16:creationId xmlns:a16="http://schemas.microsoft.com/office/drawing/2014/main" id="{6EA128DB-8B16-47E9-A992-E64B63ABB904}"/>
              </a:ext>
            </a:extLst>
          </p:cNvPr>
          <p:cNvSpPr txBox="1"/>
          <p:nvPr/>
        </p:nvSpPr>
        <p:spPr>
          <a:xfrm>
            <a:off x="8902179" y="3922077"/>
            <a:ext cx="1672253" cy="461665"/>
          </a:xfrm>
          <a:prstGeom prst="rect">
            <a:avLst/>
          </a:prstGeom>
          <a:noFill/>
        </p:spPr>
        <p:txBody>
          <a:bodyPr wrap="none" rtlCol="0">
            <a:spAutoFit/>
          </a:bodyPr>
          <a:lstStyle/>
          <a:p>
            <a:r>
              <a:rPr lang="zh-CN" altLang="en-US" sz="2400" spc="500" dirty="0">
                <a:cs typeface="+mn-ea"/>
                <a:sym typeface="+mn-lt"/>
              </a:rPr>
              <a:t>研究方案</a:t>
            </a:r>
          </a:p>
        </p:txBody>
      </p:sp>
      <p:sp>
        <p:nvSpPr>
          <p:cNvPr id="8" name="文本框 7">
            <a:extLst>
              <a:ext uri="{FF2B5EF4-FFF2-40B4-BE49-F238E27FC236}">
                <a16:creationId xmlns:a16="http://schemas.microsoft.com/office/drawing/2014/main" id="{2A195FF5-DE73-4F15-B0CD-65BE27295486}"/>
              </a:ext>
            </a:extLst>
          </p:cNvPr>
          <p:cNvSpPr txBox="1"/>
          <p:nvPr/>
        </p:nvSpPr>
        <p:spPr>
          <a:xfrm>
            <a:off x="8902179" y="504735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47" name="组合 46">
            <a:extLst>
              <a:ext uri="{FF2B5EF4-FFF2-40B4-BE49-F238E27FC236}">
                <a16:creationId xmlns:a16="http://schemas.microsoft.com/office/drawing/2014/main" id="{A5586C0D-D188-487D-9B3D-45BEAD7EFC06}"/>
              </a:ext>
            </a:extLst>
          </p:cNvPr>
          <p:cNvGrpSpPr/>
          <p:nvPr/>
        </p:nvGrpSpPr>
        <p:grpSpPr>
          <a:xfrm>
            <a:off x="7793048" y="4890687"/>
            <a:ext cx="783759" cy="783759"/>
            <a:chOff x="7504635" y="3112377"/>
            <a:chExt cx="783759" cy="783759"/>
          </a:xfrm>
        </p:grpSpPr>
        <p:sp>
          <p:nvSpPr>
            <p:cNvPr id="30" name="椭圆 29">
              <a:extLst>
                <a:ext uri="{FF2B5EF4-FFF2-40B4-BE49-F238E27FC236}">
                  <a16:creationId xmlns:a16="http://schemas.microsoft.com/office/drawing/2014/main" id="{0B3A38AC-A682-4CD6-8B6E-71D5009D349C}"/>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1" name="椭圆 30">
              <a:extLst>
                <a:ext uri="{FF2B5EF4-FFF2-40B4-BE49-F238E27FC236}">
                  <a16:creationId xmlns:a16="http://schemas.microsoft.com/office/drawing/2014/main" id="{426C269E-7FB3-4127-8989-C8D44FB4FE69}"/>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2" name="KSO_Shape">
              <a:extLst>
                <a:ext uri="{FF2B5EF4-FFF2-40B4-BE49-F238E27FC236}">
                  <a16:creationId xmlns:a16="http://schemas.microsoft.com/office/drawing/2014/main" id="{3A0504E5-0D29-4F8A-861C-4D22B05440DD}"/>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grpSp>
        <p:nvGrpSpPr>
          <p:cNvPr id="45" name="组合 44">
            <a:extLst>
              <a:ext uri="{FF2B5EF4-FFF2-40B4-BE49-F238E27FC236}">
                <a16:creationId xmlns:a16="http://schemas.microsoft.com/office/drawing/2014/main" id="{629CDAC3-0D4D-4E08-AFA5-65F1E2391E36}"/>
              </a:ext>
            </a:extLst>
          </p:cNvPr>
          <p:cNvGrpSpPr/>
          <p:nvPr/>
        </p:nvGrpSpPr>
        <p:grpSpPr>
          <a:xfrm>
            <a:off x="7793048" y="1387512"/>
            <a:ext cx="782786" cy="783758"/>
            <a:chOff x="7473473" y="880941"/>
            <a:chExt cx="782786" cy="783758"/>
          </a:xfrm>
        </p:grpSpPr>
        <p:sp>
          <p:nvSpPr>
            <p:cNvPr id="18" name="椭圆 17">
              <a:extLst>
                <a:ext uri="{FF2B5EF4-FFF2-40B4-BE49-F238E27FC236}">
                  <a16:creationId xmlns:a16="http://schemas.microsoft.com/office/drawing/2014/main" id="{CEFD0D62-CC7A-45CD-97FA-471E4A52475F}"/>
                </a:ext>
              </a:extLst>
            </p:cNvPr>
            <p:cNvSpPr/>
            <p:nvPr/>
          </p:nvSpPr>
          <p:spPr bwMode="auto">
            <a:xfrm>
              <a:off x="7473473" y="880941"/>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E9AF5B81-241E-4DFF-A434-D4E29A1134B0}"/>
                </a:ext>
              </a:extLst>
            </p:cNvPr>
            <p:cNvSpPr/>
            <p:nvPr/>
          </p:nvSpPr>
          <p:spPr bwMode="auto">
            <a:xfrm>
              <a:off x="7526956" y="934423"/>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0" name="图形 39" descr="铅笔">
              <a:extLst>
                <a:ext uri="{FF2B5EF4-FFF2-40B4-BE49-F238E27FC236}">
                  <a16:creationId xmlns:a16="http://schemas.microsoft.com/office/drawing/2014/main" id="{4835DEEE-D175-4941-AE15-3B975257F3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62098" y="1040649"/>
              <a:ext cx="457199" cy="457199"/>
            </a:xfrm>
            <a:prstGeom prst="rect">
              <a:avLst/>
            </a:prstGeom>
          </p:spPr>
        </p:pic>
      </p:grpSp>
      <p:grpSp>
        <p:nvGrpSpPr>
          <p:cNvPr id="48" name="组合 47">
            <a:extLst>
              <a:ext uri="{FF2B5EF4-FFF2-40B4-BE49-F238E27FC236}">
                <a16:creationId xmlns:a16="http://schemas.microsoft.com/office/drawing/2014/main" id="{39F54937-E309-4011-97FF-ADB1A432627F}"/>
              </a:ext>
            </a:extLst>
          </p:cNvPr>
          <p:cNvGrpSpPr/>
          <p:nvPr/>
        </p:nvGrpSpPr>
        <p:grpSpPr>
          <a:xfrm>
            <a:off x="7793048" y="3722962"/>
            <a:ext cx="783759" cy="783759"/>
            <a:chOff x="7618532" y="3666322"/>
            <a:chExt cx="783759" cy="783759"/>
          </a:xfrm>
        </p:grpSpPr>
        <p:sp>
          <p:nvSpPr>
            <p:cNvPr id="36" name="椭圆 35">
              <a:extLst>
                <a:ext uri="{FF2B5EF4-FFF2-40B4-BE49-F238E27FC236}">
                  <a16:creationId xmlns:a16="http://schemas.microsoft.com/office/drawing/2014/main" id="{441C6BCD-4183-4B2A-A3A4-F76E7FCBF1CE}"/>
                </a:ext>
              </a:extLst>
            </p:cNvPr>
            <p:cNvSpPr/>
            <p:nvPr/>
          </p:nvSpPr>
          <p:spPr bwMode="auto">
            <a:xfrm>
              <a:off x="7618532" y="3666322"/>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7" name="椭圆 36">
              <a:extLst>
                <a:ext uri="{FF2B5EF4-FFF2-40B4-BE49-F238E27FC236}">
                  <a16:creationId xmlns:a16="http://schemas.microsoft.com/office/drawing/2014/main" id="{985C1DB9-2CF8-4CC0-AAF7-447A5714BECF}"/>
                </a:ext>
              </a:extLst>
            </p:cNvPr>
            <p:cNvSpPr/>
            <p:nvPr/>
          </p:nvSpPr>
          <p:spPr bwMode="auto">
            <a:xfrm>
              <a:off x="7672014" y="3719804"/>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2" name="图形 41" descr="试管">
              <a:extLst>
                <a:ext uri="{FF2B5EF4-FFF2-40B4-BE49-F238E27FC236}">
                  <a16:creationId xmlns:a16="http://schemas.microsoft.com/office/drawing/2014/main" id="{AEDDA1B7-B0D4-4014-BA90-648977D847FD}"/>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761985" y="3821120"/>
              <a:ext cx="493016" cy="493016"/>
            </a:xfrm>
            <a:prstGeom prst="rect">
              <a:avLst/>
            </a:prstGeom>
          </p:spPr>
        </p:pic>
      </p:grpSp>
      <p:grpSp>
        <p:nvGrpSpPr>
          <p:cNvPr id="46" name="组合 45">
            <a:extLst>
              <a:ext uri="{FF2B5EF4-FFF2-40B4-BE49-F238E27FC236}">
                <a16:creationId xmlns:a16="http://schemas.microsoft.com/office/drawing/2014/main" id="{13E51CF3-951B-456C-93FB-46EAC1B9C165}"/>
              </a:ext>
            </a:extLst>
          </p:cNvPr>
          <p:cNvGrpSpPr/>
          <p:nvPr/>
        </p:nvGrpSpPr>
        <p:grpSpPr>
          <a:xfrm>
            <a:off x="7793048" y="2555237"/>
            <a:ext cx="782786" cy="783758"/>
            <a:chOff x="7505561" y="1999305"/>
            <a:chExt cx="782786" cy="783758"/>
          </a:xfrm>
        </p:grpSpPr>
        <p:sp>
          <p:nvSpPr>
            <p:cNvPr id="24" name="椭圆 23">
              <a:extLst>
                <a:ext uri="{FF2B5EF4-FFF2-40B4-BE49-F238E27FC236}">
                  <a16:creationId xmlns:a16="http://schemas.microsoft.com/office/drawing/2014/main" id="{3D88B87A-17FE-41E2-BF74-285CADFF3906}"/>
                </a:ext>
              </a:extLst>
            </p:cNvPr>
            <p:cNvSpPr/>
            <p:nvPr/>
          </p:nvSpPr>
          <p:spPr bwMode="auto">
            <a:xfrm>
              <a:off x="7505561" y="1999305"/>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5" name="椭圆 24">
              <a:extLst>
                <a:ext uri="{FF2B5EF4-FFF2-40B4-BE49-F238E27FC236}">
                  <a16:creationId xmlns:a16="http://schemas.microsoft.com/office/drawing/2014/main" id="{93F5A333-541F-4C8B-8CB0-82FE8BA48862}"/>
                </a:ext>
              </a:extLst>
            </p:cNvPr>
            <p:cNvSpPr/>
            <p:nvPr/>
          </p:nvSpPr>
          <p:spPr bwMode="auto">
            <a:xfrm>
              <a:off x="7559044" y="2052787"/>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4" name="图形 43" descr="书架上的书籍">
              <a:extLst>
                <a:ext uri="{FF2B5EF4-FFF2-40B4-BE49-F238E27FC236}">
                  <a16:creationId xmlns:a16="http://schemas.microsoft.com/office/drawing/2014/main" id="{C04A3E0C-A0B8-4295-B6F1-DAA621019B4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93850" y="2088290"/>
              <a:ext cx="605328" cy="605328"/>
            </a:xfrm>
            <a:prstGeom prst="rect">
              <a:avLst/>
            </a:prstGeom>
          </p:spPr>
        </p:pic>
      </p:grpSp>
      <p:grpSp>
        <p:nvGrpSpPr>
          <p:cNvPr id="9" name="组合 8">
            <a:extLst>
              <a:ext uri="{FF2B5EF4-FFF2-40B4-BE49-F238E27FC236}">
                <a16:creationId xmlns:a16="http://schemas.microsoft.com/office/drawing/2014/main" id="{C56EFA36-C829-4420-AB53-A49DF5A7F49C}"/>
              </a:ext>
            </a:extLst>
          </p:cNvPr>
          <p:cNvGrpSpPr/>
          <p:nvPr/>
        </p:nvGrpSpPr>
        <p:grpSpPr>
          <a:xfrm>
            <a:off x="0" y="-495580"/>
            <a:ext cx="7891109" cy="7698892"/>
            <a:chOff x="0" y="-495580"/>
            <a:chExt cx="7891109" cy="7698892"/>
          </a:xfrm>
        </p:grpSpPr>
        <p:pic>
          <p:nvPicPr>
            <p:cNvPr id="50" name="图片 49">
              <a:extLst>
                <a:ext uri="{FF2B5EF4-FFF2-40B4-BE49-F238E27FC236}">
                  <a16:creationId xmlns:a16="http://schemas.microsoft.com/office/drawing/2014/main" id="{0896BB32-8380-4F36-8C46-10A460C07278}"/>
                </a:ext>
              </a:extLst>
            </p:cNvPr>
            <p:cNvPicPr>
              <a:picLocks noChangeAspect="1"/>
            </p:cNvPicPr>
            <p:nvPr/>
          </p:nvPicPr>
          <p:blipFill rotWithShape="1">
            <a:blip r:embed="rId9">
              <a:extLst>
                <a:ext uri="{28A0092B-C50C-407E-A947-70E740481C1C}">
                  <a14:useLocalDpi xmlns:a14="http://schemas.microsoft.com/office/drawing/2010/main" val="0"/>
                </a:ext>
              </a:extLst>
            </a:blip>
            <a:srcRect l="3264" r="17803"/>
            <a:stretch/>
          </p:blipFill>
          <p:spPr>
            <a:xfrm>
              <a:off x="0" y="-24943"/>
              <a:ext cx="7723626" cy="6882943"/>
            </a:xfrm>
            <a:custGeom>
              <a:avLst/>
              <a:gdLst>
                <a:gd name="connsiteX0" fmla="*/ 0 w 7723626"/>
                <a:gd name="connsiteY0" fmla="*/ 0 h 6882943"/>
                <a:gd name="connsiteX1" fmla="*/ 5399450 w 7723626"/>
                <a:gd name="connsiteY1" fmla="*/ 6837 h 6882943"/>
                <a:gd name="connsiteX2" fmla="*/ 3297932 w 7723626"/>
                <a:gd name="connsiteY2" fmla="*/ 4919720 h 6882943"/>
                <a:gd name="connsiteX3" fmla="*/ 7723626 w 7723626"/>
                <a:gd name="connsiteY3" fmla="*/ 6882942 h 6882943"/>
                <a:gd name="connsiteX4" fmla="*/ 0 w 7723626"/>
                <a:gd name="connsiteY4" fmla="*/ 6882943 h 6882943"/>
                <a:gd name="connsiteX5" fmla="*/ 0 w 7723626"/>
                <a:gd name="connsiteY5" fmla="*/ 0 h 6882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23626" h="6882943">
                  <a:moveTo>
                    <a:pt x="0" y="0"/>
                  </a:moveTo>
                  <a:lnTo>
                    <a:pt x="5399450" y="6837"/>
                  </a:lnTo>
                  <a:lnTo>
                    <a:pt x="3297932" y="4919720"/>
                  </a:lnTo>
                  <a:lnTo>
                    <a:pt x="7723626" y="6882942"/>
                  </a:lnTo>
                  <a:lnTo>
                    <a:pt x="0" y="6882943"/>
                  </a:lnTo>
                  <a:lnTo>
                    <a:pt x="0" y="0"/>
                  </a:lnTo>
                  <a:close/>
                </a:path>
              </a:pathLst>
            </a:custGeom>
          </p:spPr>
        </p:pic>
        <p:sp>
          <p:nvSpPr>
            <p:cNvPr id="2" name="矩形 1">
              <a:extLst>
                <a:ext uri="{FF2B5EF4-FFF2-40B4-BE49-F238E27FC236}">
                  <a16:creationId xmlns:a16="http://schemas.microsoft.com/office/drawing/2014/main" id="{DD417C59-D63F-438A-B746-E8A83A22C008}"/>
                </a:ext>
              </a:extLst>
            </p:cNvPr>
            <p:cNvSpPr/>
            <p:nvPr/>
          </p:nvSpPr>
          <p:spPr>
            <a:xfrm rot="6838167">
              <a:off x="5329341" y="3467694"/>
              <a:ext cx="179999" cy="49435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26" name="矩形 25">
              <a:extLst>
                <a:ext uri="{FF2B5EF4-FFF2-40B4-BE49-F238E27FC236}">
                  <a16:creationId xmlns:a16="http://schemas.microsoft.com/office/drawing/2014/main" id="{ED527940-B9C3-4A32-914B-C2E213349F65}"/>
                </a:ext>
              </a:extLst>
            </p:cNvPr>
            <p:cNvSpPr/>
            <p:nvPr/>
          </p:nvSpPr>
          <p:spPr>
            <a:xfrm rot="1404088">
              <a:off x="3808190" y="-495580"/>
              <a:ext cx="158550" cy="76988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grpSp>
      <p:grpSp>
        <p:nvGrpSpPr>
          <p:cNvPr id="49" name="组合 48">
            <a:extLst>
              <a:ext uri="{FF2B5EF4-FFF2-40B4-BE49-F238E27FC236}">
                <a16:creationId xmlns:a16="http://schemas.microsoft.com/office/drawing/2014/main" id="{699B8D1E-45F0-402C-B9AA-870AE7D76D1E}"/>
              </a:ext>
            </a:extLst>
          </p:cNvPr>
          <p:cNvGrpSpPr/>
          <p:nvPr/>
        </p:nvGrpSpPr>
        <p:grpSpPr>
          <a:xfrm>
            <a:off x="4629637" y="2742238"/>
            <a:ext cx="2196813" cy="1446550"/>
            <a:chOff x="4023223" y="2630592"/>
            <a:chExt cx="2196813" cy="1446550"/>
          </a:xfrm>
        </p:grpSpPr>
        <p:sp>
          <p:nvSpPr>
            <p:cNvPr id="4" name="文本框 3">
              <a:extLst>
                <a:ext uri="{FF2B5EF4-FFF2-40B4-BE49-F238E27FC236}">
                  <a16:creationId xmlns:a16="http://schemas.microsoft.com/office/drawing/2014/main" id="{B7792EE0-0A94-4B1A-89B0-B8AEF3BFFF8B}"/>
                </a:ext>
              </a:extLst>
            </p:cNvPr>
            <p:cNvSpPr txBox="1"/>
            <p:nvPr/>
          </p:nvSpPr>
          <p:spPr>
            <a:xfrm>
              <a:off x="4621666" y="2859030"/>
              <a:ext cx="1415772" cy="830997"/>
            </a:xfrm>
            <a:prstGeom prst="rect">
              <a:avLst/>
            </a:prstGeom>
            <a:noFill/>
          </p:spPr>
          <p:txBody>
            <a:bodyPr wrap="none" rtlCol="0">
              <a:spAutoFit/>
            </a:bodyPr>
            <a:lstStyle/>
            <a:p>
              <a:pPr algn="ctr"/>
              <a:r>
                <a:rPr lang="zh-CN" altLang="en-US" sz="4800" dirty="0">
                  <a:solidFill>
                    <a:schemeClr val="accent3">
                      <a:lumMod val="100000"/>
                    </a:schemeClr>
                  </a:solidFill>
                  <a:cs typeface="+mn-ea"/>
                  <a:sym typeface="+mn-lt"/>
                </a:rPr>
                <a:t>目录</a:t>
              </a:r>
              <a:endParaRPr lang="en-US" altLang="zh-CN" sz="4800" dirty="0">
                <a:solidFill>
                  <a:schemeClr val="accent3">
                    <a:lumMod val="100000"/>
                  </a:schemeClr>
                </a:solidFill>
                <a:cs typeface="+mn-ea"/>
                <a:sym typeface="+mn-lt"/>
              </a:endParaRPr>
            </a:p>
          </p:txBody>
        </p:sp>
        <p:sp>
          <p:nvSpPr>
            <p:cNvPr id="29" name="矩形 28">
              <a:extLst>
                <a:ext uri="{FF2B5EF4-FFF2-40B4-BE49-F238E27FC236}">
                  <a16:creationId xmlns:a16="http://schemas.microsoft.com/office/drawing/2014/main" id="{5EB05E47-9AE4-4075-B06B-0EAC8175E536}"/>
                </a:ext>
              </a:extLst>
            </p:cNvPr>
            <p:cNvSpPr/>
            <p:nvPr/>
          </p:nvSpPr>
          <p:spPr>
            <a:xfrm>
              <a:off x="4565416" y="3510999"/>
              <a:ext cx="1654620" cy="461665"/>
            </a:xfrm>
            <a:prstGeom prst="rect">
              <a:avLst/>
            </a:prstGeom>
          </p:spPr>
          <p:txBody>
            <a:bodyPr wrap="none">
              <a:spAutoFit/>
            </a:bodyPr>
            <a:lstStyle/>
            <a:p>
              <a:pPr algn="ctr"/>
              <a:r>
                <a:rPr lang="en-US" altLang="zh-CN" sz="2400" dirty="0">
                  <a:cs typeface="+mn-ea"/>
                  <a:sym typeface="+mn-lt"/>
                </a:rPr>
                <a:t>ONTENTS</a:t>
              </a:r>
              <a:endParaRPr lang="zh-CN" altLang="en-US" sz="2400" dirty="0">
                <a:cs typeface="+mn-ea"/>
                <a:sym typeface="+mn-lt"/>
              </a:endParaRPr>
            </a:p>
          </p:txBody>
        </p:sp>
        <p:sp>
          <p:nvSpPr>
            <p:cNvPr id="35" name="矩形 34">
              <a:extLst>
                <a:ext uri="{FF2B5EF4-FFF2-40B4-BE49-F238E27FC236}">
                  <a16:creationId xmlns:a16="http://schemas.microsoft.com/office/drawing/2014/main" id="{234987F0-E0CB-448B-93C2-1AED92645BA7}"/>
                </a:ext>
              </a:extLst>
            </p:cNvPr>
            <p:cNvSpPr/>
            <p:nvPr/>
          </p:nvSpPr>
          <p:spPr>
            <a:xfrm>
              <a:off x="4023223" y="2630592"/>
              <a:ext cx="552303" cy="1446550"/>
            </a:xfrm>
            <a:prstGeom prst="rect">
              <a:avLst/>
            </a:prstGeom>
          </p:spPr>
          <p:txBody>
            <a:bodyPr wrap="square">
              <a:spAutoFit/>
            </a:bodyPr>
            <a:lstStyle/>
            <a:p>
              <a:r>
                <a:rPr lang="en-US" altLang="zh-CN" sz="8800" dirty="0">
                  <a:latin typeface="FangSong" panose="02010609060101010101" pitchFamily="49" charset="-122"/>
                  <a:ea typeface="FangSong" panose="02010609060101010101" pitchFamily="49" charset="-122"/>
                  <a:cs typeface="+mn-ea"/>
                  <a:sym typeface="+mn-lt"/>
                </a:rPr>
                <a:t>C</a:t>
              </a:r>
              <a:endParaRPr lang="zh-CN" altLang="en-US" sz="8800" dirty="0">
                <a:latin typeface="FangSong" panose="02010609060101010101" pitchFamily="49" charset="-122"/>
                <a:ea typeface="FangSong" panose="02010609060101010101" pitchFamily="49" charset="-122"/>
                <a:cs typeface="+mn-ea"/>
                <a:sym typeface="+mn-lt"/>
              </a:endParaRPr>
            </a:p>
          </p:txBody>
        </p:sp>
      </p:grpSp>
      <p:pic>
        <p:nvPicPr>
          <p:cNvPr id="53" name="图片 52" descr="图片包含 物体&#10;&#10;描述已自动生成">
            <a:extLst>
              <a:ext uri="{FF2B5EF4-FFF2-40B4-BE49-F238E27FC236}">
                <a16:creationId xmlns:a16="http://schemas.microsoft.com/office/drawing/2014/main" id="{DD2B3470-E3A3-4F98-A437-571B18C6D48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8813" y="506943"/>
            <a:ext cx="2227605" cy="457245"/>
          </a:xfrm>
          <a:prstGeom prst="rect">
            <a:avLst/>
          </a:prstGeom>
        </p:spPr>
      </p:pic>
    </p:spTree>
    <p:extLst>
      <p:ext uri="{BB962C8B-B14F-4D97-AF65-F5344CB8AC3E}">
        <p14:creationId xmlns:p14="http://schemas.microsoft.com/office/powerpoint/2010/main" val="2108231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95CE7B31-2F17-4126-A705-8697CCA99E22}"/>
              </a:ext>
            </a:extLst>
          </p:cNvPr>
          <p:cNvSpPr/>
          <p:nvPr/>
        </p:nvSpPr>
        <p:spPr>
          <a:xfrm>
            <a:off x="1788345" y="1809977"/>
            <a:ext cx="3947964" cy="3058531"/>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8" name="图片 27">
            <a:extLst>
              <a:ext uri="{FF2B5EF4-FFF2-40B4-BE49-F238E27FC236}">
                <a16:creationId xmlns:a16="http://schemas.microsoft.com/office/drawing/2014/main" id="{5F11D472-BDE4-4B0B-B7A3-6467AAF941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64354" y="388997"/>
            <a:ext cx="2688085" cy="638420"/>
          </a:xfrm>
          <a:prstGeom prst="rect">
            <a:avLst/>
          </a:prstGeom>
        </p:spPr>
      </p:pic>
      <p:pic>
        <p:nvPicPr>
          <p:cNvPr id="10" name="图片 5">
            <a:extLst>
              <a:ext uri="{FF2B5EF4-FFF2-40B4-BE49-F238E27FC236}">
                <a16:creationId xmlns:a16="http://schemas.microsoft.com/office/drawing/2014/main" id="{7D7F8A3F-C42A-44CD-907F-762D291AF5BC}"/>
              </a:ext>
            </a:extLst>
          </p:cNvPr>
          <p:cNvPicPr>
            <a:picLocks noChangeAspect="1"/>
          </p:cNvPicPr>
          <p:nvPr/>
        </p:nvPicPr>
        <p:blipFill rotWithShape="1">
          <a:blip r:embed="rId4">
            <a:extLst>
              <a:ext uri="{28A0092B-C50C-407E-A947-70E740481C1C}">
                <a14:useLocalDpi xmlns:a14="http://schemas.microsoft.com/office/drawing/2010/main" val="0"/>
              </a:ext>
            </a:extLst>
          </a:blip>
          <a:srcRect r="12359"/>
          <a:stretch/>
        </p:blipFill>
        <p:spPr>
          <a:xfrm>
            <a:off x="8583717" y="5275559"/>
            <a:ext cx="1736918" cy="1328467"/>
          </a:xfrm>
          <a:prstGeom prst="rect">
            <a:avLst/>
          </a:prstGeom>
          <a:ln>
            <a:noFill/>
          </a:ln>
          <a:effectLst/>
        </p:spPr>
      </p:pic>
      <p:pic>
        <p:nvPicPr>
          <p:cNvPr id="11" name="图片 4">
            <a:extLst>
              <a:ext uri="{FF2B5EF4-FFF2-40B4-BE49-F238E27FC236}">
                <a16:creationId xmlns:a16="http://schemas.microsoft.com/office/drawing/2014/main" id="{CD6BA8E3-9B8A-4A99-AE0F-37BEB1A0371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48126" y="1590388"/>
            <a:ext cx="4207645" cy="2805096"/>
          </a:xfrm>
          <a:prstGeom prst="rect">
            <a:avLst/>
          </a:prstGeom>
          <a:ln>
            <a:noFill/>
          </a:ln>
          <a:effectLst>
            <a:outerShdw blurRad="292100" dist="139700" dir="2700000" algn="tl" rotWithShape="0">
              <a:srgbClr val="333333">
                <a:alpha val="65000"/>
              </a:srgbClr>
            </a:outerShdw>
          </a:effectLst>
        </p:spPr>
      </p:pic>
      <p:pic>
        <p:nvPicPr>
          <p:cNvPr id="12" name="图片 3" descr="图片包含 喷泉, 户外, 温泉, 水&#10;&#10;描述已自动生成">
            <a:extLst>
              <a:ext uri="{FF2B5EF4-FFF2-40B4-BE49-F238E27FC236}">
                <a16:creationId xmlns:a16="http://schemas.microsoft.com/office/drawing/2014/main" id="{7AFF28D6-F3F8-486B-8A45-0BD754A4C1B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02637" y="5285068"/>
            <a:ext cx="1752954" cy="1316852"/>
          </a:xfrm>
          <a:prstGeom prst="rect">
            <a:avLst/>
          </a:prstGeom>
          <a:ln>
            <a:noFill/>
          </a:ln>
          <a:effectLst/>
          <a:scene3d>
            <a:camera prst="isometricTopUp">
              <a:rot lat="0" lon="0" rev="0"/>
            </a:camera>
            <a:lightRig rig="threePt" dir="t"/>
          </a:scene3d>
        </p:spPr>
      </p:pic>
      <p:pic>
        <p:nvPicPr>
          <p:cNvPr id="13" name="图片 2" descr="图片包含 户外, 水, 天空, 河流&#10;&#10;描述已自动生成">
            <a:extLst>
              <a:ext uri="{FF2B5EF4-FFF2-40B4-BE49-F238E27FC236}">
                <a16:creationId xmlns:a16="http://schemas.microsoft.com/office/drawing/2014/main" id="{C2A1F0A2-68AC-4ADF-9113-AC11B68AF425}"/>
              </a:ext>
            </a:extLst>
          </p:cNvPr>
          <p:cNvPicPr>
            <a:picLocks noChangeAspect="1"/>
          </p:cNvPicPr>
          <p:nvPr/>
        </p:nvPicPr>
        <p:blipFill rotWithShape="1">
          <a:blip r:embed="rId7">
            <a:extLst>
              <a:ext uri="{28A0092B-C50C-407E-A947-70E740481C1C}">
                <a14:useLocalDpi xmlns:a14="http://schemas.microsoft.com/office/drawing/2010/main" val="0"/>
              </a:ext>
            </a:extLst>
          </a:blip>
          <a:srcRect l="18186" t="837" r="6526" b="-837"/>
          <a:stretch/>
        </p:blipFill>
        <p:spPr>
          <a:xfrm>
            <a:off x="3334745" y="5279692"/>
            <a:ext cx="1777567" cy="1328467"/>
          </a:xfrm>
          <a:prstGeom prst="rect">
            <a:avLst/>
          </a:prstGeom>
          <a:ln>
            <a:noFill/>
          </a:ln>
          <a:effectLst/>
        </p:spPr>
      </p:pic>
      <p:pic>
        <p:nvPicPr>
          <p:cNvPr id="14" name="图片 1">
            <a:extLst>
              <a:ext uri="{FF2B5EF4-FFF2-40B4-BE49-F238E27FC236}">
                <a16:creationId xmlns:a16="http://schemas.microsoft.com/office/drawing/2014/main" id="{18A8ED32-EC46-42F6-8488-7A594985E012}"/>
              </a:ext>
            </a:extLst>
          </p:cNvPr>
          <p:cNvPicPr>
            <a:picLocks noChangeAspect="1"/>
          </p:cNvPicPr>
          <p:nvPr/>
        </p:nvPicPr>
        <p:blipFill rotWithShape="1">
          <a:blip r:embed="rId8">
            <a:extLst>
              <a:ext uri="{28A0092B-C50C-407E-A947-70E740481C1C}">
                <a14:useLocalDpi xmlns:a14="http://schemas.microsoft.com/office/drawing/2010/main" val="0"/>
              </a:ext>
            </a:extLst>
          </a:blip>
          <a:srcRect l="22762" r="4403"/>
          <a:stretch/>
        </p:blipFill>
        <p:spPr>
          <a:xfrm>
            <a:off x="1658529" y="5297397"/>
            <a:ext cx="1676216" cy="1295096"/>
          </a:xfrm>
          <a:prstGeom prst="rect">
            <a:avLst/>
          </a:prstGeom>
          <a:ln>
            <a:noFill/>
          </a:ln>
          <a:effectLst/>
        </p:spPr>
      </p:pic>
      <p:sp>
        <p:nvSpPr>
          <p:cNvPr id="15" name="矩形 14">
            <a:extLst>
              <a:ext uri="{FF2B5EF4-FFF2-40B4-BE49-F238E27FC236}">
                <a16:creationId xmlns:a16="http://schemas.microsoft.com/office/drawing/2014/main" id="{CA2FF7F1-5AB5-41B3-9DF3-84839B431354}"/>
              </a:ext>
            </a:extLst>
          </p:cNvPr>
          <p:cNvSpPr/>
          <p:nvPr/>
        </p:nvSpPr>
        <p:spPr>
          <a:xfrm>
            <a:off x="1658529" y="5254465"/>
            <a:ext cx="8747422" cy="1401031"/>
          </a:xfrm>
          <a:prstGeom prst="rect">
            <a:avLst/>
          </a:prstGeom>
          <a:gradFill flip="none" rotWithShape="1">
            <a:gsLst>
              <a:gs pos="0">
                <a:schemeClr val="bg1">
                  <a:alpha val="0"/>
                </a:schemeClr>
              </a:gs>
              <a:gs pos="100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矩形 15">
            <a:extLst>
              <a:ext uri="{FF2B5EF4-FFF2-40B4-BE49-F238E27FC236}">
                <a16:creationId xmlns:a16="http://schemas.microsoft.com/office/drawing/2014/main" id="{894EE9AD-A46A-40E4-BA0D-45BE0C506FE9}"/>
              </a:ext>
            </a:extLst>
          </p:cNvPr>
          <p:cNvSpPr/>
          <p:nvPr/>
        </p:nvSpPr>
        <p:spPr>
          <a:xfrm>
            <a:off x="0" y="6153091"/>
            <a:ext cx="12192000" cy="7242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a:extLst>
              <a:ext uri="{FF2B5EF4-FFF2-40B4-BE49-F238E27FC236}">
                <a16:creationId xmlns:a16="http://schemas.microsoft.com/office/drawing/2014/main" id="{4288ED42-6C7C-47E2-9B54-23DD094E63BF}"/>
              </a:ext>
            </a:extLst>
          </p:cNvPr>
          <p:cNvSpPr txBox="1"/>
          <p:nvPr/>
        </p:nvSpPr>
        <p:spPr>
          <a:xfrm>
            <a:off x="6854659" y="2546266"/>
            <a:ext cx="3554730" cy="2069606"/>
          </a:xfrm>
          <a:prstGeom prst="rect">
            <a:avLst/>
          </a:prstGeom>
          <a:noFill/>
        </p:spPr>
        <p:txBody>
          <a:bodyPr wrap="square" rtlCol="0">
            <a:spAutoFit/>
          </a:bodyPr>
          <a:lstStyle/>
          <a:p>
            <a:pPr>
              <a:lnSpc>
                <a:spcPct val="150000"/>
              </a:lnSpc>
            </a:pPr>
            <a:r>
              <a:rPr lang="zh-CN" altLang="en-US" sz="2200" dirty="0">
                <a:latin typeface="+mn-ea"/>
                <a:cs typeface="+mn-ea"/>
                <a:sym typeface="+mn-lt"/>
              </a:rPr>
              <a:t>在此输入研究结果文字说明</a:t>
            </a:r>
            <a:endParaRPr lang="en-US" altLang="zh-CN" sz="2200" dirty="0">
              <a:latin typeface="+mn-ea"/>
              <a:cs typeface="+mn-ea"/>
              <a:sym typeface="+mn-lt"/>
            </a:endParaRPr>
          </a:p>
          <a:p>
            <a:pPr>
              <a:lnSpc>
                <a:spcPct val="150000"/>
              </a:lnSpc>
            </a:pPr>
            <a:r>
              <a:rPr lang="zh-CN" altLang="en-US" sz="2200" dirty="0">
                <a:latin typeface="+mn-ea"/>
                <a:cs typeface="+mn-ea"/>
                <a:sym typeface="+mn-lt"/>
              </a:rPr>
              <a:t>这是内容这是内容这是内容</a:t>
            </a:r>
            <a:endParaRPr lang="en-US" altLang="zh-CN" sz="2200" dirty="0">
              <a:latin typeface="+mn-ea"/>
              <a:cs typeface="+mn-ea"/>
              <a:sym typeface="+mn-lt"/>
            </a:endParaRPr>
          </a:p>
          <a:p>
            <a:pPr>
              <a:lnSpc>
                <a:spcPct val="150000"/>
              </a:lnSpc>
            </a:pPr>
            <a:r>
              <a:rPr lang="zh-CN" altLang="en-US" sz="2200" dirty="0">
                <a:latin typeface="+mn-ea"/>
                <a:cs typeface="+mn-ea"/>
                <a:sym typeface="+mn-lt"/>
              </a:rPr>
              <a:t>这是内容这是内容这是内容这是内容这是内容这是内容</a:t>
            </a:r>
          </a:p>
        </p:txBody>
      </p:sp>
      <p:sp>
        <p:nvSpPr>
          <p:cNvPr id="18" name="矩形 17">
            <a:extLst>
              <a:ext uri="{FF2B5EF4-FFF2-40B4-BE49-F238E27FC236}">
                <a16:creationId xmlns:a16="http://schemas.microsoft.com/office/drawing/2014/main" id="{38982251-74FE-4C24-873B-2022540E6C68}"/>
              </a:ext>
            </a:extLst>
          </p:cNvPr>
          <p:cNvSpPr/>
          <p:nvPr/>
        </p:nvSpPr>
        <p:spPr>
          <a:xfrm>
            <a:off x="6077479" y="1732029"/>
            <a:ext cx="5109091" cy="587340"/>
          </a:xfrm>
          <a:prstGeom prst="rect">
            <a:avLst/>
          </a:prstGeom>
        </p:spPr>
        <p:txBody>
          <a:bodyPr wrap="none">
            <a:spAutoFit/>
          </a:bodyPr>
          <a:lstStyle/>
          <a:p>
            <a:pPr>
              <a:lnSpc>
                <a:spcPct val="150000"/>
              </a:lnSpc>
            </a:pPr>
            <a:r>
              <a:rPr lang="zh-CN" altLang="en-US" sz="2400" dirty="0">
                <a:cs typeface="+mn-ea"/>
                <a:sym typeface="+mn-lt"/>
              </a:rPr>
              <a:t>替换图片为研究结果图或者统计图表</a:t>
            </a:r>
            <a:endParaRPr lang="en-US" altLang="zh-CN" sz="2400" dirty="0">
              <a:cs typeface="+mn-ea"/>
              <a:sym typeface="+mn-lt"/>
            </a:endParaRPr>
          </a:p>
        </p:txBody>
      </p:sp>
      <p:sp>
        <p:nvSpPr>
          <p:cNvPr id="19" name="矩形 1">
            <a:extLst>
              <a:ext uri="{FF2B5EF4-FFF2-40B4-BE49-F238E27FC236}">
                <a16:creationId xmlns:a16="http://schemas.microsoft.com/office/drawing/2014/main" id="{ECF9CBC2-2CDC-4EF9-9118-05219D4D4D27}"/>
              </a:ext>
            </a:extLst>
          </p:cNvPr>
          <p:cNvSpPr/>
          <p:nvPr/>
        </p:nvSpPr>
        <p:spPr>
          <a:xfrm>
            <a:off x="9633482" y="4303873"/>
            <a:ext cx="1145078" cy="657369"/>
          </a:xfrm>
          <a:custGeom>
            <a:avLst/>
            <a:gdLst>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0 w 1049482"/>
              <a:gd name="connsiteY4" fmla="*/ 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9144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268085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91440 w 1049482"/>
              <a:gd name="connsiteY4" fmla="*/ 268085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0 w 1049482"/>
              <a:gd name="connsiteY0" fmla="*/ 0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1039091 w 1049482"/>
              <a:gd name="connsiteY0" fmla="*/ 31173 h 698933"/>
              <a:gd name="connsiteX1" fmla="*/ 1049482 w 1049482"/>
              <a:gd name="connsiteY1" fmla="*/ 0 h 698933"/>
              <a:gd name="connsiteX2" fmla="*/ 1049482 w 1049482"/>
              <a:gd name="connsiteY2" fmla="*/ 698933 h 698933"/>
              <a:gd name="connsiteX3" fmla="*/ 0 w 1049482"/>
              <a:gd name="connsiteY3" fmla="*/ 698933 h 698933"/>
              <a:gd name="connsiteX4" fmla="*/ 8313 w 1049482"/>
              <a:gd name="connsiteY4" fmla="*/ 662940 h 698933"/>
              <a:gd name="connsiteX0" fmla="*/ 1039091 w 1049482"/>
              <a:gd name="connsiteY0" fmla="*/ 0 h 667760"/>
              <a:gd name="connsiteX1" fmla="*/ 1049482 w 1049482"/>
              <a:gd name="connsiteY1" fmla="*/ 72736 h 667760"/>
              <a:gd name="connsiteX2" fmla="*/ 1049482 w 1049482"/>
              <a:gd name="connsiteY2" fmla="*/ 667760 h 667760"/>
              <a:gd name="connsiteX3" fmla="*/ 0 w 1049482"/>
              <a:gd name="connsiteY3" fmla="*/ 667760 h 667760"/>
              <a:gd name="connsiteX4" fmla="*/ 8313 w 1049482"/>
              <a:gd name="connsiteY4" fmla="*/ 631767 h 667760"/>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21376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21376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52549 h 657369"/>
              <a:gd name="connsiteX0" fmla="*/ 1049482 w 1049482"/>
              <a:gd name="connsiteY0" fmla="*/ 0 h 657369"/>
              <a:gd name="connsiteX1" fmla="*/ 1049482 w 1049482"/>
              <a:gd name="connsiteY1" fmla="*/ 62345 h 657369"/>
              <a:gd name="connsiteX2" fmla="*/ 1049482 w 1049482"/>
              <a:gd name="connsiteY2" fmla="*/ 657369 h 657369"/>
              <a:gd name="connsiteX3" fmla="*/ 0 w 1049482"/>
              <a:gd name="connsiteY3" fmla="*/ 657369 h 657369"/>
              <a:gd name="connsiteX4" fmla="*/ 8313 w 1049482"/>
              <a:gd name="connsiteY4" fmla="*/ 652549 h 657369"/>
              <a:gd name="connsiteX0" fmla="*/ 1049482 w 1049482"/>
              <a:gd name="connsiteY0" fmla="*/ 0 h 662940"/>
              <a:gd name="connsiteX1" fmla="*/ 1049482 w 1049482"/>
              <a:gd name="connsiteY1" fmla="*/ 62345 h 662940"/>
              <a:gd name="connsiteX2" fmla="*/ 1049482 w 1049482"/>
              <a:gd name="connsiteY2" fmla="*/ 657369 h 662940"/>
              <a:gd name="connsiteX3" fmla="*/ 0 w 1049482"/>
              <a:gd name="connsiteY3" fmla="*/ 657369 h 662940"/>
              <a:gd name="connsiteX4" fmla="*/ 216131 w 1049482"/>
              <a:gd name="connsiteY4" fmla="*/ 662940 h 662940"/>
              <a:gd name="connsiteX0" fmla="*/ 841664 w 841664"/>
              <a:gd name="connsiteY0" fmla="*/ 0 h 667760"/>
              <a:gd name="connsiteX1" fmla="*/ 841664 w 841664"/>
              <a:gd name="connsiteY1" fmla="*/ 62345 h 667760"/>
              <a:gd name="connsiteX2" fmla="*/ 841664 w 841664"/>
              <a:gd name="connsiteY2" fmla="*/ 657369 h 667760"/>
              <a:gd name="connsiteX3" fmla="*/ 0 w 841664"/>
              <a:gd name="connsiteY3" fmla="*/ 667760 h 667760"/>
              <a:gd name="connsiteX4" fmla="*/ 8313 w 841664"/>
              <a:gd name="connsiteY4" fmla="*/ 662940 h 667760"/>
              <a:gd name="connsiteX0" fmla="*/ 843741 w 843741"/>
              <a:gd name="connsiteY0" fmla="*/ 0 h 667760"/>
              <a:gd name="connsiteX1" fmla="*/ 843741 w 843741"/>
              <a:gd name="connsiteY1" fmla="*/ 62345 h 667760"/>
              <a:gd name="connsiteX2" fmla="*/ 843741 w 843741"/>
              <a:gd name="connsiteY2" fmla="*/ 657369 h 667760"/>
              <a:gd name="connsiteX3" fmla="*/ 2077 w 843741"/>
              <a:gd name="connsiteY3" fmla="*/ 667760 h 667760"/>
              <a:gd name="connsiteX4" fmla="*/ 0 w 843741"/>
              <a:gd name="connsiteY4" fmla="*/ 600594 h 667760"/>
              <a:gd name="connsiteX0" fmla="*/ 841673 w 841673"/>
              <a:gd name="connsiteY0" fmla="*/ 0 h 667760"/>
              <a:gd name="connsiteX1" fmla="*/ 841673 w 841673"/>
              <a:gd name="connsiteY1" fmla="*/ 62345 h 667760"/>
              <a:gd name="connsiteX2" fmla="*/ 841673 w 841673"/>
              <a:gd name="connsiteY2" fmla="*/ 657369 h 667760"/>
              <a:gd name="connsiteX3" fmla="*/ 9 w 841673"/>
              <a:gd name="connsiteY3" fmla="*/ 667760 h 667760"/>
              <a:gd name="connsiteX4" fmla="*/ 39496 w 841673"/>
              <a:gd name="connsiteY4" fmla="*/ 652549 h 667760"/>
              <a:gd name="connsiteX0" fmla="*/ 841666 w 841666"/>
              <a:gd name="connsiteY0" fmla="*/ 0 h 667760"/>
              <a:gd name="connsiteX1" fmla="*/ 841666 w 841666"/>
              <a:gd name="connsiteY1" fmla="*/ 62345 h 667760"/>
              <a:gd name="connsiteX2" fmla="*/ 841666 w 841666"/>
              <a:gd name="connsiteY2" fmla="*/ 657369 h 667760"/>
              <a:gd name="connsiteX3" fmla="*/ 2 w 841666"/>
              <a:gd name="connsiteY3" fmla="*/ 667760 h 667760"/>
              <a:gd name="connsiteX4" fmla="*/ 288870 w 841666"/>
              <a:gd name="connsiteY4" fmla="*/ 642159 h 667760"/>
              <a:gd name="connsiteX0" fmla="*/ 1155469 w 1155469"/>
              <a:gd name="connsiteY0" fmla="*/ 0 h 667760"/>
              <a:gd name="connsiteX1" fmla="*/ 1155469 w 1155469"/>
              <a:gd name="connsiteY1" fmla="*/ 62345 h 667760"/>
              <a:gd name="connsiteX2" fmla="*/ 1155469 w 1155469"/>
              <a:gd name="connsiteY2" fmla="*/ 657369 h 667760"/>
              <a:gd name="connsiteX3" fmla="*/ 313805 w 1155469"/>
              <a:gd name="connsiteY3" fmla="*/ 667760 h 667760"/>
              <a:gd name="connsiteX4" fmla="*/ 0 w 1155469"/>
              <a:gd name="connsiteY4" fmla="*/ 621377 h 667760"/>
              <a:gd name="connsiteX0" fmla="*/ 1155469 w 1155469"/>
              <a:gd name="connsiteY0" fmla="*/ 0 h 667760"/>
              <a:gd name="connsiteX1" fmla="*/ 1155469 w 1155469"/>
              <a:gd name="connsiteY1" fmla="*/ 62345 h 667760"/>
              <a:gd name="connsiteX2" fmla="*/ 1155469 w 1155469"/>
              <a:gd name="connsiteY2" fmla="*/ 657369 h 667760"/>
              <a:gd name="connsiteX3" fmla="*/ 313805 w 1155469"/>
              <a:gd name="connsiteY3" fmla="*/ 667760 h 667760"/>
              <a:gd name="connsiteX4" fmla="*/ 0 w 1155469"/>
              <a:gd name="connsiteY4" fmla="*/ 621377 h 667760"/>
              <a:gd name="connsiteX0" fmla="*/ 1155469 w 1155469"/>
              <a:gd name="connsiteY0" fmla="*/ 0 h 657369"/>
              <a:gd name="connsiteX1" fmla="*/ 1155469 w 1155469"/>
              <a:gd name="connsiteY1" fmla="*/ 62345 h 657369"/>
              <a:gd name="connsiteX2" fmla="*/ 1155469 w 1155469"/>
              <a:gd name="connsiteY2" fmla="*/ 657369 h 657369"/>
              <a:gd name="connsiteX3" fmla="*/ 0 w 1155469"/>
              <a:gd name="connsiteY3" fmla="*/ 621377 h 657369"/>
              <a:gd name="connsiteX0" fmla="*/ 1145078 w 1145078"/>
              <a:gd name="connsiteY0" fmla="*/ 0 h 683723"/>
              <a:gd name="connsiteX1" fmla="*/ 1145078 w 1145078"/>
              <a:gd name="connsiteY1" fmla="*/ 62345 h 683723"/>
              <a:gd name="connsiteX2" fmla="*/ 1145078 w 1145078"/>
              <a:gd name="connsiteY2" fmla="*/ 657369 h 683723"/>
              <a:gd name="connsiteX3" fmla="*/ 0 w 1145078"/>
              <a:gd name="connsiteY3" fmla="*/ 683723 h 683723"/>
              <a:gd name="connsiteX0" fmla="*/ 1145078 w 1145078"/>
              <a:gd name="connsiteY0" fmla="*/ 0 h 657369"/>
              <a:gd name="connsiteX1" fmla="*/ 1145078 w 1145078"/>
              <a:gd name="connsiteY1" fmla="*/ 62345 h 657369"/>
              <a:gd name="connsiteX2" fmla="*/ 1145078 w 1145078"/>
              <a:gd name="connsiteY2" fmla="*/ 657369 h 657369"/>
              <a:gd name="connsiteX3" fmla="*/ 0 w 1145078"/>
              <a:gd name="connsiteY3" fmla="*/ 642159 h 657369"/>
            </a:gdLst>
            <a:ahLst/>
            <a:cxnLst>
              <a:cxn ang="0">
                <a:pos x="connsiteX0" y="connsiteY0"/>
              </a:cxn>
              <a:cxn ang="0">
                <a:pos x="connsiteX1" y="connsiteY1"/>
              </a:cxn>
              <a:cxn ang="0">
                <a:pos x="connsiteX2" y="connsiteY2"/>
              </a:cxn>
              <a:cxn ang="0">
                <a:pos x="connsiteX3" y="connsiteY3"/>
              </a:cxn>
            </a:cxnLst>
            <a:rect l="l" t="t" r="r" b="b"/>
            <a:pathLst>
              <a:path w="1145078" h="657369">
                <a:moveTo>
                  <a:pt x="1145078" y="0"/>
                </a:moveTo>
                <a:lnTo>
                  <a:pt x="1145078" y="62345"/>
                </a:lnTo>
                <a:lnTo>
                  <a:pt x="1145078" y="657369"/>
                </a:lnTo>
                <a:lnTo>
                  <a:pt x="0" y="642159"/>
                </a:lnTo>
              </a:path>
            </a:pathLst>
          </a:custGeom>
          <a:noFill/>
          <a:ln w="476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0" name="矩形 19">
            <a:extLst>
              <a:ext uri="{FF2B5EF4-FFF2-40B4-BE49-F238E27FC236}">
                <a16:creationId xmlns:a16="http://schemas.microsoft.com/office/drawing/2014/main" id="{E2DAB831-6359-462E-8271-0D6470519C8C}"/>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21" name="文本框 20">
            <a:extLst>
              <a:ext uri="{FF2B5EF4-FFF2-40B4-BE49-F238E27FC236}">
                <a16:creationId xmlns:a16="http://schemas.microsoft.com/office/drawing/2014/main" id="{78616EBC-EAF3-4796-BCE0-44E0BCC3A042}"/>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22" name="组合 21">
            <a:extLst>
              <a:ext uri="{FF2B5EF4-FFF2-40B4-BE49-F238E27FC236}">
                <a16:creationId xmlns:a16="http://schemas.microsoft.com/office/drawing/2014/main" id="{10678739-0FF5-416C-8EA5-2FAC571BCF7C}"/>
              </a:ext>
            </a:extLst>
          </p:cNvPr>
          <p:cNvGrpSpPr/>
          <p:nvPr/>
        </p:nvGrpSpPr>
        <p:grpSpPr>
          <a:xfrm>
            <a:off x="660401" y="406644"/>
            <a:ext cx="609356" cy="609356"/>
            <a:chOff x="7504635" y="3112377"/>
            <a:chExt cx="783759" cy="783759"/>
          </a:xfrm>
        </p:grpSpPr>
        <p:sp>
          <p:nvSpPr>
            <p:cNvPr id="24" name="椭圆 23">
              <a:extLst>
                <a:ext uri="{FF2B5EF4-FFF2-40B4-BE49-F238E27FC236}">
                  <a16:creationId xmlns:a16="http://schemas.microsoft.com/office/drawing/2014/main" id="{F81E8F7E-DA45-46F0-A45D-F26C3B122155}"/>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5" name="椭圆 24">
              <a:extLst>
                <a:ext uri="{FF2B5EF4-FFF2-40B4-BE49-F238E27FC236}">
                  <a16:creationId xmlns:a16="http://schemas.microsoft.com/office/drawing/2014/main" id="{67925893-DE71-4626-B2DD-9ACEDBFC5446}"/>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6" name="KSO_Shape">
              <a:extLst>
                <a:ext uri="{FF2B5EF4-FFF2-40B4-BE49-F238E27FC236}">
                  <a16:creationId xmlns:a16="http://schemas.microsoft.com/office/drawing/2014/main" id="{8ABD8CD4-90C9-4398-8A84-6675D1D945FD}"/>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spTree>
    <p:extLst>
      <p:ext uri="{BB962C8B-B14F-4D97-AF65-F5344CB8AC3E}">
        <p14:creationId xmlns:p14="http://schemas.microsoft.com/office/powerpoint/2010/main" val="25353891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a:extLst>
              <a:ext uri="{FF2B5EF4-FFF2-40B4-BE49-F238E27FC236}">
                <a16:creationId xmlns:a16="http://schemas.microsoft.com/office/drawing/2014/main" id="{95CE7B31-2F17-4126-A705-8697CCA99E22}"/>
              </a:ext>
            </a:extLst>
          </p:cNvPr>
          <p:cNvSpPr/>
          <p:nvPr/>
        </p:nvSpPr>
        <p:spPr>
          <a:xfrm>
            <a:off x="987137" y="4145973"/>
            <a:ext cx="633845" cy="448588"/>
          </a:xfrm>
          <a:custGeom>
            <a:avLst/>
            <a:gdLst>
              <a:gd name="connsiteX0" fmla="*/ 0 w 2351405"/>
              <a:gd name="connsiteY0" fmla="*/ 0 h 1821659"/>
              <a:gd name="connsiteX1" fmla="*/ 2351405 w 2351405"/>
              <a:gd name="connsiteY1" fmla="*/ 0 h 1821659"/>
              <a:gd name="connsiteX2" fmla="*/ 2351405 w 2351405"/>
              <a:gd name="connsiteY2" fmla="*/ 1821659 h 1821659"/>
              <a:gd name="connsiteX3" fmla="*/ 0 w 2351405"/>
              <a:gd name="connsiteY3" fmla="*/ 1821659 h 1821659"/>
              <a:gd name="connsiteX4" fmla="*/ 0 w 2351405"/>
              <a:gd name="connsiteY4" fmla="*/ 0 h 1821659"/>
              <a:gd name="connsiteX0" fmla="*/ 0 w 2351405"/>
              <a:gd name="connsiteY0" fmla="*/ 0 h 1821659"/>
              <a:gd name="connsiteX1" fmla="*/ 2351405 w 2351405"/>
              <a:gd name="connsiteY1" fmla="*/ 0 h 1821659"/>
              <a:gd name="connsiteX2" fmla="*/ 2351405 w 2351405"/>
              <a:gd name="connsiteY2" fmla="*/ 1821659 h 1821659"/>
              <a:gd name="connsiteX3" fmla="*/ 0 w 2351405"/>
              <a:gd name="connsiteY3" fmla="*/ 1821659 h 1821659"/>
              <a:gd name="connsiteX4" fmla="*/ 0 w 2351405"/>
              <a:gd name="connsiteY4" fmla="*/ 0 h 1821659"/>
              <a:gd name="connsiteX0" fmla="*/ 2351405 w 2442845"/>
              <a:gd name="connsiteY0" fmla="*/ 1821659 h 1913099"/>
              <a:gd name="connsiteX1" fmla="*/ 0 w 2442845"/>
              <a:gd name="connsiteY1" fmla="*/ 1821659 h 1913099"/>
              <a:gd name="connsiteX2" fmla="*/ 0 w 2442845"/>
              <a:gd name="connsiteY2" fmla="*/ 0 h 1913099"/>
              <a:gd name="connsiteX3" fmla="*/ 2351405 w 2442845"/>
              <a:gd name="connsiteY3" fmla="*/ 0 h 1913099"/>
              <a:gd name="connsiteX4" fmla="*/ 2442845 w 2442845"/>
              <a:gd name="connsiteY4" fmla="*/ 1913099 h 1913099"/>
              <a:gd name="connsiteX0" fmla="*/ 2351405 w 2359717"/>
              <a:gd name="connsiteY0" fmla="*/ 182165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990196 w 2359717"/>
              <a:gd name="connsiteY0" fmla="*/ 1811268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957987 h 18216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9717" h="1821659">
                <a:moveTo>
                  <a:pt x="484128" y="1811269"/>
                </a:moveTo>
                <a:lnTo>
                  <a:pt x="0" y="1821659"/>
                </a:lnTo>
                <a:lnTo>
                  <a:pt x="0" y="0"/>
                </a:lnTo>
                <a:lnTo>
                  <a:pt x="2351405" y="0"/>
                </a:lnTo>
                <a:cubicBezTo>
                  <a:pt x="2351405" y="607220"/>
                  <a:pt x="2359717" y="957987"/>
                  <a:pt x="2359717" y="957987"/>
                </a:cubicBezTo>
              </a:path>
            </a:pathLst>
          </a:cu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2" name="图片 11" descr="图片包含 喷泉, 户外, 温泉, 水&#10;&#10;描述已自动生成">
            <a:extLst>
              <a:ext uri="{FF2B5EF4-FFF2-40B4-BE49-F238E27FC236}">
                <a16:creationId xmlns:a16="http://schemas.microsoft.com/office/drawing/2014/main" id="{68C078DA-2AA1-41C2-B57F-2A5C2A6262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9468" y="1752489"/>
            <a:ext cx="2712902" cy="2028705"/>
          </a:xfrm>
          <a:prstGeom prst="rect">
            <a:avLst/>
          </a:prstGeom>
          <a:ln>
            <a:noFill/>
          </a:ln>
          <a:effectLst>
            <a:outerShdw blurRad="292100" dist="139700" dir="2700000" algn="tl" rotWithShape="0">
              <a:srgbClr val="333333">
                <a:alpha val="65000"/>
              </a:srgbClr>
            </a:outerShdw>
          </a:effectLst>
          <a:scene3d>
            <a:camera prst="isometricTopUp">
              <a:rot lat="0" lon="0" rev="0"/>
            </a:camera>
            <a:lightRig rig="threePt" dir="t"/>
          </a:scene3d>
        </p:spPr>
      </p:pic>
      <p:pic>
        <p:nvPicPr>
          <p:cNvPr id="14" name="图片 13">
            <a:extLst>
              <a:ext uri="{FF2B5EF4-FFF2-40B4-BE49-F238E27FC236}">
                <a16:creationId xmlns:a16="http://schemas.microsoft.com/office/drawing/2014/main" id="{B3C64C0C-242F-416A-9FDE-BBD6BAEF15A7}"/>
              </a:ext>
            </a:extLst>
          </p:cNvPr>
          <p:cNvPicPr>
            <a:picLocks noChangeAspect="1"/>
          </p:cNvPicPr>
          <p:nvPr/>
        </p:nvPicPr>
        <p:blipFill rotWithShape="1">
          <a:blip r:embed="rId4">
            <a:extLst>
              <a:ext uri="{28A0092B-C50C-407E-A947-70E740481C1C}">
                <a14:useLocalDpi xmlns:a14="http://schemas.microsoft.com/office/drawing/2010/main" val="0"/>
              </a:ext>
            </a:extLst>
          </a:blip>
          <a:srcRect l="918" r="8060"/>
          <a:stretch/>
        </p:blipFill>
        <p:spPr>
          <a:xfrm>
            <a:off x="7452370" y="1752489"/>
            <a:ext cx="2785984" cy="2040494"/>
          </a:xfrm>
          <a:prstGeom prst="rect">
            <a:avLst/>
          </a:prstGeom>
          <a:ln>
            <a:noFill/>
          </a:ln>
          <a:effectLst>
            <a:outerShdw blurRad="292100" dist="139700" dir="2700000" algn="tl" rotWithShape="0">
              <a:srgbClr val="333333">
                <a:alpha val="65000"/>
              </a:srgbClr>
            </a:outerShdw>
          </a:effectLst>
          <a:scene3d>
            <a:camera prst="isometricTopUp">
              <a:rot lat="0" lon="0" rev="0"/>
            </a:camera>
            <a:lightRig rig="threePt" dir="t"/>
          </a:scene3d>
        </p:spPr>
      </p:pic>
      <p:pic>
        <p:nvPicPr>
          <p:cNvPr id="24" name="图片 23">
            <a:extLst>
              <a:ext uri="{FF2B5EF4-FFF2-40B4-BE49-F238E27FC236}">
                <a16:creationId xmlns:a16="http://schemas.microsoft.com/office/drawing/2014/main" id="{11143737-75C6-4D98-B448-105CDC2B02DE}"/>
              </a:ext>
            </a:extLst>
          </p:cNvPr>
          <p:cNvPicPr>
            <a:picLocks noChangeAspect="1"/>
          </p:cNvPicPr>
          <p:nvPr/>
        </p:nvPicPr>
        <p:blipFill rotWithShape="1">
          <a:blip r:embed="rId5">
            <a:extLst>
              <a:ext uri="{28A0092B-C50C-407E-A947-70E740481C1C}">
                <a14:useLocalDpi xmlns:a14="http://schemas.microsoft.com/office/drawing/2010/main" val="0"/>
              </a:ext>
            </a:extLst>
          </a:blip>
          <a:srcRect l="13925"/>
          <a:stretch/>
        </p:blipFill>
        <p:spPr>
          <a:xfrm>
            <a:off x="-1102354" y="1753538"/>
            <a:ext cx="3080817" cy="2014176"/>
          </a:xfrm>
          <a:prstGeom prst="rect">
            <a:avLst/>
          </a:prstGeom>
          <a:ln>
            <a:noFill/>
          </a:ln>
          <a:effectLst>
            <a:outerShdw blurRad="292100" dist="139700" dir="2700000" algn="tl" rotWithShape="0">
              <a:srgbClr val="333333">
                <a:alpha val="65000"/>
              </a:srgbClr>
            </a:outerShdw>
          </a:effectLst>
        </p:spPr>
      </p:pic>
      <p:pic>
        <p:nvPicPr>
          <p:cNvPr id="27" name="图片 26" descr="图片包含 户外, 水, 天空, 河流&#10;&#10;描述已自动生成">
            <a:extLst>
              <a:ext uri="{FF2B5EF4-FFF2-40B4-BE49-F238E27FC236}">
                <a16:creationId xmlns:a16="http://schemas.microsoft.com/office/drawing/2014/main" id="{C379D85C-2256-408E-8A51-3E1E61575172}"/>
              </a:ext>
            </a:extLst>
          </p:cNvPr>
          <p:cNvPicPr>
            <a:picLocks noChangeAspect="1"/>
          </p:cNvPicPr>
          <p:nvPr/>
        </p:nvPicPr>
        <p:blipFill rotWithShape="1">
          <a:blip r:embed="rId6">
            <a:extLst>
              <a:ext uri="{28A0092B-C50C-407E-A947-70E740481C1C}">
                <a14:useLocalDpi xmlns:a14="http://schemas.microsoft.com/office/drawing/2010/main" val="0"/>
              </a:ext>
            </a:extLst>
          </a:blip>
          <a:srcRect l="18186" t="837" r="6526" b="-837"/>
          <a:stretch/>
        </p:blipFill>
        <p:spPr>
          <a:xfrm>
            <a:off x="1978463" y="1745223"/>
            <a:ext cx="2750996" cy="2055960"/>
          </a:xfrm>
          <a:prstGeom prst="rect">
            <a:avLst/>
          </a:prstGeom>
          <a:ln>
            <a:noFill/>
          </a:ln>
          <a:effectLst>
            <a:outerShdw blurRad="292100" dist="139700" dir="2700000" algn="tl" rotWithShape="0">
              <a:srgbClr val="333333">
                <a:alpha val="65000"/>
              </a:srgbClr>
            </a:outerShdw>
          </a:effectLst>
        </p:spPr>
      </p:pic>
      <p:pic>
        <p:nvPicPr>
          <p:cNvPr id="35" name="图片 34">
            <a:extLst>
              <a:ext uri="{FF2B5EF4-FFF2-40B4-BE49-F238E27FC236}">
                <a16:creationId xmlns:a16="http://schemas.microsoft.com/office/drawing/2014/main" id="{92007ACB-2026-4C3A-B6E5-8D983F5030FE}"/>
              </a:ext>
            </a:extLst>
          </p:cNvPr>
          <p:cNvPicPr>
            <a:picLocks noChangeAspect="1"/>
          </p:cNvPicPr>
          <p:nvPr/>
        </p:nvPicPr>
        <p:blipFill rotWithShape="1">
          <a:blip r:embed="rId7">
            <a:extLst>
              <a:ext uri="{28A0092B-C50C-407E-A947-70E740481C1C}">
                <a14:useLocalDpi xmlns:a14="http://schemas.microsoft.com/office/drawing/2010/main" val="0"/>
              </a:ext>
            </a:extLst>
          </a:blip>
          <a:srcRect r="12359"/>
          <a:stretch/>
        </p:blipFill>
        <p:spPr>
          <a:xfrm>
            <a:off x="10150465" y="1744982"/>
            <a:ext cx="2688085" cy="2044381"/>
          </a:xfrm>
          <a:prstGeom prst="rect">
            <a:avLst/>
          </a:prstGeom>
          <a:ln>
            <a:noFill/>
          </a:ln>
          <a:effectLst>
            <a:outerShdw blurRad="292100" dist="139700" dir="2700000" algn="tl" rotWithShape="0">
              <a:srgbClr val="333333">
                <a:alpha val="65000"/>
              </a:srgbClr>
            </a:outerShdw>
          </a:effectLst>
        </p:spPr>
      </p:pic>
      <p:sp>
        <p:nvSpPr>
          <p:cNvPr id="3" name="文本框 2">
            <a:extLst>
              <a:ext uri="{FF2B5EF4-FFF2-40B4-BE49-F238E27FC236}">
                <a16:creationId xmlns:a16="http://schemas.microsoft.com/office/drawing/2014/main" id="{193D8514-C8E9-4A1B-A044-6F612400C031}"/>
              </a:ext>
            </a:extLst>
          </p:cNvPr>
          <p:cNvSpPr txBox="1"/>
          <p:nvPr/>
        </p:nvSpPr>
        <p:spPr>
          <a:xfrm>
            <a:off x="2196999" y="4594561"/>
            <a:ext cx="9297508" cy="1053943"/>
          </a:xfrm>
          <a:prstGeom prst="rect">
            <a:avLst/>
          </a:prstGeom>
          <a:noFill/>
        </p:spPr>
        <p:txBody>
          <a:bodyPr wrap="square" rtlCol="0">
            <a:spAutoFit/>
          </a:bodyPr>
          <a:lstStyle/>
          <a:p>
            <a:pPr>
              <a:lnSpc>
                <a:spcPct val="150000"/>
              </a:lnSpc>
            </a:pPr>
            <a:r>
              <a:rPr lang="zh-CN" altLang="en-US" sz="2200" dirty="0">
                <a:cs typeface="+mn-ea"/>
                <a:sym typeface="+mn-lt"/>
              </a:rPr>
              <a:t>将上述照片替换为研究结果图，并在此文本框填写研究内容总结</a:t>
            </a:r>
            <a:endParaRPr lang="en-US" altLang="zh-CN" sz="2200" dirty="0">
              <a:cs typeface="+mn-ea"/>
              <a:sym typeface="+mn-lt"/>
            </a:endParaRPr>
          </a:p>
          <a:p>
            <a:pPr>
              <a:lnSpc>
                <a:spcPct val="150000"/>
              </a:lnSpc>
            </a:pPr>
            <a:r>
              <a:rPr lang="zh-CN" altLang="en-US" sz="2200" dirty="0">
                <a:cs typeface="+mn-ea"/>
                <a:sym typeface="+mn-lt"/>
              </a:rPr>
              <a:t>这是内容这是内容这是内容这是内容这是内容这是内容这是内容这是内容</a:t>
            </a:r>
          </a:p>
        </p:txBody>
      </p:sp>
      <p:pic>
        <p:nvPicPr>
          <p:cNvPr id="21" name="图片 20">
            <a:extLst>
              <a:ext uri="{FF2B5EF4-FFF2-40B4-BE49-F238E27FC236}">
                <a16:creationId xmlns:a16="http://schemas.microsoft.com/office/drawing/2014/main" id="{2205F321-4201-4021-863B-602D3A41E67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981607" y="334088"/>
            <a:ext cx="2688085" cy="638420"/>
          </a:xfrm>
          <a:prstGeom prst="rect">
            <a:avLst/>
          </a:prstGeom>
        </p:spPr>
      </p:pic>
      <p:sp>
        <p:nvSpPr>
          <p:cNvPr id="2" name="矩形 1">
            <a:extLst>
              <a:ext uri="{FF2B5EF4-FFF2-40B4-BE49-F238E27FC236}">
                <a16:creationId xmlns:a16="http://schemas.microsoft.com/office/drawing/2014/main" id="{4954DA07-F229-496B-A152-63B72319369A}"/>
              </a:ext>
            </a:extLst>
          </p:cNvPr>
          <p:cNvSpPr/>
          <p:nvPr/>
        </p:nvSpPr>
        <p:spPr>
          <a:xfrm>
            <a:off x="1143832" y="4370267"/>
            <a:ext cx="1005403" cy="584775"/>
          </a:xfrm>
          <a:prstGeom prst="rect">
            <a:avLst/>
          </a:prstGeom>
        </p:spPr>
        <p:txBody>
          <a:bodyPr wrap="none">
            <a:spAutoFit/>
          </a:bodyPr>
          <a:lstStyle/>
          <a:p>
            <a:r>
              <a:rPr lang="zh-CN" altLang="en-US" sz="3200" dirty="0">
                <a:cs typeface="+mn-ea"/>
                <a:sym typeface="+mn-lt"/>
              </a:rPr>
              <a:t>总结</a:t>
            </a:r>
          </a:p>
        </p:txBody>
      </p:sp>
      <p:sp>
        <p:nvSpPr>
          <p:cNvPr id="11" name="矩形 10">
            <a:extLst>
              <a:ext uri="{FF2B5EF4-FFF2-40B4-BE49-F238E27FC236}">
                <a16:creationId xmlns:a16="http://schemas.microsoft.com/office/drawing/2014/main" id="{DFD2EC6F-2F2A-4903-A19C-D2A81E656623}"/>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13" name="文本框 12">
            <a:extLst>
              <a:ext uri="{FF2B5EF4-FFF2-40B4-BE49-F238E27FC236}">
                <a16:creationId xmlns:a16="http://schemas.microsoft.com/office/drawing/2014/main" id="{B617A896-44DE-4A8B-8F66-9402C151C807}"/>
              </a:ext>
            </a:extLst>
          </p:cNvPr>
          <p:cNvSpPr txBox="1"/>
          <p:nvPr/>
        </p:nvSpPr>
        <p:spPr>
          <a:xfrm>
            <a:off x="1326579" y="477082"/>
            <a:ext cx="1672253" cy="461665"/>
          </a:xfrm>
          <a:prstGeom prst="rect">
            <a:avLst/>
          </a:prstGeom>
          <a:noFill/>
        </p:spPr>
        <p:txBody>
          <a:bodyPr wrap="none" rtlCol="0">
            <a:spAutoFit/>
          </a:bodyPr>
          <a:lstStyle/>
          <a:p>
            <a:r>
              <a:rPr lang="zh-CN" altLang="en-US" sz="2400" spc="500" dirty="0">
                <a:cs typeface="+mn-ea"/>
                <a:sym typeface="+mn-lt"/>
              </a:rPr>
              <a:t>研究结果</a:t>
            </a:r>
          </a:p>
        </p:txBody>
      </p:sp>
      <p:grpSp>
        <p:nvGrpSpPr>
          <p:cNvPr id="15" name="组合 14">
            <a:extLst>
              <a:ext uri="{FF2B5EF4-FFF2-40B4-BE49-F238E27FC236}">
                <a16:creationId xmlns:a16="http://schemas.microsoft.com/office/drawing/2014/main" id="{1605A6F2-780A-470C-A0AC-074FF067885A}"/>
              </a:ext>
            </a:extLst>
          </p:cNvPr>
          <p:cNvGrpSpPr/>
          <p:nvPr/>
        </p:nvGrpSpPr>
        <p:grpSpPr>
          <a:xfrm>
            <a:off x="660401" y="406644"/>
            <a:ext cx="609356" cy="609356"/>
            <a:chOff x="7504635" y="3112377"/>
            <a:chExt cx="783759" cy="783759"/>
          </a:xfrm>
        </p:grpSpPr>
        <p:sp>
          <p:nvSpPr>
            <p:cNvPr id="16" name="椭圆 15">
              <a:extLst>
                <a:ext uri="{FF2B5EF4-FFF2-40B4-BE49-F238E27FC236}">
                  <a16:creationId xmlns:a16="http://schemas.microsoft.com/office/drawing/2014/main" id="{A14E4A12-EF01-403F-8E65-12A19ADE97F2}"/>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7" name="椭圆 16">
              <a:extLst>
                <a:ext uri="{FF2B5EF4-FFF2-40B4-BE49-F238E27FC236}">
                  <a16:creationId xmlns:a16="http://schemas.microsoft.com/office/drawing/2014/main" id="{3FC04CD5-5B2C-4878-BDA8-A687D421656E}"/>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8" name="KSO_Shape">
              <a:extLst>
                <a:ext uri="{FF2B5EF4-FFF2-40B4-BE49-F238E27FC236}">
                  <a16:creationId xmlns:a16="http://schemas.microsoft.com/office/drawing/2014/main" id="{F704C30D-5AE3-4BF9-BB2F-0FB14F04BB28}"/>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spTree>
    <p:extLst>
      <p:ext uri="{BB962C8B-B14F-4D97-AF65-F5344CB8AC3E}">
        <p14:creationId xmlns:p14="http://schemas.microsoft.com/office/powerpoint/2010/main" val="8614788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占位符 35">
            <a:extLst>
              <a:ext uri="{FF2B5EF4-FFF2-40B4-BE49-F238E27FC236}">
                <a16:creationId xmlns:a16="http://schemas.microsoft.com/office/drawing/2014/main" id="{B455C64A-894C-4E41-9418-AC9A5830C483}"/>
              </a:ext>
            </a:extLst>
          </p:cNvPr>
          <p:cNvSpPr>
            <a:spLocks noGrp="1"/>
          </p:cNvSpPr>
          <p:nvPr>
            <p:ph type="body" sz="quarter" idx="14"/>
          </p:nvPr>
        </p:nvSpPr>
        <p:spPr>
          <a:xfrm>
            <a:off x="3547372" y="2133281"/>
            <a:ext cx="5236152" cy="1515220"/>
          </a:xfrm>
        </p:spPr>
        <p:txBody>
          <a:bodyPr>
            <a:normAutofit/>
          </a:bodyPr>
          <a:lstStyle/>
          <a:p>
            <a:r>
              <a:rPr lang="en-US" altLang="zh-CN" sz="8800" b="1" dirty="0">
                <a:gradFill>
                  <a:gsLst>
                    <a:gs pos="24000">
                      <a:srgbClr val="959595"/>
                    </a:gs>
                    <a:gs pos="0">
                      <a:schemeClr val="bg1"/>
                    </a:gs>
                    <a:gs pos="100000">
                      <a:schemeClr val="accent6">
                        <a:lumMod val="50000"/>
                      </a:schemeClr>
                    </a:gs>
                  </a:gsLst>
                  <a:lin ang="16200000" scaled="1"/>
                </a:gradFill>
                <a:latin typeface="+mn-lt"/>
                <a:ea typeface="+mn-ea"/>
                <a:cs typeface="+mn-ea"/>
                <a:sym typeface="+mn-lt"/>
              </a:rPr>
              <a:t>THANKS</a:t>
            </a:r>
            <a:endParaRPr lang="zh-CN" altLang="en-US" sz="8800" b="1" dirty="0">
              <a:gradFill>
                <a:gsLst>
                  <a:gs pos="14000">
                    <a:srgbClr val="959595"/>
                  </a:gs>
                  <a:gs pos="0">
                    <a:schemeClr val="bg1"/>
                  </a:gs>
                  <a:gs pos="100000">
                    <a:schemeClr val="accent6">
                      <a:lumMod val="50000"/>
                    </a:schemeClr>
                  </a:gs>
                </a:gsLst>
                <a:lin ang="16200000" scaled="1"/>
              </a:gradFill>
              <a:latin typeface="+mn-lt"/>
              <a:ea typeface="+mn-ea"/>
              <a:cs typeface="+mn-ea"/>
              <a:sym typeface="+mn-lt"/>
            </a:endParaRPr>
          </a:p>
        </p:txBody>
      </p:sp>
      <p:pic>
        <p:nvPicPr>
          <p:cNvPr id="3" name="图片 2">
            <a:extLst>
              <a:ext uri="{FF2B5EF4-FFF2-40B4-BE49-F238E27FC236}">
                <a16:creationId xmlns:a16="http://schemas.microsoft.com/office/drawing/2014/main" id="{8DF46602-0166-4E1D-9F11-2410A1D45FD7}"/>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backgroundRemoval t="9726" b="89776" l="6000" r="90000">
                        <a14:foregroundMark x1="69500" y1="58603" x2="69500" y2="58603"/>
                        <a14:foregroundMark x1="83250" y1="57731" x2="83250" y2="57731"/>
                        <a14:foregroundMark x1="45750" y1="77431" x2="45750" y2="77431"/>
                        <a14:foregroundMark x1="72000" y1="80923" x2="72000" y2="80923"/>
                        <a14:foregroundMark x1="9250" y1="61222" x2="9250" y2="61222"/>
                        <a14:foregroundMark x1="10750" y1="69077" x2="10750" y2="69077"/>
                        <a14:foregroundMark x1="21250" y1="63840" x2="21250" y2="63840"/>
                        <a14:foregroundMark x1="21250" y1="61097" x2="21250" y2="61097"/>
                        <a14:foregroundMark x1="20750" y1="56733" x2="20750" y2="56733"/>
                        <a14:foregroundMark x1="11000" y1="53616" x2="11000" y2="53616"/>
                        <a14:foregroundMark x1="39500" y1="39651" x2="39500" y2="39651"/>
                        <a14:foregroundMark x1="46000" y1="32170" x2="46000" y2="32170"/>
                        <a14:foregroundMark x1="52750" y1="36908" x2="52750" y2="36908"/>
                        <a14:foregroundMark x1="70000" y1="39900" x2="70000" y2="39900"/>
                        <a14:foregroundMark x1="75250" y1="33416" x2="75250" y2="33416"/>
                        <a14:foregroundMark x1="83250" y1="36284" x2="83250" y2="36284"/>
                        <a14:foregroundMark x1="70750" y1="16833" x2="70750" y2="16833"/>
                        <a14:foregroundMark x1="49250" y1="16833" x2="49250" y2="16833"/>
                        <a14:foregroundMark x1="50000" y1="10224" x2="50000" y2="10224"/>
                        <a14:foregroundMark x1="18500" y1="11222" x2="18500" y2="11222"/>
                        <a14:foregroundMark x1="23250" y1="9975" x2="23250" y2="9975"/>
                        <a14:foregroundMark x1="17500" y1="15461" x2="17500" y2="15461"/>
                        <a14:foregroundMark x1="20000" y1="13965" x2="20000" y2="13965"/>
                        <a14:foregroundMark x1="18500" y1="18828" x2="18500" y2="18828"/>
                        <a14:foregroundMark x1="17250" y1="22444" x2="17250" y2="22444"/>
                        <a14:foregroundMark x1="20750" y1="26559" x2="20750" y2="26559"/>
                        <a14:foregroundMark x1="19250" y1="31671" x2="19250" y2="31671"/>
                        <a14:foregroundMark x1="21000" y1="36908" x2="21000" y2="36908"/>
                        <a14:foregroundMark x1="18500" y1="43392" x2="18500" y2="43392"/>
                        <a14:foregroundMark x1="22500" y1="41272" x2="22500" y2="41272"/>
                        <a14:foregroundMark x1="24000" y1="42768" x2="24000" y2="42768"/>
                        <a14:foregroundMark x1="18250" y1="48005" x2="18250" y2="48005"/>
                        <a14:foregroundMark x1="18250" y1="46633" x2="18250" y2="46633"/>
                        <a14:foregroundMark x1="20250" y1="48130" x2="20250" y2="48130"/>
                        <a14:foregroundMark x1="21750" y1="47880" x2="21750" y2="47880"/>
                        <a14:foregroundMark x1="24750" y1="46758" x2="24750" y2="46758"/>
                        <a14:foregroundMark x1="20750" y1="54863" x2="20750" y2="54863"/>
                        <a14:foregroundMark x1="14000" y1="78678" x2="14000" y2="78678"/>
                        <a14:foregroundMark x1="6250" y1="78554" x2="6250" y2="78554"/>
                        <a14:foregroundMark x1="6250" y1="77307" x2="6250" y2="77307"/>
                        <a14:foregroundMark x1="10000" y1="80424" x2="10000" y2="80424"/>
                        <a14:foregroundMark x1="6000" y1="76808" x2="6000" y2="76808"/>
                        <a14:foregroundMark x1="10500" y1="76808" x2="10500" y2="76808"/>
                        <a14:foregroundMark x1="11000" y1="77805" x2="11000" y2="77805"/>
                        <a14:foregroundMark x1="14000" y1="79052" x2="14000" y2="79052"/>
                        <a14:foregroundMark x1="6000" y1="79177" x2="6000" y2="79177"/>
                        <a14:foregroundMark x1="6500" y1="80175" x2="6500" y2="80175"/>
                        <a14:foregroundMark x1="6500" y1="80050" x2="6500" y2="80050"/>
                        <a14:foregroundMark x1="6500" y1="80673" x2="6500" y2="80673"/>
                        <a14:foregroundMark x1="20500" y1="65960" x2="20500" y2="65960"/>
                        <a14:foregroundMark x1="23500" y1="59601" x2="23500" y2="59601"/>
                        <a14:foregroundMark x1="18000" y1="60349" x2="18000" y2="60349"/>
                        <a14:foregroundMark x1="21000" y1="60349" x2="21000" y2="60349"/>
                        <a14:foregroundMark x1="21250" y1="59601" x2="21250" y2="59601"/>
                        <a14:foregroundMark x1="20750" y1="59102" x2="20750" y2="59102"/>
                        <a14:foregroundMark x1="21750" y1="54988" x2="21750" y2="54988"/>
                        <a14:foregroundMark x1="23000" y1="56983" x2="23000" y2="56983"/>
                        <a14:foregroundMark x1="22750" y1="66209" x2="22750" y2="66209"/>
                        <a14:foregroundMark x1="22250" y1="44264" x2="22250" y2="44264"/>
                        <a14:backgroundMark x1="85750" y1="16085" x2="85750" y2="16085"/>
                        <a14:backgroundMark x1="82250" y1="16209" x2="82250" y2="16209"/>
                        <a14:backgroundMark x1="78750" y1="17207" x2="78750" y2="17207"/>
                        <a14:backgroundMark x1="48250" y1="8603" x2="48250" y2="8603"/>
                        <a14:backgroundMark x1="73500" y1="58978" x2="73500" y2="58978"/>
                        <a14:backgroundMark x1="82000" y1="79426" x2="82000" y2="79426"/>
                        <a14:backgroundMark x1="13250" y1="71820" x2="13250" y2="71820"/>
                        <a14:backgroundMark x1="19250" y1="18204" x2="19250" y2="18204"/>
                        <a14:backgroundMark x1="20000" y1="16459" x2="20000" y2="16459"/>
                        <a14:backgroundMark x1="22500" y1="65586" x2="22500" y2="65586"/>
                      </a14:backgroundRemoval>
                    </a14:imgEffect>
                  </a14:imgLayer>
                </a14:imgProps>
              </a:ext>
              <a:ext uri="{28A0092B-C50C-407E-A947-70E740481C1C}">
                <a14:useLocalDpi xmlns:a14="http://schemas.microsoft.com/office/drawing/2010/main" val="0"/>
              </a:ext>
            </a:extLst>
          </a:blip>
          <a:stretch>
            <a:fillRect/>
          </a:stretch>
        </p:blipFill>
        <p:spPr>
          <a:xfrm>
            <a:off x="10372164" y="624822"/>
            <a:ext cx="1161024" cy="2327854"/>
          </a:xfrm>
          <a:prstGeom prst="rect">
            <a:avLst/>
          </a:prstGeom>
        </p:spPr>
      </p:pic>
      <p:sp>
        <p:nvSpPr>
          <p:cNvPr id="7" name="文本占位符 36">
            <a:extLst>
              <a:ext uri="{FF2B5EF4-FFF2-40B4-BE49-F238E27FC236}">
                <a16:creationId xmlns:a16="http://schemas.microsoft.com/office/drawing/2014/main" id="{F4DB3B15-E6A1-4FD8-9322-91FFE268C360}"/>
              </a:ext>
            </a:extLst>
          </p:cNvPr>
          <p:cNvSpPr>
            <a:spLocks noGrp="1"/>
          </p:cNvSpPr>
          <p:nvPr>
            <p:ph type="body" sz="quarter" idx="15"/>
          </p:nvPr>
        </p:nvSpPr>
        <p:spPr>
          <a:xfrm>
            <a:off x="5015695" y="3552376"/>
            <a:ext cx="2299507" cy="473974"/>
          </a:xfrm>
        </p:spPr>
        <p:txBody>
          <a:bodyPr>
            <a:normAutofit/>
          </a:bodyPr>
          <a:lstStyle/>
          <a:p>
            <a:pPr marL="0" indent="0">
              <a:buNone/>
            </a:pPr>
            <a:r>
              <a:rPr lang="zh-CN" altLang="en-US" b="1" dirty="0">
                <a:solidFill>
                  <a:schemeClr val="accent6">
                    <a:lumMod val="50000"/>
                  </a:schemeClr>
                </a:solidFill>
                <a:latin typeface="+mn-lt"/>
                <a:ea typeface="+mn-ea"/>
                <a:cs typeface="+mn-ea"/>
                <a:sym typeface="+mn-lt"/>
              </a:rPr>
              <a:t>报告人：</a:t>
            </a:r>
            <a:r>
              <a:rPr lang="en-US" altLang="zh-CN" b="1" dirty="0">
                <a:solidFill>
                  <a:schemeClr val="accent6">
                    <a:lumMod val="50000"/>
                  </a:schemeClr>
                </a:solidFill>
                <a:latin typeface="+mn-lt"/>
                <a:ea typeface="+mn-ea"/>
                <a:cs typeface="+mn-ea"/>
                <a:sym typeface="+mn-lt"/>
              </a:rPr>
              <a:t>XXX</a:t>
            </a:r>
            <a:endParaRPr lang="zh-CN" altLang="en-US" b="1" dirty="0">
              <a:solidFill>
                <a:schemeClr val="accent6">
                  <a:lumMod val="50000"/>
                </a:schemeClr>
              </a:solidFill>
              <a:latin typeface="+mn-lt"/>
              <a:ea typeface="+mn-ea"/>
              <a:cs typeface="+mn-ea"/>
              <a:sym typeface="+mn-lt"/>
            </a:endParaRPr>
          </a:p>
        </p:txBody>
      </p:sp>
      <p:cxnSp>
        <p:nvCxnSpPr>
          <p:cNvPr id="8" name="直接连接符 7">
            <a:extLst>
              <a:ext uri="{FF2B5EF4-FFF2-40B4-BE49-F238E27FC236}">
                <a16:creationId xmlns:a16="http://schemas.microsoft.com/office/drawing/2014/main" id="{7D409088-4BD1-48A6-958A-70C1DFC7485A}"/>
              </a:ext>
            </a:extLst>
          </p:cNvPr>
          <p:cNvCxnSpPr>
            <a:cxnSpLocks/>
          </p:cNvCxnSpPr>
          <p:nvPr/>
        </p:nvCxnSpPr>
        <p:spPr>
          <a:xfrm flipH="1">
            <a:off x="4021071" y="3758190"/>
            <a:ext cx="994624"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54583441-82CE-4968-AD7F-B463AC1B8F8B}"/>
              </a:ext>
            </a:extLst>
          </p:cNvPr>
          <p:cNvCxnSpPr>
            <a:cxnSpLocks/>
          </p:cNvCxnSpPr>
          <p:nvPr/>
        </p:nvCxnSpPr>
        <p:spPr>
          <a:xfrm flipH="1">
            <a:off x="7155662" y="3751408"/>
            <a:ext cx="994624" cy="0"/>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0662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46263C4-257D-4924-9088-F4549BA951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81607" y="334088"/>
            <a:ext cx="2688085" cy="638420"/>
          </a:xfrm>
          <a:prstGeom prst="rect">
            <a:avLst/>
          </a:prstGeom>
        </p:spPr>
      </p:pic>
      <p:sp>
        <p:nvSpPr>
          <p:cNvPr id="3" name="矩形 2">
            <a:extLst>
              <a:ext uri="{FF2B5EF4-FFF2-40B4-BE49-F238E27FC236}">
                <a16:creationId xmlns:a16="http://schemas.microsoft.com/office/drawing/2014/main" id="{B6B3B62B-E380-4F83-BDC8-5C2CC460673D}"/>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4" name="文本框 3">
            <a:extLst>
              <a:ext uri="{FF2B5EF4-FFF2-40B4-BE49-F238E27FC236}">
                <a16:creationId xmlns:a16="http://schemas.microsoft.com/office/drawing/2014/main" id="{416624D3-D651-4EF4-AC43-D377AFFBE7B8}"/>
              </a:ext>
            </a:extLst>
          </p:cNvPr>
          <p:cNvSpPr txBox="1"/>
          <p:nvPr/>
        </p:nvSpPr>
        <p:spPr>
          <a:xfrm>
            <a:off x="1326579" y="477082"/>
            <a:ext cx="2787943" cy="461665"/>
          </a:xfrm>
          <a:prstGeom prst="rect">
            <a:avLst/>
          </a:prstGeom>
          <a:noFill/>
        </p:spPr>
        <p:txBody>
          <a:bodyPr wrap="none" rtlCol="0">
            <a:spAutoFit/>
          </a:bodyPr>
          <a:lstStyle/>
          <a:p>
            <a:r>
              <a:rPr lang="zh-CN" altLang="en-US" sz="2400" spc="500" dirty="0">
                <a:cs typeface="+mn-ea"/>
                <a:sym typeface="+mn-lt"/>
              </a:rPr>
              <a:t>输入你的小标题</a:t>
            </a:r>
          </a:p>
        </p:txBody>
      </p:sp>
      <p:grpSp>
        <p:nvGrpSpPr>
          <p:cNvPr id="5" name="组合 4">
            <a:extLst>
              <a:ext uri="{FF2B5EF4-FFF2-40B4-BE49-F238E27FC236}">
                <a16:creationId xmlns:a16="http://schemas.microsoft.com/office/drawing/2014/main" id="{BBC7E78D-A084-44DC-897C-DE4CA73633F7}"/>
              </a:ext>
            </a:extLst>
          </p:cNvPr>
          <p:cNvGrpSpPr/>
          <p:nvPr/>
        </p:nvGrpSpPr>
        <p:grpSpPr>
          <a:xfrm>
            <a:off x="660401" y="406644"/>
            <a:ext cx="609356" cy="609356"/>
            <a:chOff x="7504635" y="3112377"/>
            <a:chExt cx="783759" cy="783759"/>
          </a:xfrm>
        </p:grpSpPr>
        <p:sp>
          <p:nvSpPr>
            <p:cNvPr id="6" name="椭圆 5">
              <a:extLst>
                <a:ext uri="{FF2B5EF4-FFF2-40B4-BE49-F238E27FC236}">
                  <a16:creationId xmlns:a16="http://schemas.microsoft.com/office/drawing/2014/main" id="{23E81251-D475-4532-8E93-287DBAE86166}"/>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7" name="椭圆 6">
              <a:extLst>
                <a:ext uri="{FF2B5EF4-FFF2-40B4-BE49-F238E27FC236}">
                  <a16:creationId xmlns:a16="http://schemas.microsoft.com/office/drawing/2014/main" id="{093CDE3F-2C18-4C4B-8D72-41A9E142929C}"/>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8" name="KSO_Shape">
              <a:extLst>
                <a:ext uri="{FF2B5EF4-FFF2-40B4-BE49-F238E27FC236}">
                  <a16:creationId xmlns:a16="http://schemas.microsoft.com/office/drawing/2014/main" id="{AB6F8125-01EE-4C02-B427-664257D4F3C8}"/>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grpSp>
        <p:nvGrpSpPr>
          <p:cNvPr id="9" name="组合 8">
            <a:extLst>
              <a:ext uri="{FF2B5EF4-FFF2-40B4-BE49-F238E27FC236}">
                <a16:creationId xmlns:a16="http://schemas.microsoft.com/office/drawing/2014/main" id="{04FF8865-FC84-4B1B-A66D-63AB82F7B4B7}"/>
              </a:ext>
            </a:extLst>
          </p:cNvPr>
          <p:cNvGrpSpPr/>
          <p:nvPr/>
        </p:nvGrpSpPr>
        <p:grpSpPr>
          <a:xfrm>
            <a:off x="4883920" y="1859229"/>
            <a:ext cx="656518" cy="656518"/>
            <a:chOff x="7504635" y="3112377"/>
            <a:chExt cx="783759" cy="783759"/>
          </a:xfrm>
        </p:grpSpPr>
        <p:sp>
          <p:nvSpPr>
            <p:cNvPr id="10" name="椭圆 9">
              <a:extLst>
                <a:ext uri="{FF2B5EF4-FFF2-40B4-BE49-F238E27FC236}">
                  <a16:creationId xmlns:a16="http://schemas.microsoft.com/office/drawing/2014/main" id="{55EED36A-07DB-4DA0-B287-888A8A3B4631}"/>
                </a:ext>
              </a:extLst>
            </p:cNvPr>
            <p:cNvSpPr/>
            <p:nvPr/>
          </p:nvSpPr>
          <p:spPr bwMode="auto">
            <a:xfrm>
              <a:off x="7504635" y="3112377"/>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1" name="椭圆 10">
              <a:extLst>
                <a:ext uri="{FF2B5EF4-FFF2-40B4-BE49-F238E27FC236}">
                  <a16:creationId xmlns:a16="http://schemas.microsoft.com/office/drawing/2014/main" id="{42506533-B744-4AA1-9A00-95500D93FE42}"/>
                </a:ext>
              </a:extLst>
            </p:cNvPr>
            <p:cNvSpPr/>
            <p:nvPr/>
          </p:nvSpPr>
          <p:spPr bwMode="auto">
            <a:xfrm>
              <a:off x="7558118" y="3161969"/>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2" name="KSO_Shape">
              <a:extLst>
                <a:ext uri="{FF2B5EF4-FFF2-40B4-BE49-F238E27FC236}">
                  <a16:creationId xmlns:a16="http://schemas.microsoft.com/office/drawing/2014/main" id="{BE06BD12-BB5C-44D6-8F9D-12A902BCE791}"/>
                </a:ext>
              </a:extLst>
            </p:cNvPr>
            <p:cNvSpPr>
              <a:spLocks noChangeArrowheads="1"/>
            </p:cNvSpPr>
            <p:nvPr/>
          </p:nvSpPr>
          <p:spPr bwMode="auto">
            <a:xfrm>
              <a:off x="7631203" y="3338370"/>
              <a:ext cx="530623" cy="323010"/>
            </a:xfrm>
            <a:custGeom>
              <a:avLst/>
              <a:gdLst>
                <a:gd name="T0" fmla="*/ 2147483646 w 3931"/>
                <a:gd name="T1" fmla="*/ 2147483646 h 2392"/>
                <a:gd name="T2" fmla="*/ 2147483646 w 3931"/>
                <a:gd name="T3" fmla="*/ 2147483646 h 2392"/>
                <a:gd name="T4" fmla="*/ 2147483646 w 3931"/>
                <a:gd name="T5" fmla="*/ 2147483646 h 2392"/>
                <a:gd name="T6" fmla="*/ 2147483646 w 3931"/>
                <a:gd name="T7" fmla="*/ 2147483646 h 2392"/>
                <a:gd name="T8" fmla="*/ 2147483646 w 3931"/>
                <a:gd name="T9" fmla="*/ 2147483646 h 2392"/>
                <a:gd name="T10" fmla="*/ 2147483646 w 3931"/>
                <a:gd name="T11" fmla="*/ 2147483646 h 2392"/>
                <a:gd name="T12" fmla="*/ 2147483646 w 3931"/>
                <a:gd name="T13" fmla="*/ 2147483646 h 2392"/>
                <a:gd name="T14" fmla="*/ 2147483646 w 3931"/>
                <a:gd name="T15" fmla="*/ 2147483646 h 2392"/>
                <a:gd name="T16" fmla="*/ 2147483646 w 3931"/>
                <a:gd name="T17" fmla="*/ 2147483646 h 2392"/>
                <a:gd name="T18" fmla="*/ 2147483646 w 3931"/>
                <a:gd name="T19" fmla="*/ 2147483646 h 2392"/>
                <a:gd name="T20" fmla="*/ 2147483646 w 3931"/>
                <a:gd name="T21" fmla="*/ 2147483646 h 2392"/>
                <a:gd name="T22" fmla="*/ 2147483646 w 3931"/>
                <a:gd name="T23" fmla="*/ 2147483646 h 2392"/>
                <a:gd name="T24" fmla="*/ 2147483646 w 3931"/>
                <a:gd name="T25" fmla="*/ 2147483646 h 2392"/>
                <a:gd name="T26" fmla="*/ 0 w 3931"/>
                <a:gd name="T27" fmla="*/ 2147483646 h 2392"/>
                <a:gd name="T28" fmla="*/ 2147483646 w 3931"/>
                <a:gd name="T29" fmla="*/ 0 h 2392"/>
                <a:gd name="T30" fmla="*/ 2147483646 w 3931"/>
                <a:gd name="T31" fmla="*/ 2147483646 h 2392"/>
                <a:gd name="T32" fmla="*/ 2147483646 w 3931"/>
                <a:gd name="T33" fmla="*/ 2147483646 h 2392"/>
                <a:gd name="T34" fmla="*/ 2147483646 w 3931"/>
                <a:gd name="T35" fmla="*/ 2147483646 h 2392"/>
                <a:gd name="T36" fmla="*/ 2147483646 w 3931"/>
                <a:gd name="T37" fmla="*/ 2147483646 h 2392"/>
                <a:gd name="T38" fmla="*/ 2147483646 w 3931"/>
                <a:gd name="T39" fmla="*/ 2147483646 h 2392"/>
                <a:gd name="T40" fmla="*/ 2147483646 w 3931"/>
                <a:gd name="T41" fmla="*/ 2147483646 h 2392"/>
                <a:gd name="T42" fmla="*/ 2147483646 w 3931"/>
                <a:gd name="T43" fmla="*/ 2147483646 h 2392"/>
                <a:gd name="T44" fmla="*/ 2147483646 w 3931"/>
                <a:gd name="T45" fmla="*/ 2147483646 h 2392"/>
                <a:gd name="T46" fmla="*/ 2147483646 w 3931"/>
                <a:gd name="T47" fmla="*/ 2147483646 h 2392"/>
                <a:gd name="T48" fmla="*/ 2147483646 w 3931"/>
                <a:gd name="T49" fmla="*/ 2147483646 h 2392"/>
                <a:gd name="T50" fmla="*/ 2147483646 w 3931"/>
                <a:gd name="T51" fmla="*/ 2147483646 h 2392"/>
                <a:gd name="T52" fmla="*/ 2147483646 w 3931"/>
                <a:gd name="T53" fmla="*/ 2147483646 h 2392"/>
                <a:gd name="T54" fmla="*/ 2147483646 w 3931"/>
                <a:gd name="T55" fmla="*/ 2147483646 h 2392"/>
                <a:gd name="T56" fmla="*/ 2147483646 w 3931"/>
                <a:gd name="T57" fmla="*/ 2147483646 h 239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931" h="2392">
                  <a:moveTo>
                    <a:pt x="3046" y="1287"/>
                  </a:moveTo>
                  <a:cubicBezTo>
                    <a:pt x="3046" y="1287"/>
                    <a:pt x="2618" y="850"/>
                    <a:pt x="2027" y="850"/>
                  </a:cubicBezTo>
                  <a:cubicBezTo>
                    <a:pt x="1450" y="850"/>
                    <a:pt x="880" y="1287"/>
                    <a:pt x="880" y="1287"/>
                  </a:cubicBezTo>
                  <a:cubicBezTo>
                    <a:pt x="560" y="1154"/>
                    <a:pt x="560" y="1154"/>
                    <a:pt x="560" y="1154"/>
                  </a:cubicBezTo>
                  <a:cubicBezTo>
                    <a:pt x="560" y="1546"/>
                    <a:pt x="560" y="1546"/>
                    <a:pt x="560" y="1546"/>
                  </a:cubicBezTo>
                  <a:cubicBezTo>
                    <a:pt x="610" y="1563"/>
                    <a:pt x="647" y="1610"/>
                    <a:pt x="647" y="1666"/>
                  </a:cubicBezTo>
                  <a:cubicBezTo>
                    <a:pt x="647" y="1723"/>
                    <a:pt x="609" y="1769"/>
                    <a:pt x="558" y="1786"/>
                  </a:cubicBezTo>
                  <a:cubicBezTo>
                    <a:pt x="653" y="2208"/>
                    <a:pt x="653" y="2208"/>
                    <a:pt x="653" y="2208"/>
                  </a:cubicBezTo>
                  <a:cubicBezTo>
                    <a:pt x="373" y="2208"/>
                    <a:pt x="373" y="2208"/>
                    <a:pt x="373" y="2208"/>
                  </a:cubicBezTo>
                  <a:cubicBezTo>
                    <a:pt x="469" y="1784"/>
                    <a:pt x="469" y="1784"/>
                    <a:pt x="469" y="1784"/>
                  </a:cubicBezTo>
                  <a:cubicBezTo>
                    <a:pt x="423" y="1764"/>
                    <a:pt x="391" y="1719"/>
                    <a:pt x="391" y="1666"/>
                  </a:cubicBezTo>
                  <a:cubicBezTo>
                    <a:pt x="391" y="1614"/>
                    <a:pt x="422" y="1570"/>
                    <a:pt x="466" y="1549"/>
                  </a:cubicBezTo>
                  <a:cubicBezTo>
                    <a:pt x="466" y="1115"/>
                    <a:pt x="466" y="1115"/>
                    <a:pt x="466" y="1115"/>
                  </a:cubicBezTo>
                  <a:cubicBezTo>
                    <a:pt x="0" y="920"/>
                    <a:pt x="0" y="920"/>
                    <a:pt x="0" y="920"/>
                  </a:cubicBezTo>
                  <a:cubicBezTo>
                    <a:pt x="2050" y="0"/>
                    <a:pt x="2050" y="0"/>
                    <a:pt x="2050" y="0"/>
                  </a:cubicBezTo>
                  <a:cubicBezTo>
                    <a:pt x="3931" y="932"/>
                    <a:pt x="3931" y="932"/>
                    <a:pt x="3931" y="932"/>
                  </a:cubicBezTo>
                  <a:lnTo>
                    <a:pt x="3046" y="1287"/>
                  </a:lnTo>
                  <a:close/>
                  <a:moveTo>
                    <a:pt x="2004" y="1072"/>
                  </a:moveTo>
                  <a:cubicBezTo>
                    <a:pt x="2598" y="1072"/>
                    <a:pt x="2929" y="1386"/>
                    <a:pt x="2929" y="1386"/>
                  </a:cubicBezTo>
                  <a:cubicBezTo>
                    <a:pt x="2929" y="2147"/>
                    <a:pt x="2929" y="2147"/>
                    <a:pt x="2929" y="2147"/>
                  </a:cubicBezTo>
                  <a:cubicBezTo>
                    <a:pt x="2929" y="2147"/>
                    <a:pt x="2586" y="2392"/>
                    <a:pt x="1957" y="2392"/>
                  </a:cubicBezTo>
                  <a:cubicBezTo>
                    <a:pt x="1328" y="2392"/>
                    <a:pt x="1099" y="2147"/>
                    <a:pt x="1099" y="2147"/>
                  </a:cubicBezTo>
                  <a:cubicBezTo>
                    <a:pt x="1099" y="1386"/>
                    <a:pt x="1099" y="1386"/>
                    <a:pt x="1099" y="1386"/>
                  </a:cubicBezTo>
                  <a:cubicBezTo>
                    <a:pt x="1099" y="1386"/>
                    <a:pt x="1410" y="1072"/>
                    <a:pt x="2004" y="1072"/>
                  </a:cubicBezTo>
                  <a:close/>
                  <a:moveTo>
                    <a:pt x="1992" y="2252"/>
                  </a:moveTo>
                  <a:cubicBezTo>
                    <a:pt x="2404" y="2252"/>
                    <a:pt x="2738" y="2168"/>
                    <a:pt x="2738" y="2066"/>
                  </a:cubicBezTo>
                  <a:cubicBezTo>
                    <a:pt x="2738" y="1963"/>
                    <a:pt x="2404" y="1879"/>
                    <a:pt x="1992" y="1879"/>
                  </a:cubicBezTo>
                  <a:cubicBezTo>
                    <a:pt x="1581" y="1879"/>
                    <a:pt x="1247" y="1963"/>
                    <a:pt x="1247" y="2066"/>
                  </a:cubicBezTo>
                  <a:cubicBezTo>
                    <a:pt x="1247" y="2168"/>
                    <a:pt x="1581" y="2252"/>
                    <a:pt x="1992" y="2252"/>
                  </a:cubicBezTo>
                  <a:close/>
                </a:path>
              </a:pathLst>
            </a:custGeom>
            <a:solidFill>
              <a:schemeClr val="accent3"/>
            </a:solidFill>
            <a:ln>
              <a:noFill/>
            </a:ln>
            <a:extLst/>
          </p:spPr>
          <p:txBody>
            <a:bodyPr anchor="ctr" anchorCtr="1"/>
            <a:lstStyle/>
            <a:p>
              <a:endParaRPr lang="zh-CN" altLang="en-US">
                <a:cs typeface="+mn-ea"/>
                <a:sym typeface="+mn-lt"/>
              </a:endParaRPr>
            </a:p>
          </p:txBody>
        </p:sp>
      </p:grpSp>
      <p:grpSp>
        <p:nvGrpSpPr>
          <p:cNvPr id="13" name="组合 12">
            <a:extLst>
              <a:ext uri="{FF2B5EF4-FFF2-40B4-BE49-F238E27FC236}">
                <a16:creationId xmlns:a16="http://schemas.microsoft.com/office/drawing/2014/main" id="{2175EF34-CA3D-49B6-A547-26239230C9A4}"/>
              </a:ext>
            </a:extLst>
          </p:cNvPr>
          <p:cNvGrpSpPr/>
          <p:nvPr/>
        </p:nvGrpSpPr>
        <p:grpSpPr>
          <a:xfrm>
            <a:off x="1019098" y="1809319"/>
            <a:ext cx="655703" cy="656517"/>
            <a:chOff x="7473473" y="880941"/>
            <a:chExt cx="782786" cy="783758"/>
          </a:xfrm>
        </p:grpSpPr>
        <p:sp>
          <p:nvSpPr>
            <p:cNvPr id="14" name="椭圆 13">
              <a:extLst>
                <a:ext uri="{FF2B5EF4-FFF2-40B4-BE49-F238E27FC236}">
                  <a16:creationId xmlns:a16="http://schemas.microsoft.com/office/drawing/2014/main" id="{B3CABFDF-2428-4D13-9445-58A93059EDC1}"/>
                </a:ext>
              </a:extLst>
            </p:cNvPr>
            <p:cNvSpPr/>
            <p:nvPr/>
          </p:nvSpPr>
          <p:spPr bwMode="auto">
            <a:xfrm>
              <a:off x="7473473" y="880941"/>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5" name="椭圆 14">
              <a:extLst>
                <a:ext uri="{FF2B5EF4-FFF2-40B4-BE49-F238E27FC236}">
                  <a16:creationId xmlns:a16="http://schemas.microsoft.com/office/drawing/2014/main" id="{AF7DEE26-2518-4A98-8EF2-2284CEE6D541}"/>
                </a:ext>
              </a:extLst>
            </p:cNvPr>
            <p:cNvSpPr/>
            <p:nvPr/>
          </p:nvSpPr>
          <p:spPr bwMode="auto">
            <a:xfrm>
              <a:off x="7526956" y="934423"/>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16" name="图形 15" descr="铅笔">
              <a:extLst>
                <a:ext uri="{FF2B5EF4-FFF2-40B4-BE49-F238E27FC236}">
                  <a16:creationId xmlns:a16="http://schemas.microsoft.com/office/drawing/2014/main" id="{C729BAC0-C63B-4C29-A228-53BA4B5289A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62098" y="1040649"/>
              <a:ext cx="457199" cy="457199"/>
            </a:xfrm>
            <a:prstGeom prst="rect">
              <a:avLst/>
            </a:prstGeom>
          </p:spPr>
        </p:pic>
      </p:grpSp>
      <p:grpSp>
        <p:nvGrpSpPr>
          <p:cNvPr id="17" name="组合 16">
            <a:extLst>
              <a:ext uri="{FF2B5EF4-FFF2-40B4-BE49-F238E27FC236}">
                <a16:creationId xmlns:a16="http://schemas.microsoft.com/office/drawing/2014/main" id="{71A80F24-8896-467B-B62A-AF4F62009115}"/>
              </a:ext>
            </a:extLst>
          </p:cNvPr>
          <p:cNvGrpSpPr/>
          <p:nvPr/>
        </p:nvGrpSpPr>
        <p:grpSpPr>
          <a:xfrm>
            <a:off x="3551417" y="1805747"/>
            <a:ext cx="656518" cy="656518"/>
            <a:chOff x="7618532" y="3666322"/>
            <a:chExt cx="783759" cy="783759"/>
          </a:xfrm>
        </p:grpSpPr>
        <p:sp>
          <p:nvSpPr>
            <p:cNvPr id="18" name="椭圆 17">
              <a:extLst>
                <a:ext uri="{FF2B5EF4-FFF2-40B4-BE49-F238E27FC236}">
                  <a16:creationId xmlns:a16="http://schemas.microsoft.com/office/drawing/2014/main" id="{61542E01-887A-4886-B9BD-CFFA4EF15F61}"/>
                </a:ext>
              </a:extLst>
            </p:cNvPr>
            <p:cNvSpPr/>
            <p:nvPr/>
          </p:nvSpPr>
          <p:spPr bwMode="auto">
            <a:xfrm>
              <a:off x="7618532" y="3666322"/>
              <a:ext cx="783759" cy="783759"/>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817A4B9B-DB9B-439D-9E5A-88AFEB1E9621}"/>
                </a:ext>
              </a:extLst>
            </p:cNvPr>
            <p:cNvSpPr/>
            <p:nvPr/>
          </p:nvSpPr>
          <p:spPr bwMode="auto">
            <a:xfrm>
              <a:off x="7672014" y="3719804"/>
              <a:ext cx="676794" cy="676795"/>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20" name="图形 19" descr="试管">
              <a:extLst>
                <a:ext uri="{FF2B5EF4-FFF2-40B4-BE49-F238E27FC236}">
                  <a16:creationId xmlns:a16="http://schemas.microsoft.com/office/drawing/2014/main" id="{B924AECE-41E6-428B-BCE2-04CE593E862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761985" y="3821120"/>
              <a:ext cx="493016" cy="493016"/>
            </a:xfrm>
            <a:prstGeom prst="rect">
              <a:avLst/>
            </a:prstGeom>
          </p:spPr>
        </p:pic>
      </p:grpSp>
      <p:grpSp>
        <p:nvGrpSpPr>
          <p:cNvPr id="21" name="组合 20">
            <a:extLst>
              <a:ext uri="{FF2B5EF4-FFF2-40B4-BE49-F238E27FC236}">
                <a16:creationId xmlns:a16="http://schemas.microsoft.com/office/drawing/2014/main" id="{D6AA1754-10A0-4C24-BAF2-B8E08419515D}"/>
              </a:ext>
            </a:extLst>
          </p:cNvPr>
          <p:cNvGrpSpPr/>
          <p:nvPr/>
        </p:nvGrpSpPr>
        <p:grpSpPr>
          <a:xfrm>
            <a:off x="2285257" y="1822500"/>
            <a:ext cx="655703" cy="656517"/>
            <a:chOff x="7505561" y="1999305"/>
            <a:chExt cx="782786" cy="783758"/>
          </a:xfrm>
        </p:grpSpPr>
        <p:sp>
          <p:nvSpPr>
            <p:cNvPr id="22" name="椭圆 21">
              <a:extLst>
                <a:ext uri="{FF2B5EF4-FFF2-40B4-BE49-F238E27FC236}">
                  <a16:creationId xmlns:a16="http://schemas.microsoft.com/office/drawing/2014/main" id="{809C43CC-537F-4945-B845-DED9CFDB6923}"/>
                </a:ext>
              </a:extLst>
            </p:cNvPr>
            <p:cNvSpPr/>
            <p:nvPr/>
          </p:nvSpPr>
          <p:spPr bwMode="auto">
            <a:xfrm>
              <a:off x="7505561" y="1999305"/>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3" name="椭圆 22">
              <a:extLst>
                <a:ext uri="{FF2B5EF4-FFF2-40B4-BE49-F238E27FC236}">
                  <a16:creationId xmlns:a16="http://schemas.microsoft.com/office/drawing/2014/main" id="{6026E746-6B71-44ED-B8A9-EF580BB9611B}"/>
                </a:ext>
              </a:extLst>
            </p:cNvPr>
            <p:cNvSpPr/>
            <p:nvPr/>
          </p:nvSpPr>
          <p:spPr bwMode="auto">
            <a:xfrm>
              <a:off x="7559044" y="2052787"/>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24" name="图形 23" descr="书架上的书籍">
              <a:extLst>
                <a:ext uri="{FF2B5EF4-FFF2-40B4-BE49-F238E27FC236}">
                  <a16:creationId xmlns:a16="http://schemas.microsoft.com/office/drawing/2014/main" id="{06590127-A3D6-4B6B-A4E1-5925E17057E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93850" y="2088290"/>
              <a:ext cx="605328" cy="605328"/>
            </a:xfrm>
            <a:prstGeom prst="rect">
              <a:avLst/>
            </a:prstGeom>
          </p:spPr>
        </p:pic>
      </p:grpSp>
      <p:pic>
        <p:nvPicPr>
          <p:cNvPr id="25" name="图形 24" descr="烧瓶">
            <a:extLst>
              <a:ext uri="{FF2B5EF4-FFF2-40B4-BE49-F238E27FC236}">
                <a16:creationId xmlns:a16="http://schemas.microsoft.com/office/drawing/2014/main" id="{F65DA47E-0AD7-4195-9C96-73BF4200FF2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8124" y="2702662"/>
            <a:ext cx="656519" cy="656519"/>
          </a:xfrm>
          <a:prstGeom prst="rect">
            <a:avLst/>
          </a:prstGeom>
        </p:spPr>
      </p:pic>
      <p:pic>
        <p:nvPicPr>
          <p:cNvPr id="26" name="图形 25" descr="显微镜">
            <a:extLst>
              <a:ext uri="{FF2B5EF4-FFF2-40B4-BE49-F238E27FC236}">
                <a16:creationId xmlns:a16="http://schemas.microsoft.com/office/drawing/2014/main" id="{527C3EAC-4D75-4423-93A2-EE20D5993C3A}"/>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4854324" y="2698784"/>
            <a:ext cx="636509" cy="636509"/>
          </a:xfrm>
          <a:prstGeom prst="rect">
            <a:avLst/>
          </a:prstGeom>
        </p:spPr>
      </p:pic>
      <p:pic>
        <p:nvPicPr>
          <p:cNvPr id="27" name="图形 26" descr="原子">
            <a:extLst>
              <a:ext uri="{FF2B5EF4-FFF2-40B4-BE49-F238E27FC236}">
                <a16:creationId xmlns:a16="http://schemas.microsoft.com/office/drawing/2014/main" id="{95B6E534-5BE7-4447-88E0-98AF14A9F7F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522141" y="2719557"/>
            <a:ext cx="715109" cy="715109"/>
          </a:xfrm>
          <a:prstGeom prst="rect">
            <a:avLst/>
          </a:prstGeom>
        </p:spPr>
      </p:pic>
      <p:pic>
        <p:nvPicPr>
          <p:cNvPr id="28" name="图形 27" descr="望远镜">
            <a:extLst>
              <a:ext uri="{FF2B5EF4-FFF2-40B4-BE49-F238E27FC236}">
                <a16:creationId xmlns:a16="http://schemas.microsoft.com/office/drawing/2014/main" id="{534C90A3-E939-4BB6-9CA7-DDE3600D67A3}"/>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2255982" y="2733620"/>
            <a:ext cx="680225" cy="680225"/>
          </a:xfrm>
          <a:prstGeom prst="rect">
            <a:avLst/>
          </a:prstGeom>
        </p:spPr>
      </p:pic>
      <p:sp>
        <p:nvSpPr>
          <p:cNvPr id="29" name="文本框 28">
            <a:extLst>
              <a:ext uri="{FF2B5EF4-FFF2-40B4-BE49-F238E27FC236}">
                <a16:creationId xmlns:a16="http://schemas.microsoft.com/office/drawing/2014/main" id="{6B6A0483-1EC0-4568-A40C-8BC1840ED3FA}"/>
              </a:ext>
            </a:extLst>
          </p:cNvPr>
          <p:cNvSpPr txBox="1"/>
          <p:nvPr/>
        </p:nvSpPr>
        <p:spPr>
          <a:xfrm>
            <a:off x="8008709" y="3774792"/>
            <a:ext cx="3852337" cy="1556003"/>
          </a:xfrm>
          <a:prstGeom prst="rect">
            <a:avLst/>
          </a:prstGeom>
          <a:noFill/>
        </p:spPr>
        <p:txBody>
          <a:bodyPr wrap="none" rtlCol="0">
            <a:spAutoFit/>
          </a:bodyPr>
          <a:lstStyle/>
          <a:p>
            <a:pPr>
              <a:lnSpc>
                <a:spcPct val="150000"/>
              </a:lnSpc>
            </a:pPr>
            <a:r>
              <a:rPr lang="zh-CN" altLang="en-US" sz="2200" dirty="0"/>
              <a:t>字体：微软雅黑（请勿商用）</a:t>
            </a:r>
            <a:endParaRPr lang="en-US" altLang="zh-CN" sz="2200" dirty="0"/>
          </a:p>
          <a:p>
            <a:pPr>
              <a:lnSpc>
                <a:spcPct val="150000"/>
              </a:lnSpc>
            </a:pPr>
            <a:r>
              <a:rPr lang="zh-CN" altLang="en-US" sz="2200" dirty="0"/>
              <a:t>正文：</a:t>
            </a:r>
            <a:r>
              <a:rPr lang="en-US" altLang="zh-CN" sz="2200" dirty="0"/>
              <a:t>22</a:t>
            </a:r>
            <a:r>
              <a:rPr lang="zh-CN" altLang="en-US" sz="2200" dirty="0"/>
              <a:t>号</a:t>
            </a:r>
            <a:endParaRPr lang="en-US" altLang="zh-CN" sz="2200" dirty="0"/>
          </a:p>
          <a:p>
            <a:pPr>
              <a:lnSpc>
                <a:spcPct val="150000"/>
              </a:lnSpc>
            </a:pPr>
            <a:r>
              <a:rPr lang="zh-CN" altLang="en-US" sz="2200" dirty="0"/>
              <a:t>小标题：</a:t>
            </a:r>
            <a:r>
              <a:rPr lang="en-US" altLang="zh-CN" sz="2200" dirty="0"/>
              <a:t>24</a:t>
            </a:r>
            <a:r>
              <a:rPr lang="zh-CN" altLang="en-US" sz="2200" dirty="0"/>
              <a:t>号</a:t>
            </a:r>
            <a:endParaRPr lang="en-US" altLang="zh-CN" sz="2200" dirty="0"/>
          </a:p>
        </p:txBody>
      </p:sp>
      <p:sp>
        <p:nvSpPr>
          <p:cNvPr id="31" name="椭圆 30">
            <a:extLst>
              <a:ext uri="{FF2B5EF4-FFF2-40B4-BE49-F238E27FC236}">
                <a16:creationId xmlns:a16="http://schemas.microsoft.com/office/drawing/2014/main" id="{AECB3588-B7DC-4B56-8935-A2E513DF05D3}"/>
              </a:ext>
            </a:extLst>
          </p:cNvPr>
          <p:cNvSpPr/>
          <p:nvPr/>
        </p:nvSpPr>
        <p:spPr>
          <a:xfrm>
            <a:off x="6342171" y="2621350"/>
            <a:ext cx="430887" cy="430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1E658CE7-926F-4760-9599-33E16DEE60BC}"/>
              </a:ext>
            </a:extLst>
          </p:cNvPr>
          <p:cNvSpPr/>
          <p:nvPr/>
        </p:nvSpPr>
        <p:spPr>
          <a:xfrm>
            <a:off x="8640584" y="1891074"/>
            <a:ext cx="430887" cy="430887"/>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D7927E85-C1A9-49CE-8852-CA4E94E1EB40}"/>
              </a:ext>
            </a:extLst>
          </p:cNvPr>
          <p:cNvSpPr/>
          <p:nvPr/>
        </p:nvSpPr>
        <p:spPr>
          <a:xfrm>
            <a:off x="7063426" y="1874912"/>
            <a:ext cx="430887" cy="430887"/>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151C7AC5-9035-4201-AAD8-DCAE0B451AA2}"/>
              </a:ext>
            </a:extLst>
          </p:cNvPr>
          <p:cNvSpPr/>
          <p:nvPr/>
        </p:nvSpPr>
        <p:spPr>
          <a:xfrm>
            <a:off x="9355461" y="1891074"/>
            <a:ext cx="430887" cy="430887"/>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F787B3CE-8F5A-42B5-B7B5-6D070040B29D}"/>
              </a:ext>
            </a:extLst>
          </p:cNvPr>
          <p:cNvSpPr/>
          <p:nvPr/>
        </p:nvSpPr>
        <p:spPr>
          <a:xfrm>
            <a:off x="8640584" y="2621350"/>
            <a:ext cx="430887" cy="43088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D497FEEB-1FB4-4700-92AD-A566297655FB}"/>
              </a:ext>
            </a:extLst>
          </p:cNvPr>
          <p:cNvSpPr/>
          <p:nvPr/>
        </p:nvSpPr>
        <p:spPr>
          <a:xfrm>
            <a:off x="7852005" y="1891074"/>
            <a:ext cx="430887" cy="43088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椭圆 36">
            <a:extLst>
              <a:ext uri="{FF2B5EF4-FFF2-40B4-BE49-F238E27FC236}">
                <a16:creationId xmlns:a16="http://schemas.microsoft.com/office/drawing/2014/main" id="{08D56A3F-99FA-4F9E-905E-06F037342A45}"/>
              </a:ext>
            </a:extLst>
          </p:cNvPr>
          <p:cNvSpPr/>
          <p:nvPr/>
        </p:nvSpPr>
        <p:spPr>
          <a:xfrm>
            <a:off x="9355461" y="2621350"/>
            <a:ext cx="430887" cy="430887"/>
          </a:xfrm>
          <a:prstGeom prst="ellipse">
            <a:avLst/>
          </a:prstGeom>
          <a:solidFill>
            <a:schemeClr val="accent1">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椭圆 37">
            <a:extLst>
              <a:ext uri="{FF2B5EF4-FFF2-40B4-BE49-F238E27FC236}">
                <a16:creationId xmlns:a16="http://schemas.microsoft.com/office/drawing/2014/main" id="{B87A951C-0AEA-484B-941D-888BC4920115}"/>
              </a:ext>
            </a:extLst>
          </p:cNvPr>
          <p:cNvSpPr/>
          <p:nvPr/>
        </p:nvSpPr>
        <p:spPr>
          <a:xfrm>
            <a:off x="7063426" y="2621350"/>
            <a:ext cx="430887" cy="430887"/>
          </a:xfrm>
          <a:prstGeom prst="ellips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058734CB-2E6B-4735-AB63-B4F1E8F48DE3}"/>
              </a:ext>
            </a:extLst>
          </p:cNvPr>
          <p:cNvSpPr/>
          <p:nvPr/>
        </p:nvSpPr>
        <p:spPr>
          <a:xfrm>
            <a:off x="10139555" y="1874320"/>
            <a:ext cx="430887" cy="430887"/>
          </a:xfrm>
          <a:prstGeom prst="ellipse">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814F7E94-782B-45FA-9814-49BC555B46C4}"/>
              </a:ext>
            </a:extLst>
          </p:cNvPr>
          <p:cNvSpPr/>
          <p:nvPr/>
        </p:nvSpPr>
        <p:spPr>
          <a:xfrm>
            <a:off x="6342171" y="1874912"/>
            <a:ext cx="430887" cy="4308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矩形 41">
            <a:extLst>
              <a:ext uri="{FF2B5EF4-FFF2-40B4-BE49-F238E27FC236}">
                <a16:creationId xmlns:a16="http://schemas.microsoft.com/office/drawing/2014/main" id="{312EB706-EFA0-4AA1-BC05-100BCDB7BC8C}"/>
              </a:ext>
            </a:extLst>
          </p:cNvPr>
          <p:cNvSpPr/>
          <p:nvPr/>
        </p:nvSpPr>
        <p:spPr>
          <a:xfrm>
            <a:off x="6260026" y="1294382"/>
            <a:ext cx="748923" cy="430887"/>
          </a:xfrm>
          <a:prstGeom prst="rect">
            <a:avLst/>
          </a:prstGeom>
        </p:spPr>
        <p:txBody>
          <a:bodyPr wrap="none">
            <a:spAutoFit/>
          </a:bodyPr>
          <a:lstStyle/>
          <a:p>
            <a:r>
              <a:rPr lang="zh-CN" altLang="en-US" sz="2200" dirty="0"/>
              <a:t>配色</a:t>
            </a:r>
          </a:p>
        </p:txBody>
      </p:sp>
      <p:sp>
        <p:nvSpPr>
          <p:cNvPr id="43" name="矩形 42">
            <a:extLst>
              <a:ext uri="{FF2B5EF4-FFF2-40B4-BE49-F238E27FC236}">
                <a16:creationId xmlns:a16="http://schemas.microsoft.com/office/drawing/2014/main" id="{88A7EEC0-E660-4909-BF70-8588965B1339}"/>
              </a:ext>
            </a:extLst>
          </p:cNvPr>
          <p:cNvSpPr/>
          <p:nvPr/>
        </p:nvSpPr>
        <p:spPr>
          <a:xfrm>
            <a:off x="998350" y="1352303"/>
            <a:ext cx="748923" cy="430887"/>
          </a:xfrm>
          <a:prstGeom prst="rect">
            <a:avLst/>
          </a:prstGeom>
        </p:spPr>
        <p:txBody>
          <a:bodyPr wrap="none">
            <a:spAutoFit/>
          </a:bodyPr>
          <a:lstStyle/>
          <a:p>
            <a:r>
              <a:rPr lang="zh-CN" altLang="en-US" sz="2200" dirty="0"/>
              <a:t>图标</a:t>
            </a:r>
          </a:p>
        </p:txBody>
      </p:sp>
      <p:sp>
        <p:nvSpPr>
          <p:cNvPr id="30" name="矩形 29">
            <a:extLst>
              <a:ext uri="{FF2B5EF4-FFF2-40B4-BE49-F238E27FC236}">
                <a16:creationId xmlns:a16="http://schemas.microsoft.com/office/drawing/2014/main" id="{4A26CDDC-9795-4167-87F0-AD3A3172F051}"/>
              </a:ext>
            </a:extLst>
          </p:cNvPr>
          <p:cNvSpPr/>
          <p:nvPr/>
        </p:nvSpPr>
        <p:spPr>
          <a:xfrm>
            <a:off x="789860" y="3653385"/>
            <a:ext cx="7062145" cy="2120902"/>
          </a:xfrm>
          <a:prstGeom prst="rect">
            <a:avLst/>
          </a:prstGeom>
        </p:spPr>
        <p:txBody>
          <a:bodyPr wrap="square">
            <a:spAutoFit/>
          </a:bodyPr>
          <a:lstStyle/>
          <a:p>
            <a:pPr>
              <a:lnSpc>
                <a:spcPct val="150000"/>
              </a:lnSpc>
            </a:pPr>
            <a:r>
              <a:rPr lang="en-US" altLang="zh-CN" dirty="0">
                <a:solidFill>
                  <a:srgbClr val="C00000"/>
                </a:solidFill>
              </a:rPr>
              <a:t>1</a:t>
            </a:r>
            <a:r>
              <a:rPr lang="zh-CN" altLang="en-US" dirty="0">
                <a:solidFill>
                  <a:srgbClr val="C00000"/>
                </a:solidFill>
              </a:rPr>
              <a:t>、若要商用请将微软雅黑改为其他可商用字体</a:t>
            </a:r>
            <a:endParaRPr lang="en-US" altLang="zh-CN" dirty="0"/>
          </a:p>
          <a:p>
            <a:pPr>
              <a:lnSpc>
                <a:spcPct val="150000"/>
              </a:lnSpc>
            </a:pPr>
            <a:r>
              <a:rPr lang="en-US" altLang="zh-CN" dirty="0"/>
              <a:t>2</a:t>
            </a:r>
            <a:r>
              <a:rPr lang="zh-CN" altLang="en-US" dirty="0"/>
              <a:t>、部分有渐变效果的图片上放置了一个矩形蒙版，替换图片时需先移除蒙版，再选择更改图片，最后将蒙版重新放置于图片上方即可。</a:t>
            </a:r>
            <a:endParaRPr lang="en-US" altLang="zh-CN" dirty="0"/>
          </a:p>
          <a:p>
            <a:pPr>
              <a:lnSpc>
                <a:spcPct val="150000"/>
              </a:lnSpc>
            </a:pPr>
            <a:r>
              <a:rPr lang="en-US" altLang="zh-CN" dirty="0">
                <a:cs typeface="+mn-ea"/>
                <a:sym typeface="+mn-lt"/>
              </a:rPr>
              <a:t>3</a:t>
            </a:r>
            <a:r>
              <a:rPr lang="zh-CN" altLang="en-US" dirty="0">
                <a:cs typeface="+mn-ea"/>
                <a:sym typeface="+mn-lt"/>
              </a:rPr>
              <a:t>、建议使用</a:t>
            </a:r>
            <a:r>
              <a:rPr lang="en-US" altLang="zh-CN" dirty="0">
                <a:cs typeface="+mn-ea"/>
                <a:sym typeface="+mn-lt"/>
              </a:rPr>
              <a:t>office2016</a:t>
            </a:r>
            <a:r>
              <a:rPr lang="zh-CN" altLang="en-US" dirty="0">
                <a:cs typeface="+mn-ea"/>
                <a:sym typeface="+mn-lt"/>
              </a:rPr>
              <a:t>及以上版本播放，体验效果更佳，但是其他版本也不影响使用</a:t>
            </a:r>
            <a:endParaRPr lang="en-US" altLang="zh-CN" dirty="0"/>
          </a:p>
        </p:txBody>
      </p:sp>
      <p:sp>
        <p:nvSpPr>
          <p:cNvPr id="41" name="矩形 40">
            <a:extLst>
              <a:ext uri="{FF2B5EF4-FFF2-40B4-BE49-F238E27FC236}">
                <a16:creationId xmlns:a16="http://schemas.microsoft.com/office/drawing/2014/main" id="{6123137B-A9C2-441A-BF10-B50E876F73A2}"/>
              </a:ext>
            </a:extLst>
          </p:cNvPr>
          <p:cNvSpPr/>
          <p:nvPr/>
        </p:nvSpPr>
        <p:spPr>
          <a:xfrm>
            <a:off x="466694" y="3407482"/>
            <a:ext cx="646331" cy="369332"/>
          </a:xfrm>
          <a:prstGeom prst="rect">
            <a:avLst/>
          </a:prstGeom>
        </p:spPr>
        <p:txBody>
          <a:bodyPr wrap="none">
            <a:spAutoFit/>
          </a:bodyPr>
          <a:lstStyle/>
          <a:p>
            <a:r>
              <a:rPr lang="zh-CN" altLang="en-US" dirty="0"/>
              <a:t>注：</a:t>
            </a:r>
          </a:p>
        </p:txBody>
      </p:sp>
      <p:sp>
        <p:nvSpPr>
          <p:cNvPr id="44" name="矩形 43">
            <a:extLst>
              <a:ext uri="{FF2B5EF4-FFF2-40B4-BE49-F238E27FC236}">
                <a16:creationId xmlns:a16="http://schemas.microsoft.com/office/drawing/2014/main" id="{7501B331-90F4-4DAA-882C-350CB1F9B629}"/>
              </a:ext>
            </a:extLst>
          </p:cNvPr>
          <p:cNvSpPr/>
          <p:nvPr/>
        </p:nvSpPr>
        <p:spPr>
          <a:xfrm>
            <a:off x="758805" y="5775825"/>
            <a:ext cx="11214029" cy="369332"/>
          </a:xfrm>
          <a:prstGeom prst="rect">
            <a:avLst/>
          </a:prstGeom>
        </p:spPr>
        <p:txBody>
          <a:bodyPr wrap="square">
            <a:spAutoFit/>
          </a:bodyPr>
          <a:lstStyle/>
          <a:p>
            <a:r>
              <a:rPr lang="en-US" altLang="zh-CN" dirty="0"/>
              <a:t>4</a:t>
            </a:r>
            <a:r>
              <a:rPr lang="zh-CN" altLang="en-US" dirty="0"/>
              <a:t>、图片素材下载地址：链接：https://pan.baidu.com/s/106GmuJIA-AaYyi42pwrAIQ 提取码：dpw1</a:t>
            </a:r>
          </a:p>
        </p:txBody>
      </p:sp>
    </p:spTree>
    <p:extLst>
      <p:ext uri="{BB962C8B-B14F-4D97-AF65-F5344CB8AC3E}">
        <p14:creationId xmlns:p14="http://schemas.microsoft.com/office/powerpoint/2010/main" val="41506221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34F1B7-447C-4B1E-98F5-9ED961FD052F}"/>
              </a:ext>
            </a:extLst>
          </p:cNvPr>
          <p:cNvPicPr>
            <a:picLocks noChangeAspect="1"/>
          </p:cNvPicPr>
          <p:nvPr/>
        </p:nvPicPr>
        <p:blipFill>
          <a:blip r:embed="rId4"/>
          <a:stretch>
            <a:fillRect/>
          </a:stretch>
        </p:blipFill>
        <p:spPr>
          <a:xfrm>
            <a:off x="0" y="5196840"/>
            <a:ext cx="12192000" cy="1341120"/>
          </a:xfrm>
          <a:prstGeom prst="rect">
            <a:avLst/>
          </a:prstGeom>
        </p:spPr>
      </p:pic>
      <p:sp>
        <p:nvSpPr>
          <p:cNvPr id="127" name="文本框 126">
            <a:extLst>
              <a:ext uri="{FF2B5EF4-FFF2-40B4-BE49-F238E27FC236}">
                <a16:creationId xmlns:a16="http://schemas.microsoft.com/office/drawing/2014/main" id="{86C0B300-A73D-46CD-886C-6F6DAFDD6601}"/>
              </a:ext>
            </a:extLst>
          </p:cNvPr>
          <p:cNvSpPr txBox="1"/>
          <p:nvPr/>
        </p:nvSpPr>
        <p:spPr>
          <a:xfrm>
            <a:off x="3178215" y="5743642"/>
            <a:ext cx="3291840" cy="400110"/>
          </a:xfrm>
          <a:prstGeom prst="rect">
            <a:avLst/>
          </a:prstGeom>
          <a:noFill/>
        </p:spPr>
        <p:txBody>
          <a:bodyPr wrap="square" rtlCol="0">
            <a:spAutoFit/>
          </a:bodyPr>
          <a:lstStyle/>
          <a:p>
            <a:r>
              <a:rPr lang="zh-CN" altLang="en-US" sz="2000" dirty="0">
                <a:solidFill>
                  <a:schemeClr val="tx1">
                    <a:lumMod val="75000"/>
                    <a:lumOff val="25000"/>
                  </a:schemeClr>
                </a:solidFill>
                <a:cs typeface="+mn-ea"/>
                <a:sym typeface="+mn-lt"/>
              </a:rPr>
              <a:t>陈夏晗</a:t>
            </a:r>
          </a:p>
        </p:txBody>
      </p:sp>
      <p:sp>
        <p:nvSpPr>
          <p:cNvPr id="128" name="文本框 127">
            <a:extLst>
              <a:ext uri="{FF2B5EF4-FFF2-40B4-BE49-F238E27FC236}">
                <a16:creationId xmlns:a16="http://schemas.microsoft.com/office/drawing/2014/main" id="{D56E6DA6-7F09-4B55-A111-B0E6B9DC4AAD}"/>
              </a:ext>
            </a:extLst>
          </p:cNvPr>
          <p:cNvSpPr txBox="1"/>
          <p:nvPr/>
        </p:nvSpPr>
        <p:spPr>
          <a:xfrm>
            <a:off x="8729815" y="5743642"/>
            <a:ext cx="1836909" cy="400110"/>
          </a:xfrm>
          <a:prstGeom prst="rect">
            <a:avLst/>
          </a:prstGeom>
          <a:noFill/>
        </p:spPr>
        <p:txBody>
          <a:bodyPr wrap="square" rtlCol="0">
            <a:spAutoFit/>
          </a:bodyPr>
          <a:lstStyle/>
          <a:p>
            <a:r>
              <a:rPr lang="zh-CN" altLang="en-US" sz="2000" dirty="0">
                <a:solidFill>
                  <a:schemeClr val="tx1">
                    <a:lumMod val="75000"/>
                    <a:lumOff val="25000"/>
                  </a:schemeClr>
                </a:solidFill>
                <a:cs typeface="+mn-ea"/>
                <a:sym typeface="+mn-lt"/>
              </a:rPr>
              <a:t>北京理工大学</a:t>
            </a:r>
          </a:p>
        </p:txBody>
      </p:sp>
      <p:pic>
        <p:nvPicPr>
          <p:cNvPr id="6" name="图片 5" descr="图片包含 黑色, 文字&#10;&#10;描述已自动生成">
            <a:extLst>
              <a:ext uri="{FF2B5EF4-FFF2-40B4-BE49-F238E27FC236}">
                <a16:creationId xmlns:a16="http://schemas.microsoft.com/office/drawing/2014/main" id="{1736315F-4401-4E0B-97D7-E03EE0BCD8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0363"/>
            <a:ext cx="12192000" cy="5187696"/>
          </a:xfrm>
          <a:prstGeom prst="rect">
            <a:avLst/>
          </a:prstGeom>
        </p:spPr>
      </p:pic>
    </p:spTree>
    <p:extLst>
      <p:ext uri="{BB962C8B-B14F-4D97-AF65-F5344CB8AC3E}">
        <p14:creationId xmlns:p14="http://schemas.microsoft.com/office/powerpoint/2010/main" val="1656288519"/>
      </p:ext>
    </p:extLst>
  </p:cSld>
  <p:clrMapOvr>
    <a:masterClrMapping/>
  </p:clrMapOvr>
  <mc:AlternateContent xmlns:mc="http://schemas.openxmlformats.org/markup-compatibility/2006" xmlns:p14="http://schemas.microsoft.com/office/powerpoint/2010/main">
    <mc:Choice Requires="p14">
      <p:transition p14:dur="0"/>
    </mc:Choice>
    <mc:Fallback xmlns="" xmlns:a16="http://schemas.microsoft.com/office/drawing/2014/main" xmlns:a14="http://schemas.microsoft.com/office/drawing/2010/ma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5ACCCD1-C3F8-42BA-9D4A-03B8B18A4E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7043" y="3633012"/>
            <a:ext cx="2057400" cy="20574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图片包含 户外, 建筑物, 道路, 草&#10;&#10;描述已自动生成">
            <a:extLst>
              <a:ext uri="{FF2B5EF4-FFF2-40B4-BE49-F238E27FC236}">
                <a16:creationId xmlns:a16="http://schemas.microsoft.com/office/drawing/2014/main" id="{D5277791-7DDF-4FA7-9C78-567E885EB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689" y="0"/>
            <a:ext cx="9135417" cy="6858000"/>
          </a:xfrm>
          <a:prstGeom prst="rect">
            <a:avLst/>
          </a:prstGeom>
        </p:spPr>
      </p:pic>
      <p:sp>
        <p:nvSpPr>
          <p:cNvPr id="34" name="矩形 白1">
            <a:extLst>
              <a:ext uri="{FF2B5EF4-FFF2-40B4-BE49-F238E27FC236}">
                <a16:creationId xmlns:a16="http://schemas.microsoft.com/office/drawing/2014/main" id="{7A935A22-FEEB-4B78-9916-163644E822AB}"/>
              </a:ext>
            </a:extLst>
          </p:cNvPr>
          <p:cNvSpPr/>
          <p:nvPr/>
        </p:nvSpPr>
        <p:spPr>
          <a:xfrm rot="5400000">
            <a:off x="4266995" y="-1097305"/>
            <a:ext cx="6858002" cy="9052613"/>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文本框 4">
            <a:extLst>
              <a:ext uri="{FF2B5EF4-FFF2-40B4-BE49-F238E27FC236}">
                <a16:creationId xmlns:a16="http://schemas.microsoft.com/office/drawing/2014/main" id="{41B256AE-680D-4CCC-B51F-B69BF45F0365}"/>
              </a:ext>
            </a:extLst>
          </p:cNvPr>
          <p:cNvSpPr txBox="1"/>
          <p:nvPr/>
        </p:nvSpPr>
        <p:spPr>
          <a:xfrm>
            <a:off x="2273869" y="2051212"/>
            <a:ext cx="2492990" cy="707886"/>
          </a:xfrm>
          <a:prstGeom prst="rect">
            <a:avLst/>
          </a:prstGeom>
          <a:noFill/>
        </p:spPr>
        <p:txBody>
          <a:bodyPr wrap="none" rtlCol="0">
            <a:spAutoFit/>
          </a:bodyPr>
          <a:lstStyle/>
          <a:p>
            <a:r>
              <a:rPr lang="zh-CN" altLang="en-US" sz="4000" spc="500" dirty="0">
                <a:cs typeface="+mn-ea"/>
                <a:sym typeface="+mn-lt"/>
              </a:rPr>
              <a:t>选题依据</a:t>
            </a:r>
          </a:p>
        </p:txBody>
      </p:sp>
      <p:grpSp>
        <p:nvGrpSpPr>
          <p:cNvPr id="45" name="组合 44">
            <a:extLst>
              <a:ext uri="{FF2B5EF4-FFF2-40B4-BE49-F238E27FC236}">
                <a16:creationId xmlns:a16="http://schemas.microsoft.com/office/drawing/2014/main" id="{629CDAC3-0D4D-4E08-AFA5-65F1E2391E36}"/>
              </a:ext>
            </a:extLst>
          </p:cNvPr>
          <p:cNvGrpSpPr/>
          <p:nvPr/>
        </p:nvGrpSpPr>
        <p:grpSpPr>
          <a:xfrm>
            <a:off x="1275270" y="1975340"/>
            <a:ext cx="782786" cy="783758"/>
            <a:chOff x="7473473" y="880941"/>
            <a:chExt cx="782786" cy="783758"/>
          </a:xfrm>
        </p:grpSpPr>
        <p:sp>
          <p:nvSpPr>
            <p:cNvPr id="18" name="椭圆 17">
              <a:extLst>
                <a:ext uri="{FF2B5EF4-FFF2-40B4-BE49-F238E27FC236}">
                  <a16:creationId xmlns:a16="http://schemas.microsoft.com/office/drawing/2014/main" id="{CEFD0D62-CC7A-45CD-97FA-471E4A52475F}"/>
                </a:ext>
              </a:extLst>
            </p:cNvPr>
            <p:cNvSpPr/>
            <p:nvPr/>
          </p:nvSpPr>
          <p:spPr bwMode="auto">
            <a:xfrm>
              <a:off x="7473473" y="880941"/>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E9AF5B81-241E-4DFF-A434-D4E29A1134B0}"/>
                </a:ext>
              </a:extLst>
            </p:cNvPr>
            <p:cNvSpPr/>
            <p:nvPr/>
          </p:nvSpPr>
          <p:spPr bwMode="auto">
            <a:xfrm>
              <a:off x="7526956" y="934423"/>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0" name="图形 39" descr="铅笔">
              <a:extLst>
                <a:ext uri="{FF2B5EF4-FFF2-40B4-BE49-F238E27FC236}">
                  <a16:creationId xmlns:a16="http://schemas.microsoft.com/office/drawing/2014/main" id="{4835DEEE-D175-4941-AE15-3B975257F31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662098" y="1040649"/>
              <a:ext cx="457199" cy="457199"/>
            </a:xfrm>
            <a:prstGeom prst="rect">
              <a:avLst/>
            </a:prstGeom>
          </p:spPr>
        </p:pic>
      </p:grpSp>
      <p:sp>
        <p:nvSpPr>
          <p:cNvPr id="38" name="矩形 37">
            <a:extLst>
              <a:ext uri="{FF2B5EF4-FFF2-40B4-BE49-F238E27FC236}">
                <a16:creationId xmlns:a16="http://schemas.microsoft.com/office/drawing/2014/main" id="{DC3AD140-0383-4390-AE54-AFAD10E136B5}"/>
              </a:ext>
            </a:extLst>
          </p:cNvPr>
          <p:cNvSpPr/>
          <p:nvPr/>
        </p:nvSpPr>
        <p:spPr>
          <a:xfrm>
            <a:off x="1940526" y="3176847"/>
            <a:ext cx="3469406" cy="539763"/>
          </a:xfrm>
          <a:prstGeom prst="rect">
            <a:avLst/>
          </a:prstGeom>
        </p:spPr>
        <p:txBody>
          <a:bodyPr wrap="square">
            <a:spAutoFit/>
          </a:bodyPr>
          <a:lstStyle/>
          <a:p>
            <a:pPr>
              <a:lnSpc>
                <a:spcPct val="150000"/>
              </a:lnSpc>
            </a:pPr>
            <a:r>
              <a:rPr lang="zh-CN" altLang="en-US" sz="2200" dirty="0">
                <a:solidFill>
                  <a:schemeClr val="bg1">
                    <a:lumMod val="65000"/>
                  </a:schemeClr>
                </a:solidFill>
                <a:cs typeface="+mn-ea"/>
                <a:sym typeface="+mn-lt"/>
              </a:rPr>
              <a:t>请在此输入关键词或简介</a:t>
            </a:r>
          </a:p>
        </p:txBody>
      </p:sp>
      <p:sp>
        <p:nvSpPr>
          <p:cNvPr id="39" name="矩形 38">
            <a:extLst>
              <a:ext uri="{FF2B5EF4-FFF2-40B4-BE49-F238E27FC236}">
                <a16:creationId xmlns:a16="http://schemas.microsoft.com/office/drawing/2014/main" id="{2B707D54-1EA8-4AE0-B6FE-0B6236B79424}"/>
              </a:ext>
            </a:extLst>
          </p:cNvPr>
          <p:cNvSpPr/>
          <p:nvPr/>
        </p:nvSpPr>
        <p:spPr>
          <a:xfrm rot="5400000">
            <a:off x="3851230" y="4848490"/>
            <a:ext cx="152149" cy="168083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41" name="矩形 40">
            <a:extLst>
              <a:ext uri="{FF2B5EF4-FFF2-40B4-BE49-F238E27FC236}">
                <a16:creationId xmlns:a16="http://schemas.microsoft.com/office/drawing/2014/main" id="{BE6199A3-D081-4CEE-84D9-939A9BE73CCF}"/>
              </a:ext>
            </a:extLst>
          </p:cNvPr>
          <p:cNvSpPr/>
          <p:nvPr/>
        </p:nvSpPr>
        <p:spPr>
          <a:xfrm rot="5400000">
            <a:off x="2749225" y="3992636"/>
            <a:ext cx="152148"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pic>
        <p:nvPicPr>
          <p:cNvPr id="50" name="图片 49" descr="图片包含 物体&#10;&#10;描述已自动生成">
            <a:extLst>
              <a:ext uri="{FF2B5EF4-FFF2-40B4-BE49-F238E27FC236}">
                <a16:creationId xmlns:a16="http://schemas.microsoft.com/office/drawing/2014/main" id="{FA9278B1-68E0-48AC-B603-459873BDA89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95289" y="436417"/>
            <a:ext cx="2823611" cy="579583"/>
          </a:xfrm>
          <a:prstGeom prst="rect">
            <a:avLst/>
          </a:prstGeom>
        </p:spPr>
      </p:pic>
    </p:spTree>
    <p:extLst>
      <p:ext uri="{BB962C8B-B14F-4D97-AF65-F5344CB8AC3E}">
        <p14:creationId xmlns:p14="http://schemas.microsoft.com/office/powerpoint/2010/main" val="13194365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1B256AE-680D-4CCC-B51F-B69BF45F0365}"/>
              </a:ext>
            </a:extLst>
          </p:cNvPr>
          <p:cNvSpPr txBox="1"/>
          <p:nvPr/>
        </p:nvSpPr>
        <p:spPr>
          <a:xfrm>
            <a:off x="1320727" y="470862"/>
            <a:ext cx="1672253" cy="461665"/>
          </a:xfrm>
          <a:prstGeom prst="rect">
            <a:avLst/>
          </a:prstGeom>
          <a:noFill/>
        </p:spPr>
        <p:txBody>
          <a:bodyPr wrap="none" rtlCol="0">
            <a:spAutoFit/>
          </a:bodyPr>
          <a:lstStyle/>
          <a:p>
            <a:r>
              <a:rPr lang="zh-CN" altLang="en-US" sz="2400" spc="500">
                <a:cs typeface="+mn-ea"/>
                <a:sym typeface="+mn-lt"/>
              </a:rPr>
              <a:t>选题依据</a:t>
            </a:r>
            <a:endParaRPr lang="zh-CN" altLang="en-US" sz="2400" spc="500" dirty="0">
              <a:cs typeface="+mn-ea"/>
              <a:sym typeface="+mn-lt"/>
            </a:endParaRPr>
          </a:p>
        </p:txBody>
      </p:sp>
      <p:grpSp>
        <p:nvGrpSpPr>
          <p:cNvPr id="45" name="组合 44">
            <a:extLst>
              <a:ext uri="{FF2B5EF4-FFF2-40B4-BE49-F238E27FC236}">
                <a16:creationId xmlns:a16="http://schemas.microsoft.com/office/drawing/2014/main" id="{629CDAC3-0D4D-4E08-AFA5-65F1E2391E36}"/>
              </a:ext>
            </a:extLst>
          </p:cNvPr>
          <p:cNvGrpSpPr/>
          <p:nvPr/>
        </p:nvGrpSpPr>
        <p:grpSpPr>
          <a:xfrm>
            <a:off x="660400" y="430009"/>
            <a:ext cx="597949" cy="598691"/>
            <a:chOff x="7473473" y="880941"/>
            <a:chExt cx="782786" cy="783758"/>
          </a:xfrm>
        </p:grpSpPr>
        <p:sp>
          <p:nvSpPr>
            <p:cNvPr id="18" name="椭圆 17">
              <a:extLst>
                <a:ext uri="{FF2B5EF4-FFF2-40B4-BE49-F238E27FC236}">
                  <a16:creationId xmlns:a16="http://schemas.microsoft.com/office/drawing/2014/main" id="{CEFD0D62-CC7A-45CD-97FA-471E4A52475F}"/>
                </a:ext>
              </a:extLst>
            </p:cNvPr>
            <p:cNvSpPr/>
            <p:nvPr/>
          </p:nvSpPr>
          <p:spPr bwMode="auto">
            <a:xfrm>
              <a:off x="7473473" y="880941"/>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E9AF5B81-241E-4DFF-A434-D4E29A1134B0}"/>
                </a:ext>
              </a:extLst>
            </p:cNvPr>
            <p:cNvSpPr/>
            <p:nvPr/>
          </p:nvSpPr>
          <p:spPr bwMode="auto">
            <a:xfrm>
              <a:off x="7526956" y="934423"/>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0" name="图形 39" descr="铅笔">
              <a:extLst>
                <a:ext uri="{FF2B5EF4-FFF2-40B4-BE49-F238E27FC236}">
                  <a16:creationId xmlns:a16="http://schemas.microsoft.com/office/drawing/2014/main" id="{4835DEEE-D175-4941-AE15-3B975257F3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62098" y="1040649"/>
              <a:ext cx="457199" cy="457199"/>
            </a:xfrm>
            <a:prstGeom prst="rect">
              <a:avLst/>
            </a:prstGeom>
          </p:spPr>
        </p:pic>
      </p:grpSp>
      <p:grpSp>
        <p:nvGrpSpPr>
          <p:cNvPr id="8" name="组合 7">
            <a:extLst>
              <a:ext uri="{FF2B5EF4-FFF2-40B4-BE49-F238E27FC236}">
                <a16:creationId xmlns:a16="http://schemas.microsoft.com/office/drawing/2014/main" id="{2BDA7628-2162-4307-984E-2DCE6716D484}"/>
              </a:ext>
            </a:extLst>
          </p:cNvPr>
          <p:cNvGrpSpPr/>
          <p:nvPr/>
        </p:nvGrpSpPr>
        <p:grpSpPr>
          <a:xfrm>
            <a:off x="-45512" y="1543979"/>
            <a:ext cx="6022139" cy="5324412"/>
            <a:chOff x="-31791" y="3240520"/>
            <a:chExt cx="4110996" cy="3634695"/>
          </a:xfrm>
        </p:grpSpPr>
        <p:grpSp>
          <p:nvGrpSpPr>
            <p:cNvPr id="7" name="组合 6">
              <a:extLst>
                <a:ext uri="{FF2B5EF4-FFF2-40B4-BE49-F238E27FC236}">
                  <a16:creationId xmlns:a16="http://schemas.microsoft.com/office/drawing/2014/main" id="{DD5F41DA-0F4F-4AFE-A125-20599DAABEF6}"/>
                </a:ext>
              </a:extLst>
            </p:cNvPr>
            <p:cNvGrpSpPr/>
            <p:nvPr/>
          </p:nvGrpSpPr>
          <p:grpSpPr>
            <a:xfrm>
              <a:off x="-31791" y="3246513"/>
              <a:ext cx="4110996" cy="3628702"/>
              <a:chOff x="-31791" y="3246513"/>
              <a:chExt cx="4110996" cy="3628702"/>
            </a:xfrm>
          </p:grpSpPr>
          <p:pic>
            <p:nvPicPr>
              <p:cNvPr id="6" name="图片 5" descr="图片包含 建筑物, 墙壁&#10;&#10;描述已自动生成">
                <a:extLst>
                  <a:ext uri="{FF2B5EF4-FFF2-40B4-BE49-F238E27FC236}">
                    <a16:creationId xmlns:a16="http://schemas.microsoft.com/office/drawing/2014/main" id="{D0C696E4-3480-4B99-A3B2-16B7E25E6591}"/>
                  </a:ext>
                </a:extLst>
              </p:cNvPr>
              <p:cNvPicPr>
                <a:picLocks noChangeAspect="1"/>
              </p:cNvPicPr>
              <p:nvPr/>
            </p:nvPicPr>
            <p:blipFill rotWithShape="1">
              <a:blip r:embed="rId5">
                <a:extLst>
                  <a:ext uri="{28A0092B-C50C-407E-A947-70E740481C1C}">
                    <a14:useLocalDpi xmlns:a14="http://schemas.microsoft.com/office/drawing/2010/main" val="0"/>
                  </a:ext>
                </a:extLst>
              </a:blip>
              <a:srcRect r="36634"/>
              <a:stretch/>
            </p:blipFill>
            <p:spPr>
              <a:xfrm>
                <a:off x="0" y="3246513"/>
                <a:ext cx="4079205" cy="3622709"/>
              </a:xfrm>
              <a:prstGeom prst="rect">
                <a:avLst/>
              </a:prstGeom>
            </p:spPr>
          </p:pic>
          <p:sp>
            <p:nvSpPr>
              <p:cNvPr id="22" name="矩形 白1">
                <a:extLst>
                  <a:ext uri="{FF2B5EF4-FFF2-40B4-BE49-F238E27FC236}">
                    <a16:creationId xmlns:a16="http://schemas.microsoft.com/office/drawing/2014/main" id="{D4BF9812-F6C4-4C85-853E-0561DDA90C13}"/>
                  </a:ext>
                </a:extLst>
              </p:cNvPr>
              <p:cNvSpPr/>
              <p:nvPr/>
            </p:nvSpPr>
            <p:spPr>
              <a:xfrm rot="16200000">
                <a:off x="212352" y="3008362"/>
                <a:ext cx="3622710" cy="4110995"/>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7" name="矩形 白1">
              <a:extLst>
                <a:ext uri="{FF2B5EF4-FFF2-40B4-BE49-F238E27FC236}">
                  <a16:creationId xmlns:a16="http://schemas.microsoft.com/office/drawing/2014/main" id="{71A8EDE8-7166-412B-AE42-44C1FFEFBCDA}"/>
                </a:ext>
              </a:extLst>
            </p:cNvPr>
            <p:cNvSpPr/>
            <p:nvPr/>
          </p:nvSpPr>
          <p:spPr>
            <a:xfrm rot="10800000">
              <a:off x="-1" y="3240520"/>
              <a:ext cx="4079204" cy="3511321"/>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8" name="矩形 22">
            <a:extLst>
              <a:ext uri="{FF2B5EF4-FFF2-40B4-BE49-F238E27FC236}">
                <a16:creationId xmlns:a16="http://schemas.microsoft.com/office/drawing/2014/main" id="{E4CF2B1F-C15F-4F7E-9722-EA83950EFBD9}"/>
              </a:ext>
            </a:extLst>
          </p:cNvPr>
          <p:cNvSpPr/>
          <p:nvPr/>
        </p:nvSpPr>
        <p:spPr>
          <a:xfrm rot="16200000">
            <a:off x="5043971" y="5408300"/>
            <a:ext cx="584774" cy="680217"/>
          </a:xfrm>
          <a:custGeom>
            <a:avLst/>
            <a:gdLst>
              <a:gd name="connsiteX0" fmla="*/ 0 w 2351405"/>
              <a:gd name="connsiteY0" fmla="*/ 0 h 1821659"/>
              <a:gd name="connsiteX1" fmla="*/ 2351405 w 2351405"/>
              <a:gd name="connsiteY1" fmla="*/ 0 h 1821659"/>
              <a:gd name="connsiteX2" fmla="*/ 2351405 w 2351405"/>
              <a:gd name="connsiteY2" fmla="*/ 1821659 h 1821659"/>
              <a:gd name="connsiteX3" fmla="*/ 0 w 2351405"/>
              <a:gd name="connsiteY3" fmla="*/ 1821659 h 1821659"/>
              <a:gd name="connsiteX4" fmla="*/ 0 w 2351405"/>
              <a:gd name="connsiteY4" fmla="*/ 0 h 1821659"/>
              <a:gd name="connsiteX0" fmla="*/ 0 w 2351405"/>
              <a:gd name="connsiteY0" fmla="*/ 0 h 1821659"/>
              <a:gd name="connsiteX1" fmla="*/ 2351405 w 2351405"/>
              <a:gd name="connsiteY1" fmla="*/ 0 h 1821659"/>
              <a:gd name="connsiteX2" fmla="*/ 2351405 w 2351405"/>
              <a:gd name="connsiteY2" fmla="*/ 1821659 h 1821659"/>
              <a:gd name="connsiteX3" fmla="*/ 0 w 2351405"/>
              <a:gd name="connsiteY3" fmla="*/ 1821659 h 1821659"/>
              <a:gd name="connsiteX4" fmla="*/ 0 w 2351405"/>
              <a:gd name="connsiteY4" fmla="*/ 0 h 1821659"/>
              <a:gd name="connsiteX0" fmla="*/ 2351405 w 2442845"/>
              <a:gd name="connsiteY0" fmla="*/ 1821659 h 1913099"/>
              <a:gd name="connsiteX1" fmla="*/ 0 w 2442845"/>
              <a:gd name="connsiteY1" fmla="*/ 1821659 h 1913099"/>
              <a:gd name="connsiteX2" fmla="*/ 0 w 2442845"/>
              <a:gd name="connsiteY2" fmla="*/ 0 h 1913099"/>
              <a:gd name="connsiteX3" fmla="*/ 2351405 w 2442845"/>
              <a:gd name="connsiteY3" fmla="*/ 0 h 1913099"/>
              <a:gd name="connsiteX4" fmla="*/ 2442845 w 2442845"/>
              <a:gd name="connsiteY4" fmla="*/ 1913099 h 1913099"/>
              <a:gd name="connsiteX0" fmla="*/ 2351405 w 2359717"/>
              <a:gd name="connsiteY0" fmla="*/ 182165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990196 w 2359717"/>
              <a:gd name="connsiteY0" fmla="*/ 1811268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957987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156262 h 1821659"/>
              <a:gd name="connsiteX0" fmla="*/ 19921 w 2359717"/>
              <a:gd name="connsiteY0" fmla="*/ 1811267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156262 h 1821659"/>
              <a:gd name="connsiteX0" fmla="*/ 19921 w 2437086"/>
              <a:gd name="connsiteY0" fmla="*/ 1811267 h 1821659"/>
              <a:gd name="connsiteX1" fmla="*/ 0 w 2437086"/>
              <a:gd name="connsiteY1" fmla="*/ 1821659 h 1821659"/>
              <a:gd name="connsiteX2" fmla="*/ 0 w 2437086"/>
              <a:gd name="connsiteY2" fmla="*/ 0 h 1821659"/>
              <a:gd name="connsiteX3" fmla="*/ 2351405 w 2437086"/>
              <a:gd name="connsiteY3" fmla="*/ 0 h 1821659"/>
              <a:gd name="connsiteX4" fmla="*/ 2437086 w 2437086"/>
              <a:gd name="connsiteY4" fmla="*/ 578224 h 1821659"/>
              <a:gd name="connsiteX0" fmla="*/ 19921 w 2351404"/>
              <a:gd name="connsiteY0" fmla="*/ 1811267 h 1821659"/>
              <a:gd name="connsiteX1" fmla="*/ 0 w 2351404"/>
              <a:gd name="connsiteY1" fmla="*/ 1821659 h 1821659"/>
              <a:gd name="connsiteX2" fmla="*/ 0 w 2351404"/>
              <a:gd name="connsiteY2" fmla="*/ 0 h 1821659"/>
              <a:gd name="connsiteX3" fmla="*/ 2351405 w 2351404"/>
              <a:gd name="connsiteY3" fmla="*/ 0 h 1821659"/>
              <a:gd name="connsiteX0" fmla="*/ 19921 w 2351404"/>
              <a:gd name="connsiteY0" fmla="*/ 1811267 h 1811267"/>
              <a:gd name="connsiteX1" fmla="*/ 0 w 2351404"/>
              <a:gd name="connsiteY1" fmla="*/ 0 h 1811267"/>
              <a:gd name="connsiteX2" fmla="*/ 2351405 w 2351404"/>
              <a:gd name="connsiteY2" fmla="*/ 0 h 1811267"/>
            </a:gdLst>
            <a:ahLst/>
            <a:cxnLst>
              <a:cxn ang="0">
                <a:pos x="connsiteX0" y="connsiteY0"/>
              </a:cxn>
              <a:cxn ang="0">
                <a:pos x="connsiteX1" y="connsiteY1"/>
              </a:cxn>
              <a:cxn ang="0">
                <a:pos x="connsiteX2" y="connsiteY2"/>
              </a:cxn>
            </a:cxnLst>
            <a:rect l="l" t="t" r="r" b="b"/>
            <a:pathLst>
              <a:path w="2351404" h="1811267">
                <a:moveTo>
                  <a:pt x="19921" y="1811267"/>
                </a:moveTo>
                <a:lnTo>
                  <a:pt x="0" y="0"/>
                </a:lnTo>
                <a:lnTo>
                  <a:pt x="2351405" y="0"/>
                </a:lnTo>
              </a:path>
            </a:pathLst>
          </a:cu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9" name="矩形 22">
            <a:extLst>
              <a:ext uri="{FF2B5EF4-FFF2-40B4-BE49-F238E27FC236}">
                <a16:creationId xmlns:a16="http://schemas.microsoft.com/office/drawing/2014/main" id="{E72CCC02-9F74-40E6-BE18-F2490CD117D7}"/>
              </a:ext>
            </a:extLst>
          </p:cNvPr>
          <p:cNvSpPr/>
          <p:nvPr/>
        </p:nvSpPr>
        <p:spPr>
          <a:xfrm rot="5400000">
            <a:off x="10649289" y="1022156"/>
            <a:ext cx="680218" cy="584776"/>
          </a:xfrm>
          <a:custGeom>
            <a:avLst/>
            <a:gdLst>
              <a:gd name="connsiteX0" fmla="*/ 0 w 2351405"/>
              <a:gd name="connsiteY0" fmla="*/ 0 h 1821659"/>
              <a:gd name="connsiteX1" fmla="*/ 2351405 w 2351405"/>
              <a:gd name="connsiteY1" fmla="*/ 0 h 1821659"/>
              <a:gd name="connsiteX2" fmla="*/ 2351405 w 2351405"/>
              <a:gd name="connsiteY2" fmla="*/ 1821659 h 1821659"/>
              <a:gd name="connsiteX3" fmla="*/ 0 w 2351405"/>
              <a:gd name="connsiteY3" fmla="*/ 1821659 h 1821659"/>
              <a:gd name="connsiteX4" fmla="*/ 0 w 2351405"/>
              <a:gd name="connsiteY4" fmla="*/ 0 h 1821659"/>
              <a:gd name="connsiteX0" fmla="*/ 0 w 2351405"/>
              <a:gd name="connsiteY0" fmla="*/ 0 h 1821659"/>
              <a:gd name="connsiteX1" fmla="*/ 2351405 w 2351405"/>
              <a:gd name="connsiteY1" fmla="*/ 0 h 1821659"/>
              <a:gd name="connsiteX2" fmla="*/ 2351405 w 2351405"/>
              <a:gd name="connsiteY2" fmla="*/ 1821659 h 1821659"/>
              <a:gd name="connsiteX3" fmla="*/ 0 w 2351405"/>
              <a:gd name="connsiteY3" fmla="*/ 1821659 h 1821659"/>
              <a:gd name="connsiteX4" fmla="*/ 0 w 2351405"/>
              <a:gd name="connsiteY4" fmla="*/ 0 h 1821659"/>
              <a:gd name="connsiteX0" fmla="*/ 2351405 w 2442845"/>
              <a:gd name="connsiteY0" fmla="*/ 1821659 h 1913099"/>
              <a:gd name="connsiteX1" fmla="*/ 0 w 2442845"/>
              <a:gd name="connsiteY1" fmla="*/ 1821659 h 1913099"/>
              <a:gd name="connsiteX2" fmla="*/ 0 w 2442845"/>
              <a:gd name="connsiteY2" fmla="*/ 0 h 1913099"/>
              <a:gd name="connsiteX3" fmla="*/ 2351405 w 2442845"/>
              <a:gd name="connsiteY3" fmla="*/ 0 h 1913099"/>
              <a:gd name="connsiteX4" fmla="*/ 2442845 w 2442845"/>
              <a:gd name="connsiteY4" fmla="*/ 1913099 h 1913099"/>
              <a:gd name="connsiteX0" fmla="*/ 2351405 w 2359717"/>
              <a:gd name="connsiteY0" fmla="*/ 182165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990196 w 2359717"/>
              <a:gd name="connsiteY0" fmla="*/ 1811268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697362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957987 h 1821659"/>
              <a:gd name="connsiteX0" fmla="*/ 484128 w 2359717"/>
              <a:gd name="connsiteY0" fmla="*/ 1811269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156262 h 1821659"/>
              <a:gd name="connsiteX0" fmla="*/ 19921 w 2359717"/>
              <a:gd name="connsiteY0" fmla="*/ 1811267 h 1821659"/>
              <a:gd name="connsiteX1" fmla="*/ 0 w 2359717"/>
              <a:gd name="connsiteY1" fmla="*/ 1821659 h 1821659"/>
              <a:gd name="connsiteX2" fmla="*/ 0 w 2359717"/>
              <a:gd name="connsiteY2" fmla="*/ 0 h 1821659"/>
              <a:gd name="connsiteX3" fmla="*/ 2351405 w 2359717"/>
              <a:gd name="connsiteY3" fmla="*/ 0 h 1821659"/>
              <a:gd name="connsiteX4" fmla="*/ 2359717 w 2359717"/>
              <a:gd name="connsiteY4" fmla="*/ 156262 h 1821659"/>
              <a:gd name="connsiteX0" fmla="*/ 19921 w 2437086"/>
              <a:gd name="connsiteY0" fmla="*/ 1811267 h 1821659"/>
              <a:gd name="connsiteX1" fmla="*/ 0 w 2437086"/>
              <a:gd name="connsiteY1" fmla="*/ 1821659 h 1821659"/>
              <a:gd name="connsiteX2" fmla="*/ 0 w 2437086"/>
              <a:gd name="connsiteY2" fmla="*/ 0 h 1821659"/>
              <a:gd name="connsiteX3" fmla="*/ 2351405 w 2437086"/>
              <a:gd name="connsiteY3" fmla="*/ 0 h 1821659"/>
              <a:gd name="connsiteX4" fmla="*/ 2437086 w 2437086"/>
              <a:gd name="connsiteY4" fmla="*/ 578224 h 1821659"/>
              <a:gd name="connsiteX0" fmla="*/ 19921 w 2351404"/>
              <a:gd name="connsiteY0" fmla="*/ 1811267 h 1821659"/>
              <a:gd name="connsiteX1" fmla="*/ 0 w 2351404"/>
              <a:gd name="connsiteY1" fmla="*/ 1821659 h 1821659"/>
              <a:gd name="connsiteX2" fmla="*/ 0 w 2351404"/>
              <a:gd name="connsiteY2" fmla="*/ 0 h 1821659"/>
              <a:gd name="connsiteX3" fmla="*/ 2351405 w 2351404"/>
              <a:gd name="connsiteY3" fmla="*/ 0 h 1821659"/>
              <a:gd name="connsiteX0" fmla="*/ 19921 w 2351404"/>
              <a:gd name="connsiteY0" fmla="*/ 1811267 h 1811267"/>
              <a:gd name="connsiteX1" fmla="*/ 0 w 2351404"/>
              <a:gd name="connsiteY1" fmla="*/ 0 h 1811267"/>
              <a:gd name="connsiteX2" fmla="*/ 2351405 w 2351404"/>
              <a:gd name="connsiteY2" fmla="*/ 0 h 1811267"/>
            </a:gdLst>
            <a:ahLst/>
            <a:cxnLst>
              <a:cxn ang="0">
                <a:pos x="connsiteX0" y="connsiteY0"/>
              </a:cxn>
              <a:cxn ang="0">
                <a:pos x="connsiteX1" y="connsiteY1"/>
              </a:cxn>
              <a:cxn ang="0">
                <a:pos x="connsiteX2" y="connsiteY2"/>
              </a:cxn>
            </a:cxnLst>
            <a:rect l="l" t="t" r="r" b="b"/>
            <a:pathLst>
              <a:path w="2351404" h="1811267">
                <a:moveTo>
                  <a:pt x="19921" y="1811267"/>
                </a:moveTo>
                <a:lnTo>
                  <a:pt x="0" y="0"/>
                </a:lnTo>
                <a:lnTo>
                  <a:pt x="2351405" y="0"/>
                </a:lnTo>
              </a:path>
            </a:pathLst>
          </a:cu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3" name="矩形 22">
            <a:extLst>
              <a:ext uri="{FF2B5EF4-FFF2-40B4-BE49-F238E27FC236}">
                <a16:creationId xmlns:a16="http://schemas.microsoft.com/office/drawing/2014/main" id="{16FDE340-613C-4B6F-AD56-C2CCF93CEA42}"/>
              </a:ext>
            </a:extLst>
          </p:cNvPr>
          <p:cNvSpPr/>
          <p:nvPr/>
        </p:nvSpPr>
        <p:spPr>
          <a:xfrm>
            <a:off x="5358174" y="1069878"/>
            <a:ext cx="2082621" cy="584775"/>
          </a:xfrm>
          <a:prstGeom prst="rect">
            <a:avLst/>
          </a:prstGeom>
        </p:spPr>
        <p:txBody>
          <a:bodyPr wrap="none">
            <a:spAutoFit/>
          </a:bodyPr>
          <a:lstStyle/>
          <a:p>
            <a:r>
              <a:rPr lang="zh-CN" altLang="en-US" sz="3200" spc="500" dirty="0">
                <a:cs typeface="+mn-ea"/>
                <a:sym typeface="+mn-lt"/>
              </a:rPr>
              <a:t>研究背景</a:t>
            </a:r>
          </a:p>
        </p:txBody>
      </p:sp>
      <p:sp>
        <p:nvSpPr>
          <p:cNvPr id="24" name="矩形 23">
            <a:extLst>
              <a:ext uri="{FF2B5EF4-FFF2-40B4-BE49-F238E27FC236}">
                <a16:creationId xmlns:a16="http://schemas.microsoft.com/office/drawing/2014/main" id="{32C9D56A-F5F2-4CD7-B7B2-41450198D326}"/>
              </a:ext>
            </a:extLst>
          </p:cNvPr>
          <p:cNvSpPr/>
          <p:nvPr/>
        </p:nvSpPr>
        <p:spPr>
          <a:xfrm>
            <a:off x="5358174" y="1752354"/>
            <a:ext cx="1892180" cy="457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a:extLst>
              <a:ext uri="{FF2B5EF4-FFF2-40B4-BE49-F238E27FC236}">
                <a16:creationId xmlns:a16="http://schemas.microsoft.com/office/drawing/2014/main" id="{46B16C06-91CF-4BC3-8E9D-C9F5EB21C8F1}"/>
              </a:ext>
            </a:extLst>
          </p:cNvPr>
          <p:cNvSpPr/>
          <p:nvPr/>
        </p:nvSpPr>
        <p:spPr>
          <a:xfrm>
            <a:off x="5503656" y="1987212"/>
            <a:ext cx="2590862" cy="3269100"/>
          </a:xfrm>
          <a:prstGeom prst="rect">
            <a:avLst/>
          </a:prstGeom>
        </p:spPr>
        <p:txBody>
          <a:bodyPr wrap="square">
            <a:spAutoFit/>
          </a:bodyPr>
          <a:lstStyle/>
          <a:p>
            <a:pPr>
              <a:lnSpc>
                <a:spcPct val="150000"/>
              </a:lnSpc>
            </a:pPr>
            <a:r>
              <a:rPr lang="zh-CN" altLang="en-US" sz="2000" dirty="0">
                <a:solidFill>
                  <a:schemeClr val="bg1">
                    <a:lumMod val="50000"/>
                  </a:schemeClr>
                </a:solidFill>
                <a:cs typeface="+mn-ea"/>
                <a:sym typeface="+mn-lt"/>
              </a:rPr>
              <a:t>　　若用</a:t>
            </a:r>
            <a:r>
              <a:rPr lang="en-US" altLang="zh-CN" sz="2000" dirty="0">
                <a:solidFill>
                  <a:schemeClr val="bg1">
                    <a:lumMod val="50000"/>
                  </a:schemeClr>
                </a:solidFill>
                <a:cs typeface="+mn-ea"/>
                <a:sym typeface="+mn-lt"/>
              </a:rPr>
              <a:t>office2016</a:t>
            </a:r>
            <a:r>
              <a:rPr lang="zh-CN" altLang="en-US" sz="2000" dirty="0">
                <a:solidFill>
                  <a:schemeClr val="bg1">
                    <a:lumMod val="50000"/>
                  </a:schemeClr>
                </a:solidFill>
                <a:cs typeface="+mn-ea"/>
                <a:sym typeface="+mn-lt"/>
              </a:rPr>
              <a:t>及以上版本播放体验效果更佳，但是其他版本也不影响使用。</a:t>
            </a:r>
            <a:endParaRPr lang="en-US" altLang="zh-CN" sz="2000" dirty="0">
              <a:solidFill>
                <a:schemeClr val="bg1">
                  <a:lumMod val="50000"/>
                </a:schemeClr>
              </a:solidFill>
              <a:cs typeface="+mn-ea"/>
              <a:sym typeface="+mn-lt"/>
            </a:endParaRPr>
          </a:p>
          <a:p>
            <a:pPr>
              <a:lnSpc>
                <a:spcPct val="150000"/>
              </a:lnSpc>
            </a:pPr>
            <a:r>
              <a:rPr lang="zh-CN" altLang="en-US" sz="2000" dirty="0">
                <a:solidFill>
                  <a:schemeClr val="bg1">
                    <a:lumMod val="50000"/>
                  </a:schemeClr>
                </a:solidFill>
                <a:cs typeface="+mn-ea"/>
                <a:sym typeface="+mn-lt"/>
              </a:rPr>
              <a:t>请在此输入你的内容请在此输入你的内容请在此输入你的内容</a:t>
            </a:r>
          </a:p>
        </p:txBody>
      </p:sp>
      <p:sp>
        <p:nvSpPr>
          <p:cNvPr id="30" name="矩形 29">
            <a:extLst>
              <a:ext uri="{FF2B5EF4-FFF2-40B4-BE49-F238E27FC236}">
                <a16:creationId xmlns:a16="http://schemas.microsoft.com/office/drawing/2014/main" id="{415D34AB-3442-46BD-9908-A1625B1B7C51}"/>
              </a:ext>
            </a:extLst>
          </p:cNvPr>
          <p:cNvSpPr/>
          <p:nvPr/>
        </p:nvSpPr>
        <p:spPr>
          <a:xfrm>
            <a:off x="8218359" y="1991882"/>
            <a:ext cx="2590862" cy="3269100"/>
          </a:xfrm>
          <a:prstGeom prst="rect">
            <a:avLst/>
          </a:prstGeom>
        </p:spPr>
        <p:txBody>
          <a:bodyPr wrap="square">
            <a:spAutoFit/>
          </a:bodyPr>
          <a:lstStyle/>
          <a:p>
            <a:pPr>
              <a:lnSpc>
                <a:spcPct val="150000"/>
              </a:lnSpc>
            </a:pPr>
            <a:r>
              <a:rPr lang="zh-CN" altLang="en-US" sz="2000" dirty="0">
                <a:solidFill>
                  <a:schemeClr val="bg1">
                    <a:lumMod val="50000"/>
                  </a:schemeClr>
                </a:solidFill>
                <a:cs typeface="+mn-ea"/>
                <a:sym typeface="+mn-lt"/>
              </a:rPr>
              <a:t>请在此输入你的内容请在此输入你的内容请在此输入你的内容请在此输入你的内容请在此输入你的内容请在此输入你的内容请在此输入你的内容</a:t>
            </a:r>
          </a:p>
        </p:txBody>
      </p:sp>
      <p:pic>
        <p:nvPicPr>
          <p:cNvPr id="31" name="图片 30">
            <a:extLst>
              <a:ext uri="{FF2B5EF4-FFF2-40B4-BE49-F238E27FC236}">
                <a16:creationId xmlns:a16="http://schemas.microsoft.com/office/drawing/2014/main" id="{CB2E3DC0-1F0C-4837-8F4A-AFC2996772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64354" y="5598868"/>
            <a:ext cx="2688085" cy="638420"/>
          </a:xfrm>
          <a:prstGeom prst="rect">
            <a:avLst/>
          </a:prstGeom>
        </p:spPr>
      </p:pic>
      <p:sp>
        <p:nvSpPr>
          <p:cNvPr id="20" name="矩形 19">
            <a:extLst>
              <a:ext uri="{FF2B5EF4-FFF2-40B4-BE49-F238E27FC236}">
                <a16:creationId xmlns:a16="http://schemas.microsoft.com/office/drawing/2014/main" id="{8D815F07-E2E5-4F11-B57D-5E765C578AAA}"/>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1491035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41B256AE-680D-4CCC-B51F-B69BF45F0365}"/>
              </a:ext>
            </a:extLst>
          </p:cNvPr>
          <p:cNvSpPr txBox="1"/>
          <p:nvPr/>
        </p:nvSpPr>
        <p:spPr>
          <a:xfrm>
            <a:off x="1320727" y="470862"/>
            <a:ext cx="1672253" cy="461665"/>
          </a:xfrm>
          <a:prstGeom prst="rect">
            <a:avLst/>
          </a:prstGeom>
          <a:noFill/>
        </p:spPr>
        <p:txBody>
          <a:bodyPr wrap="none" rtlCol="0">
            <a:spAutoFit/>
          </a:bodyPr>
          <a:lstStyle/>
          <a:p>
            <a:r>
              <a:rPr lang="zh-CN" altLang="en-US" sz="2400" spc="500">
                <a:cs typeface="+mn-ea"/>
                <a:sym typeface="+mn-lt"/>
              </a:rPr>
              <a:t>选题依据</a:t>
            </a:r>
            <a:endParaRPr lang="zh-CN" altLang="en-US" sz="2400" spc="500" dirty="0">
              <a:cs typeface="+mn-ea"/>
              <a:sym typeface="+mn-lt"/>
            </a:endParaRPr>
          </a:p>
        </p:txBody>
      </p:sp>
      <p:grpSp>
        <p:nvGrpSpPr>
          <p:cNvPr id="45" name="组合 44">
            <a:extLst>
              <a:ext uri="{FF2B5EF4-FFF2-40B4-BE49-F238E27FC236}">
                <a16:creationId xmlns:a16="http://schemas.microsoft.com/office/drawing/2014/main" id="{629CDAC3-0D4D-4E08-AFA5-65F1E2391E36}"/>
              </a:ext>
            </a:extLst>
          </p:cNvPr>
          <p:cNvGrpSpPr/>
          <p:nvPr/>
        </p:nvGrpSpPr>
        <p:grpSpPr>
          <a:xfrm>
            <a:off x="660400" y="430009"/>
            <a:ext cx="597949" cy="598691"/>
            <a:chOff x="7473473" y="880941"/>
            <a:chExt cx="782786" cy="783758"/>
          </a:xfrm>
        </p:grpSpPr>
        <p:sp>
          <p:nvSpPr>
            <p:cNvPr id="18" name="椭圆 17">
              <a:extLst>
                <a:ext uri="{FF2B5EF4-FFF2-40B4-BE49-F238E27FC236}">
                  <a16:creationId xmlns:a16="http://schemas.microsoft.com/office/drawing/2014/main" id="{CEFD0D62-CC7A-45CD-97FA-471E4A52475F}"/>
                </a:ext>
              </a:extLst>
            </p:cNvPr>
            <p:cNvSpPr/>
            <p:nvPr/>
          </p:nvSpPr>
          <p:spPr bwMode="auto">
            <a:xfrm>
              <a:off x="7473473" y="880941"/>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E9AF5B81-241E-4DFF-A434-D4E29A1134B0}"/>
                </a:ext>
              </a:extLst>
            </p:cNvPr>
            <p:cNvSpPr/>
            <p:nvPr/>
          </p:nvSpPr>
          <p:spPr bwMode="auto">
            <a:xfrm>
              <a:off x="7526956" y="934423"/>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0" name="图形 39" descr="铅笔">
              <a:extLst>
                <a:ext uri="{FF2B5EF4-FFF2-40B4-BE49-F238E27FC236}">
                  <a16:creationId xmlns:a16="http://schemas.microsoft.com/office/drawing/2014/main" id="{4835DEEE-D175-4941-AE15-3B975257F3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62098" y="1040649"/>
              <a:ext cx="457199" cy="457199"/>
            </a:xfrm>
            <a:prstGeom prst="rect">
              <a:avLst/>
            </a:prstGeom>
          </p:spPr>
        </p:pic>
      </p:grpSp>
      <p:grpSp>
        <p:nvGrpSpPr>
          <p:cNvPr id="17" name="组合 16">
            <a:extLst>
              <a:ext uri="{FF2B5EF4-FFF2-40B4-BE49-F238E27FC236}">
                <a16:creationId xmlns:a16="http://schemas.microsoft.com/office/drawing/2014/main" id="{5785B268-5C48-4481-B4FE-2A03A645AE8A}"/>
              </a:ext>
            </a:extLst>
          </p:cNvPr>
          <p:cNvGrpSpPr/>
          <p:nvPr/>
        </p:nvGrpSpPr>
        <p:grpSpPr>
          <a:xfrm>
            <a:off x="6096000" y="1777720"/>
            <a:ext cx="5444018" cy="3857031"/>
            <a:chOff x="6795655" y="2086569"/>
            <a:chExt cx="4723245" cy="3346371"/>
          </a:xfrm>
        </p:grpSpPr>
        <p:pic>
          <p:nvPicPr>
            <p:cNvPr id="14" name="图片 13" descr="图片包含 人员, 男士, 西装, 室内&#10;&#10;描述已自动生成">
              <a:extLst>
                <a:ext uri="{FF2B5EF4-FFF2-40B4-BE49-F238E27FC236}">
                  <a16:creationId xmlns:a16="http://schemas.microsoft.com/office/drawing/2014/main" id="{3B18520A-489C-4D20-8F72-00A9070E8208}"/>
                </a:ext>
              </a:extLst>
            </p:cNvPr>
            <p:cNvPicPr>
              <a:picLocks noChangeAspect="1"/>
            </p:cNvPicPr>
            <p:nvPr/>
          </p:nvPicPr>
          <p:blipFill rotWithShape="1">
            <a:blip r:embed="rId5">
              <a:extLst>
                <a:ext uri="{28A0092B-C50C-407E-A947-70E740481C1C}">
                  <a14:useLocalDpi xmlns:a14="http://schemas.microsoft.com/office/drawing/2010/main" val="0"/>
                </a:ext>
              </a:extLst>
            </a:blip>
            <a:srcRect r="5997"/>
            <a:stretch/>
          </p:blipFill>
          <p:spPr>
            <a:xfrm>
              <a:off x="6795655" y="2086569"/>
              <a:ext cx="4723245" cy="3346371"/>
            </a:xfrm>
            <a:prstGeom prst="rect">
              <a:avLst/>
            </a:prstGeom>
          </p:spPr>
        </p:pic>
        <p:sp>
          <p:nvSpPr>
            <p:cNvPr id="15" name="矩形 14">
              <a:extLst>
                <a:ext uri="{FF2B5EF4-FFF2-40B4-BE49-F238E27FC236}">
                  <a16:creationId xmlns:a16="http://schemas.microsoft.com/office/drawing/2014/main" id="{7A7B2D18-1865-468A-BFED-15FE1421790A}"/>
                </a:ext>
              </a:extLst>
            </p:cNvPr>
            <p:cNvSpPr/>
            <p:nvPr/>
          </p:nvSpPr>
          <p:spPr>
            <a:xfrm>
              <a:off x="6795655" y="2086569"/>
              <a:ext cx="3416669" cy="3346371"/>
            </a:xfrm>
            <a:prstGeom prst="rect">
              <a:avLst/>
            </a:prstGeom>
            <a:gradFill flip="none" rotWithShape="1">
              <a:gsLst>
                <a:gs pos="100000">
                  <a:schemeClr val="bg1">
                    <a:alpha val="0"/>
                  </a:schemeClr>
                </a:gs>
                <a:gs pos="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 name="矩形 1">
            <a:extLst>
              <a:ext uri="{FF2B5EF4-FFF2-40B4-BE49-F238E27FC236}">
                <a16:creationId xmlns:a16="http://schemas.microsoft.com/office/drawing/2014/main" id="{290E6D42-EC8A-49F3-8FAC-246E4498E800}"/>
              </a:ext>
            </a:extLst>
          </p:cNvPr>
          <p:cNvSpPr/>
          <p:nvPr/>
        </p:nvSpPr>
        <p:spPr>
          <a:xfrm>
            <a:off x="673100" y="1777719"/>
            <a:ext cx="7281770" cy="3857032"/>
          </a:xfrm>
          <a:prstGeom prst="rect">
            <a:avLst/>
          </a:prstGeom>
          <a:gradFill flip="none" rotWithShape="1">
            <a:gsLst>
              <a:gs pos="0">
                <a:schemeClr val="accent1">
                  <a:lumMod val="5000"/>
                  <a:lumOff val="95000"/>
                  <a:alpha val="0"/>
                </a:schemeClr>
              </a:gs>
              <a:gs pos="41000">
                <a:schemeClr val="accent3">
                  <a:alpha val="33000"/>
                </a:schemeClr>
              </a:gs>
              <a:gs pos="100000">
                <a:schemeClr val="accent3">
                  <a:alpha val="56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a:extLst>
              <a:ext uri="{FF2B5EF4-FFF2-40B4-BE49-F238E27FC236}">
                <a16:creationId xmlns:a16="http://schemas.microsoft.com/office/drawing/2014/main" id="{46B16C06-91CF-4BC3-8E9D-C9F5EB21C8F1}"/>
              </a:ext>
            </a:extLst>
          </p:cNvPr>
          <p:cNvSpPr/>
          <p:nvPr/>
        </p:nvSpPr>
        <p:spPr>
          <a:xfrm>
            <a:off x="1153728" y="2897563"/>
            <a:ext cx="6405535" cy="2063257"/>
          </a:xfrm>
          <a:prstGeom prst="rect">
            <a:avLst/>
          </a:prstGeom>
        </p:spPr>
        <p:txBody>
          <a:bodyPr wrap="square">
            <a:spAutoFit/>
          </a:bodyPr>
          <a:lstStyle/>
          <a:p>
            <a:pPr>
              <a:lnSpc>
                <a:spcPct val="150000"/>
              </a:lnSpc>
            </a:pPr>
            <a:r>
              <a:rPr lang="zh-CN" altLang="en-US" sz="2200" dirty="0">
                <a:cs typeface="+mn-ea"/>
                <a:sym typeface="+mn-lt"/>
              </a:rPr>
              <a:t>该页面可作为人物介绍页，请在此输入人物介绍</a:t>
            </a:r>
            <a:endParaRPr lang="en-US" altLang="zh-CN" sz="2200" dirty="0">
              <a:cs typeface="+mn-ea"/>
              <a:sym typeface="+mn-lt"/>
            </a:endParaRPr>
          </a:p>
          <a:p>
            <a:pPr>
              <a:lnSpc>
                <a:spcPct val="150000"/>
              </a:lnSpc>
            </a:pPr>
            <a:r>
              <a:rPr lang="zh-CN" altLang="en-US" sz="2200" dirty="0">
                <a:cs typeface="+mn-ea"/>
                <a:sym typeface="+mn-lt"/>
              </a:rPr>
              <a:t>这里是人物介绍这里是人物介绍这里是人物介绍</a:t>
            </a:r>
            <a:endParaRPr lang="en-US" altLang="zh-CN" sz="2200" dirty="0">
              <a:cs typeface="+mn-ea"/>
              <a:sym typeface="+mn-lt"/>
            </a:endParaRPr>
          </a:p>
          <a:p>
            <a:pPr>
              <a:lnSpc>
                <a:spcPct val="150000"/>
              </a:lnSpc>
            </a:pPr>
            <a:r>
              <a:rPr lang="zh-CN" altLang="en-US" sz="2200" dirty="0">
                <a:cs typeface="+mn-ea"/>
                <a:sym typeface="+mn-lt"/>
              </a:rPr>
              <a:t>这里是人物介绍这里是人物介绍这里是人物介绍</a:t>
            </a:r>
          </a:p>
          <a:p>
            <a:pPr>
              <a:lnSpc>
                <a:spcPct val="150000"/>
              </a:lnSpc>
            </a:pPr>
            <a:r>
              <a:rPr lang="zh-CN" altLang="en-US" sz="2200" dirty="0">
                <a:cs typeface="+mn-ea"/>
                <a:sym typeface="+mn-lt"/>
              </a:rPr>
              <a:t>这里是人物介绍这里是人物介绍这里是人物介绍</a:t>
            </a:r>
          </a:p>
        </p:txBody>
      </p:sp>
      <p:sp>
        <p:nvSpPr>
          <p:cNvPr id="29" name="矩形 28">
            <a:extLst>
              <a:ext uri="{FF2B5EF4-FFF2-40B4-BE49-F238E27FC236}">
                <a16:creationId xmlns:a16="http://schemas.microsoft.com/office/drawing/2014/main" id="{405C6309-7DB1-4843-B2D0-44449030C320}"/>
              </a:ext>
            </a:extLst>
          </p:cNvPr>
          <p:cNvSpPr/>
          <p:nvPr/>
        </p:nvSpPr>
        <p:spPr>
          <a:xfrm>
            <a:off x="1218817" y="2151799"/>
            <a:ext cx="1031051" cy="523220"/>
          </a:xfrm>
          <a:prstGeom prst="rect">
            <a:avLst/>
          </a:prstGeom>
        </p:spPr>
        <p:txBody>
          <a:bodyPr wrap="none">
            <a:spAutoFit/>
          </a:bodyPr>
          <a:lstStyle/>
          <a:p>
            <a:r>
              <a:rPr lang="zh-CN" altLang="en-US" sz="2800" spc="500" dirty="0">
                <a:cs typeface="+mn-ea"/>
                <a:sym typeface="+mn-lt"/>
              </a:rPr>
              <a:t>姓名</a:t>
            </a:r>
          </a:p>
        </p:txBody>
      </p:sp>
      <p:sp>
        <p:nvSpPr>
          <p:cNvPr id="30" name="矩形 29">
            <a:extLst>
              <a:ext uri="{FF2B5EF4-FFF2-40B4-BE49-F238E27FC236}">
                <a16:creationId xmlns:a16="http://schemas.microsoft.com/office/drawing/2014/main" id="{DA97F032-F548-4ED5-AC1C-6FC89EB6BCAB}"/>
              </a:ext>
            </a:extLst>
          </p:cNvPr>
          <p:cNvSpPr/>
          <p:nvPr/>
        </p:nvSpPr>
        <p:spPr>
          <a:xfrm>
            <a:off x="1198153" y="2716834"/>
            <a:ext cx="1072380" cy="4571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7" name="图片 36">
            <a:extLst>
              <a:ext uri="{FF2B5EF4-FFF2-40B4-BE49-F238E27FC236}">
                <a16:creationId xmlns:a16="http://schemas.microsoft.com/office/drawing/2014/main" id="{3961BA9A-B706-48E6-9E1E-D19B147B701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64354" y="388997"/>
            <a:ext cx="2688085" cy="638420"/>
          </a:xfrm>
          <a:prstGeom prst="rect">
            <a:avLst/>
          </a:prstGeom>
        </p:spPr>
      </p:pic>
      <p:sp>
        <p:nvSpPr>
          <p:cNvPr id="24" name="矩形 23">
            <a:extLst>
              <a:ext uri="{FF2B5EF4-FFF2-40B4-BE49-F238E27FC236}">
                <a16:creationId xmlns:a16="http://schemas.microsoft.com/office/drawing/2014/main" id="{E1F14A0A-581A-4B0A-9F8D-F1FFBB6E5280}"/>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
        <p:nvSpPr>
          <p:cNvPr id="22" name="椭圆 21">
            <a:extLst>
              <a:ext uri="{FF2B5EF4-FFF2-40B4-BE49-F238E27FC236}">
                <a16:creationId xmlns:a16="http://schemas.microsoft.com/office/drawing/2014/main" id="{84350F2D-465A-4D1B-B245-15E081E8641B}"/>
              </a:ext>
            </a:extLst>
          </p:cNvPr>
          <p:cNvSpPr/>
          <p:nvPr/>
        </p:nvSpPr>
        <p:spPr>
          <a:xfrm rot="2552877" flipH="1">
            <a:off x="7384843" y="503251"/>
            <a:ext cx="45719" cy="1201072"/>
          </a:xfrm>
          <a:prstGeom prst="ellipse">
            <a:avLst/>
          </a:prstGeom>
          <a:gradFill flip="none" rotWithShape="1">
            <a:gsLst>
              <a:gs pos="100000">
                <a:schemeClr val="bg2"/>
              </a:gs>
              <a:gs pos="0">
                <a:schemeClr val="accent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椭圆 26">
            <a:extLst>
              <a:ext uri="{FF2B5EF4-FFF2-40B4-BE49-F238E27FC236}">
                <a16:creationId xmlns:a16="http://schemas.microsoft.com/office/drawing/2014/main" id="{5CBF9CD7-373B-47B1-AD34-EE24E10E77D7}"/>
              </a:ext>
            </a:extLst>
          </p:cNvPr>
          <p:cNvSpPr/>
          <p:nvPr/>
        </p:nvSpPr>
        <p:spPr>
          <a:xfrm rot="2552877" flipH="1">
            <a:off x="6454399" y="1027873"/>
            <a:ext cx="45719" cy="1201072"/>
          </a:xfrm>
          <a:prstGeom prst="ellipse">
            <a:avLst/>
          </a:prstGeom>
          <a:gradFill flip="none" rotWithShape="1">
            <a:gsLst>
              <a:gs pos="100000">
                <a:schemeClr val="bg2"/>
              </a:gs>
              <a:gs pos="0">
                <a:schemeClr val="accent3"/>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椭圆 27">
            <a:extLst>
              <a:ext uri="{FF2B5EF4-FFF2-40B4-BE49-F238E27FC236}">
                <a16:creationId xmlns:a16="http://schemas.microsoft.com/office/drawing/2014/main" id="{513F1A7B-D2CB-4B70-92FC-6C258E8F4055}"/>
              </a:ext>
            </a:extLst>
          </p:cNvPr>
          <p:cNvSpPr/>
          <p:nvPr/>
        </p:nvSpPr>
        <p:spPr>
          <a:xfrm rot="2552877" flipH="1">
            <a:off x="3749856" y="5533563"/>
            <a:ext cx="45719" cy="1201072"/>
          </a:xfrm>
          <a:prstGeom prst="ellipse">
            <a:avLst/>
          </a:prstGeom>
          <a:gradFill flip="none" rotWithShape="1">
            <a:gsLst>
              <a:gs pos="100000">
                <a:schemeClr val="bg2"/>
              </a:gs>
              <a:gs pos="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椭圆 30">
            <a:extLst>
              <a:ext uri="{FF2B5EF4-FFF2-40B4-BE49-F238E27FC236}">
                <a16:creationId xmlns:a16="http://schemas.microsoft.com/office/drawing/2014/main" id="{E424BE57-F11D-48A4-8E73-C9C1D52C2F02}"/>
              </a:ext>
            </a:extLst>
          </p:cNvPr>
          <p:cNvSpPr/>
          <p:nvPr/>
        </p:nvSpPr>
        <p:spPr>
          <a:xfrm rot="2552877" flipH="1">
            <a:off x="4756563" y="5168875"/>
            <a:ext cx="45719" cy="1201072"/>
          </a:xfrm>
          <a:prstGeom prst="ellipse">
            <a:avLst/>
          </a:prstGeom>
          <a:gradFill flip="none" rotWithShape="1">
            <a:gsLst>
              <a:gs pos="100000">
                <a:schemeClr val="bg2"/>
              </a:gs>
              <a:gs pos="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椭圆 32">
            <a:extLst>
              <a:ext uri="{FF2B5EF4-FFF2-40B4-BE49-F238E27FC236}">
                <a16:creationId xmlns:a16="http://schemas.microsoft.com/office/drawing/2014/main" id="{6F1B81DE-A914-4A97-965F-CAF58A1660DB}"/>
              </a:ext>
            </a:extLst>
          </p:cNvPr>
          <p:cNvSpPr/>
          <p:nvPr/>
        </p:nvSpPr>
        <p:spPr>
          <a:xfrm rot="2552877" flipH="1">
            <a:off x="5203388" y="5641405"/>
            <a:ext cx="45719" cy="1201072"/>
          </a:xfrm>
          <a:prstGeom prst="ellipse">
            <a:avLst/>
          </a:prstGeom>
          <a:gradFill flip="none" rotWithShape="1">
            <a:gsLst>
              <a:gs pos="100000">
                <a:schemeClr val="bg2"/>
              </a:gs>
              <a:gs pos="0">
                <a:schemeClr val="bg1">
                  <a:lumMod val="5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130628749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1D95F55D-3A8D-4263-A05B-003320095518}"/>
              </a:ext>
            </a:extLst>
          </p:cNvPr>
          <p:cNvSpPr/>
          <p:nvPr/>
        </p:nvSpPr>
        <p:spPr>
          <a:xfrm>
            <a:off x="1036948" y="2296295"/>
            <a:ext cx="3299634" cy="3924301"/>
          </a:xfrm>
          <a:prstGeom prst="rect">
            <a:avLst/>
          </a:prstGeom>
          <a:solidFill>
            <a:schemeClr val="bg1"/>
          </a:solidFill>
          <a:ln>
            <a:noFill/>
          </a:ln>
          <a:effectLst>
            <a:outerShdw blurRad="63500" sx="104000" sy="104000" algn="ctr" rotWithShape="0">
              <a:prstClr val="black">
                <a:alpha val="40000"/>
              </a:prstClr>
            </a:outerShdw>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文本框 4">
            <a:extLst>
              <a:ext uri="{FF2B5EF4-FFF2-40B4-BE49-F238E27FC236}">
                <a16:creationId xmlns:a16="http://schemas.microsoft.com/office/drawing/2014/main" id="{41B256AE-680D-4CCC-B51F-B69BF45F0365}"/>
              </a:ext>
            </a:extLst>
          </p:cNvPr>
          <p:cNvSpPr txBox="1"/>
          <p:nvPr/>
        </p:nvSpPr>
        <p:spPr>
          <a:xfrm>
            <a:off x="1320727" y="470862"/>
            <a:ext cx="1672253" cy="461665"/>
          </a:xfrm>
          <a:prstGeom prst="rect">
            <a:avLst/>
          </a:prstGeom>
          <a:noFill/>
        </p:spPr>
        <p:txBody>
          <a:bodyPr wrap="none" rtlCol="0">
            <a:spAutoFit/>
          </a:bodyPr>
          <a:lstStyle/>
          <a:p>
            <a:r>
              <a:rPr lang="zh-CN" altLang="en-US" sz="2400" spc="500">
                <a:cs typeface="+mn-ea"/>
                <a:sym typeface="+mn-lt"/>
              </a:rPr>
              <a:t>选题依据</a:t>
            </a:r>
            <a:endParaRPr lang="zh-CN" altLang="en-US" sz="2400" spc="500" dirty="0">
              <a:cs typeface="+mn-ea"/>
              <a:sym typeface="+mn-lt"/>
            </a:endParaRPr>
          </a:p>
        </p:txBody>
      </p:sp>
      <p:grpSp>
        <p:nvGrpSpPr>
          <p:cNvPr id="45" name="组合 44">
            <a:extLst>
              <a:ext uri="{FF2B5EF4-FFF2-40B4-BE49-F238E27FC236}">
                <a16:creationId xmlns:a16="http://schemas.microsoft.com/office/drawing/2014/main" id="{629CDAC3-0D4D-4E08-AFA5-65F1E2391E36}"/>
              </a:ext>
            </a:extLst>
          </p:cNvPr>
          <p:cNvGrpSpPr/>
          <p:nvPr/>
        </p:nvGrpSpPr>
        <p:grpSpPr>
          <a:xfrm>
            <a:off x="660400" y="430009"/>
            <a:ext cx="597949" cy="598691"/>
            <a:chOff x="7473473" y="880941"/>
            <a:chExt cx="782786" cy="783758"/>
          </a:xfrm>
        </p:grpSpPr>
        <p:sp>
          <p:nvSpPr>
            <p:cNvPr id="18" name="椭圆 17">
              <a:extLst>
                <a:ext uri="{FF2B5EF4-FFF2-40B4-BE49-F238E27FC236}">
                  <a16:creationId xmlns:a16="http://schemas.microsoft.com/office/drawing/2014/main" id="{CEFD0D62-CC7A-45CD-97FA-471E4A52475F}"/>
                </a:ext>
              </a:extLst>
            </p:cNvPr>
            <p:cNvSpPr/>
            <p:nvPr/>
          </p:nvSpPr>
          <p:spPr bwMode="auto">
            <a:xfrm>
              <a:off x="7473473" y="880941"/>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9" name="椭圆 18">
              <a:extLst>
                <a:ext uri="{FF2B5EF4-FFF2-40B4-BE49-F238E27FC236}">
                  <a16:creationId xmlns:a16="http://schemas.microsoft.com/office/drawing/2014/main" id="{E9AF5B81-241E-4DFF-A434-D4E29A1134B0}"/>
                </a:ext>
              </a:extLst>
            </p:cNvPr>
            <p:cNvSpPr/>
            <p:nvPr/>
          </p:nvSpPr>
          <p:spPr bwMode="auto">
            <a:xfrm>
              <a:off x="7526956" y="934423"/>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0" name="图形 39" descr="铅笔">
              <a:extLst>
                <a:ext uri="{FF2B5EF4-FFF2-40B4-BE49-F238E27FC236}">
                  <a16:creationId xmlns:a16="http://schemas.microsoft.com/office/drawing/2014/main" id="{4835DEEE-D175-4941-AE15-3B975257F31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62098" y="1040649"/>
              <a:ext cx="457199" cy="457199"/>
            </a:xfrm>
            <a:prstGeom prst="rect">
              <a:avLst/>
            </a:prstGeom>
          </p:spPr>
        </p:pic>
      </p:grpSp>
      <p:grpSp>
        <p:nvGrpSpPr>
          <p:cNvPr id="7" name="组合 6">
            <a:extLst>
              <a:ext uri="{FF2B5EF4-FFF2-40B4-BE49-F238E27FC236}">
                <a16:creationId xmlns:a16="http://schemas.microsoft.com/office/drawing/2014/main" id="{B259798C-A2B0-466A-9C2B-1035B213C26C}"/>
              </a:ext>
            </a:extLst>
          </p:cNvPr>
          <p:cNvGrpSpPr/>
          <p:nvPr/>
        </p:nvGrpSpPr>
        <p:grpSpPr>
          <a:xfrm>
            <a:off x="1217495" y="1534942"/>
            <a:ext cx="2949152" cy="4560253"/>
            <a:chOff x="1217495" y="1534942"/>
            <a:chExt cx="2949152" cy="4560253"/>
          </a:xfrm>
        </p:grpSpPr>
        <p:sp>
          <p:nvSpPr>
            <p:cNvPr id="2" name="矩形 1">
              <a:extLst>
                <a:ext uri="{FF2B5EF4-FFF2-40B4-BE49-F238E27FC236}">
                  <a16:creationId xmlns:a16="http://schemas.microsoft.com/office/drawing/2014/main" id="{2F07F48A-6161-4491-947E-6F13838F9772}"/>
                </a:ext>
              </a:extLst>
            </p:cNvPr>
            <p:cNvSpPr/>
            <p:nvPr/>
          </p:nvSpPr>
          <p:spPr>
            <a:xfrm>
              <a:off x="1217495" y="2430373"/>
              <a:ext cx="2949152" cy="3664822"/>
            </a:xfrm>
            <a:prstGeom prst="rect">
              <a:avLst/>
            </a:prstGeom>
            <a:noFill/>
            <a:ln w="28575">
              <a:gradFill flip="none" rotWithShape="1">
                <a:gsLst>
                  <a:gs pos="0">
                    <a:schemeClr val="accent1">
                      <a:lumMod val="90000"/>
                      <a:lumOff val="10000"/>
                    </a:schemeClr>
                  </a:gs>
                  <a:gs pos="100000">
                    <a:schemeClr val="bg1">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0" name="组合 19">
              <a:extLst>
                <a:ext uri="{FF2B5EF4-FFF2-40B4-BE49-F238E27FC236}">
                  <a16:creationId xmlns:a16="http://schemas.microsoft.com/office/drawing/2014/main" id="{A991374A-E921-4394-A3E3-1259366279F8}"/>
                </a:ext>
              </a:extLst>
            </p:cNvPr>
            <p:cNvGrpSpPr/>
            <p:nvPr/>
          </p:nvGrpSpPr>
          <p:grpSpPr>
            <a:xfrm>
              <a:off x="1975644" y="1534942"/>
              <a:ext cx="1464104" cy="1467970"/>
              <a:chOff x="-241777" y="2085393"/>
              <a:chExt cx="6028517" cy="6044432"/>
            </a:xfrm>
          </p:grpSpPr>
          <p:pic>
            <p:nvPicPr>
              <p:cNvPr id="25" name="图片 24">
                <a:extLst>
                  <a:ext uri="{FF2B5EF4-FFF2-40B4-BE49-F238E27FC236}">
                    <a16:creationId xmlns:a16="http://schemas.microsoft.com/office/drawing/2014/main" id="{90F51EE3-00FF-41F8-82EA-E189F0C51E5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5400000">
                <a:off x="-249734" y="2093350"/>
                <a:ext cx="6044432" cy="6028517"/>
              </a:xfrm>
              <a:custGeom>
                <a:avLst/>
                <a:gdLst>
                  <a:gd name="connsiteX0" fmla="*/ 1419830 w 5192719"/>
                  <a:gd name="connsiteY0" fmla="*/ 1071584 h 5179047"/>
                  <a:gd name="connsiteX1" fmla="*/ 1063148 w 5192719"/>
                  <a:gd name="connsiteY1" fmla="*/ 3886570 h 5179047"/>
                  <a:gd name="connsiteX2" fmla="*/ 3878135 w 5192719"/>
                  <a:gd name="connsiteY2" fmla="*/ 4243251 h 5179047"/>
                  <a:gd name="connsiteX3" fmla="*/ 4234816 w 5192719"/>
                  <a:gd name="connsiteY3" fmla="*/ 1428265 h 5179047"/>
                  <a:gd name="connsiteX4" fmla="*/ 1419830 w 5192719"/>
                  <a:gd name="connsiteY4" fmla="*/ 1071584 h 5179047"/>
                  <a:gd name="connsiteX5" fmla="*/ 0 w 5192719"/>
                  <a:gd name="connsiteY5" fmla="*/ 0 h 5179047"/>
                  <a:gd name="connsiteX6" fmla="*/ 5192719 w 5192719"/>
                  <a:gd name="connsiteY6" fmla="*/ 0 h 5179047"/>
                  <a:gd name="connsiteX7" fmla="*/ 5192719 w 5192719"/>
                  <a:gd name="connsiteY7" fmla="*/ 5179047 h 5179047"/>
                  <a:gd name="connsiteX8" fmla="*/ 0 w 5192719"/>
                  <a:gd name="connsiteY8" fmla="*/ 5179047 h 517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2719" h="5179047">
                    <a:moveTo>
                      <a:pt x="1419830" y="1071584"/>
                    </a:moveTo>
                    <a:cubicBezTo>
                      <a:pt x="543998" y="1750426"/>
                      <a:pt x="384306" y="3010738"/>
                      <a:pt x="1063148" y="3886570"/>
                    </a:cubicBezTo>
                    <a:cubicBezTo>
                      <a:pt x="1741991" y="4762402"/>
                      <a:pt x="3002303" y="4922093"/>
                      <a:pt x="3878135" y="4243251"/>
                    </a:cubicBezTo>
                    <a:cubicBezTo>
                      <a:pt x="4753967" y="3564409"/>
                      <a:pt x="4913658" y="2304096"/>
                      <a:pt x="4234816" y="1428265"/>
                    </a:cubicBezTo>
                    <a:cubicBezTo>
                      <a:pt x="3555974" y="552433"/>
                      <a:pt x="2295661" y="392741"/>
                      <a:pt x="1419830" y="1071584"/>
                    </a:cubicBezTo>
                    <a:close/>
                    <a:moveTo>
                      <a:pt x="0" y="0"/>
                    </a:moveTo>
                    <a:lnTo>
                      <a:pt x="5192719" y="0"/>
                    </a:lnTo>
                    <a:lnTo>
                      <a:pt x="5192719" y="5179047"/>
                    </a:lnTo>
                    <a:lnTo>
                      <a:pt x="0" y="5179047"/>
                    </a:lnTo>
                    <a:close/>
                  </a:path>
                </a:pathLst>
              </a:custGeom>
            </p:spPr>
          </p:pic>
          <p:sp>
            <p:nvSpPr>
              <p:cNvPr id="16" name="椭圆 15">
                <a:extLst>
                  <a:ext uri="{FF2B5EF4-FFF2-40B4-BE49-F238E27FC236}">
                    <a16:creationId xmlns:a16="http://schemas.microsoft.com/office/drawing/2014/main" id="{CB1B8DAE-FD39-43B8-BAAC-4B28674E13A1}"/>
                  </a:ext>
                </a:extLst>
              </p:cNvPr>
              <p:cNvSpPr/>
              <p:nvPr/>
            </p:nvSpPr>
            <p:spPr>
              <a:xfrm>
                <a:off x="453629" y="2922894"/>
                <a:ext cx="4485902" cy="4485906"/>
              </a:xfrm>
              <a:prstGeom prst="ellipse">
                <a:avLst/>
              </a:prstGeom>
              <a:solidFill>
                <a:schemeClr val="bg1"/>
              </a:solidFill>
              <a:ln>
                <a:noFill/>
              </a:ln>
              <a:effectLst>
                <a:outerShdw blurRad="203200" sx="103000" sy="103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21" name="文本框 20">
              <a:extLst>
                <a:ext uri="{FF2B5EF4-FFF2-40B4-BE49-F238E27FC236}">
                  <a16:creationId xmlns:a16="http://schemas.microsoft.com/office/drawing/2014/main" id="{75BE0BAE-D1A2-4578-A203-726CD754F7AB}"/>
                </a:ext>
              </a:extLst>
            </p:cNvPr>
            <p:cNvSpPr txBox="1"/>
            <p:nvPr/>
          </p:nvSpPr>
          <p:spPr>
            <a:xfrm>
              <a:off x="2264350" y="1969314"/>
              <a:ext cx="969642" cy="537391"/>
            </a:xfrm>
            <a:prstGeom prst="rect">
              <a:avLst/>
            </a:prstGeom>
            <a:noFill/>
          </p:spPr>
          <p:txBody>
            <a:bodyPr wrap="square" rtlCol="0">
              <a:spAutoFit/>
            </a:bodyPr>
            <a:lstStyle/>
            <a:p>
              <a:pPr>
                <a:lnSpc>
                  <a:spcPct val="150000"/>
                </a:lnSpc>
              </a:pPr>
              <a:r>
                <a:rPr lang="en-US" altLang="zh-CN" sz="2200" dirty="0">
                  <a:cs typeface="+mn-ea"/>
                  <a:sym typeface="+mn-lt"/>
                </a:rPr>
                <a:t>Part 1</a:t>
              </a:r>
              <a:endParaRPr lang="zh-CN" altLang="en-US" sz="2200" dirty="0">
                <a:cs typeface="+mn-ea"/>
                <a:sym typeface="+mn-lt"/>
              </a:endParaRPr>
            </a:p>
          </p:txBody>
        </p:sp>
        <p:sp>
          <p:nvSpPr>
            <p:cNvPr id="3" name="矩形 2">
              <a:extLst>
                <a:ext uri="{FF2B5EF4-FFF2-40B4-BE49-F238E27FC236}">
                  <a16:creationId xmlns:a16="http://schemas.microsoft.com/office/drawing/2014/main" id="{B41622DB-2F5A-40A6-983D-B7F46CD65EB3}"/>
                </a:ext>
              </a:extLst>
            </p:cNvPr>
            <p:cNvSpPr/>
            <p:nvPr/>
          </p:nvSpPr>
          <p:spPr>
            <a:xfrm>
              <a:off x="1550500" y="3104619"/>
              <a:ext cx="2302289" cy="2535951"/>
            </a:xfrm>
            <a:prstGeom prst="rect">
              <a:avLst/>
            </a:prstGeom>
          </p:spPr>
          <p:txBody>
            <a:bodyPr wrap="square">
              <a:spAutoFit/>
            </a:bodyPr>
            <a:lstStyle/>
            <a:p>
              <a:pPr>
                <a:lnSpc>
                  <a:spcPct val="150000"/>
                </a:lnSpc>
              </a:pPr>
              <a:r>
                <a:rPr lang="zh-CN" altLang="en-US" dirty="0">
                  <a:cs typeface="+mn-ea"/>
                  <a:sym typeface="+mn-lt"/>
                </a:rPr>
                <a:t>请在此输入选题内容请在此输入选题内容请在此输入选题内容请在此输入选题内容请在此输入选题内容请在此输入选题内容</a:t>
              </a:r>
            </a:p>
          </p:txBody>
        </p:sp>
      </p:grpSp>
      <p:grpSp>
        <p:nvGrpSpPr>
          <p:cNvPr id="39" name="组合 38">
            <a:extLst>
              <a:ext uri="{FF2B5EF4-FFF2-40B4-BE49-F238E27FC236}">
                <a16:creationId xmlns:a16="http://schemas.microsoft.com/office/drawing/2014/main" id="{317C1DCA-7671-4B33-82D1-24B9C3C99B05}"/>
              </a:ext>
            </a:extLst>
          </p:cNvPr>
          <p:cNvGrpSpPr/>
          <p:nvPr/>
        </p:nvGrpSpPr>
        <p:grpSpPr>
          <a:xfrm>
            <a:off x="4610938" y="1534942"/>
            <a:ext cx="2949152" cy="4560253"/>
            <a:chOff x="1217495" y="1534942"/>
            <a:chExt cx="2949152" cy="4560253"/>
          </a:xfrm>
        </p:grpSpPr>
        <p:sp>
          <p:nvSpPr>
            <p:cNvPr id="41" name="矩形 40">
              <a:extLst>
                <a:ext uri="{FF2B5EF4-FFF2-40B4-BE49-F238E27FC236}">
                  <a16:creationId xmlns:a16="http://schemas.microsoft.com/office/drawing/2014/main" id="{CFC48DA2-095E-477D-8DAA-1C0FC9AD8871}"/>
                </a:ext>
              </a:extLst>
            </p:cNvPr>
            <p:cNvSpPr/>
            <p:nvPr/>
          </p:nvSpPr>
          <p:spPr>
            <a:xfrm>
              <a:off x="1217495" y="2430373"/>
              <a:ext cx="2949152" cy="3664822"/>
            </a:xfrm>
            <a:prstGeom prst="rect">
              <a:avLst/>
            </a:prstGeom>
            <a:noFill/>
            <a:ln w="28575">
              <a:gradFill flip="none" rotWithShape="1">
                <a:gsLst>
                  <a:gs pos="0">
                    <a:schemeClr val="accent1">
                      <a:lumMod val="90000"/>
                      <a:lumOff val="10000"/>
                    </a:schemeClr>
                  </a:gs>
                  <a:gs pos="100000">
                    <a:schemeClr val="bg1">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2" name="组合 41">
              <a:extLst>
                <a:ext uri="{FF2B5EF4-FFF2-40B4-BE49-F238E27FC236}">
                  <a16:creationId xmlns:a16="http://schemas.microsoft.com/office/drawing/2014/main" id="{4AB11670-EDF8-469A-9B8B-D7FF5D00D838}"/>
                </a:ext>
              </a:extLst>
            </p:cNvPr>
            <p:cNvGrpSpPr/>
            <p:nvPr/>
          </p:nvGrpSpPr>
          <p:grpSpPr>
            <a:xfrm>
              <a:off x="1975644" y="1534942"/>
              <a:ext cx="1464104" cy="1467970"/>
              <a:chOff x="-241777" y="2085393"/>
              <a:chExt cx="6028517" cy="6044432"/>
            </a:xfrm>
          </p:grpSpPr>
          <p:pic>
            <p:nvPicPr>
              <p:cNvPr id="46" name="图片 45">
                <a:extLst>
                  <a:ext uri="{FF2B5EF4-FFF2-40B4-BE49-F238E27FC236}">
                    <a16:creationId xmlns:a16="http://schemas.microsoft.com/office/drawing/2014/main" id="{764F9A9A-681B-40DB-AFC2-F2FE69D3ECF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5400000">
                <a:off x="-249734" y="2093350"/>
                <a:ext cx="6044432" cy="6028517"/>
              </a:xfrm>
              <a:custGeom>
                <a:avLst/>
                <a:gdLst>
                  <a:gd name="connsiteX0" fmla="*/ 1419830 w 5192719"/>
                  <a:gd name="connsiteY0" fmla="*/ 1071584 h 5179047"/>
                  <a:gd name="connsiteX1" fmla="*/ 1063148 w 5192719"/>
                  <a:gd name="connsiteY1" fmla="*/ 3886570 h 5179047"/>
                  <a:gd name="connsiteX2" fmla="*/ 3878135 w 5192719"/>
                  <a:gd name="connsiteY2" fmla="*/ 4243251 h 5179047"/>
                  <a:gd name="connsiteX3" fmla="*/ 4234816 w 5192719"/>
                  <a:gd name="connsiteY3" fmla="*/ 1428265 h 5179047"/>
                  <a:gd name="connsiteX4" fmla="*/ 1419830 w 5192719"/>
                  <a:gd name="connsiteY4" fmla="*/ 1071584 h 5179047"/>
                  <a:gd name="connsiteX5" fmla="*/ 0 w 5192719"/>
                  <a:gd name="connsiteY5" fmla="*/ 0 h 5179047"/>
                  <a:gd name="connsiteX6" fmla="*/ 5192719 w 5192719"/>
                  <a:gd name="connsiteY6" fmla="*/ 0 h 5179047"/>
                  <a:gd name="connsiteX7" fmla="*/ 5192719 w 5192719"/>
                  <a:gd name="connsiteY7" fmla="*/ 5179047 h 5179047"/>
                  <a:gd name="connsiteX8" fmla="*/ 0 w 5192719"/>
                  <a:gd name="connsiteY8" fmla="*/ 5179047 h 517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2719" h="5179047">
                    <a:moveTo>
                      <a:pt x="1419830" y="1071584"/>
                    </a:moveTo>
                    <a:cubicBezTo>
                      <a:pt x="543998" y="1750426"/>
                      <a:pt x="384306" y="3010738"/>
                      <a:pt x="1063148" y="3886570"/>
                    </a:cubicBezTo>
                    <a:cubicBezTo>
                      <a:pt x="1741991" y="4762402"/>
                      <a:pt x="3002303" y="4922093"/>
                      <a:pt x="3878135" y="4243251"/>
                    </a:cubicBezTo>
                    <a:cubicBezTo>
                      <a:pt x="4753967" y="3564409"/>
                      <a:pt x="4913658" y="2304096"/>
                      <a:pt x="4234816" y="1428265"/>
                    </a:cubicBezTo>
                    <a:cubicBezTo>
                      <a:pt x="3555974" y="552433"/>
                      <a:pt x="2295661" y="392741"/>
                      <a:pt x="1419830" y="1071584"/>
                    </a:cubicBezTo>
                    <a:close/>
                    <a:moveTo>
                      <a:pt x="0" y="0"/>
                    </a:moveTo>
                    <a:lnTo>
                      <a:pt x="5192719" y="0"/>
                    </a:lnTo>
                    <a:lnTo>
                      <a:pt x="5192719" y="5179047"/>
                    </a:lnTo>
                    <a:lnTo>
                      <a:pt x="0" y="5179047"/>
                    </a:lnTo>
                    <a:close/>
                  </a:path>
                </a:pathLst>
              </a:custGeom>
            </p:spPr>
          </p:pic>
          <p:sp>
            <p:nvSpPr>
              <p:cNvPr id="47" name="椭圆 46">
                <a:extLst>
                  <a:ext uri="{FF2B5EF4-FFF2-40B4-BE49-F238E27FC236}">
                    <a16:creationId xmlns:a16="http://schemas.microsoft.com/office/drawing/2014/main" id="{F5A2F3D5-FB04-47AE-AC1B-5D9E7D790CD7}"/>
                  </a:ext>
                </a:extLst>
              </p:cNvPr>
              <p:cNvSpPr/>
              <p:nvPr/>
            </p:nvSpPr>
            <p:spPr>
              <a:xfrm>
                <a:off x="453629" y="2922894"/>
                <a:ext cx="4485902" cy="4485906"/>
              </a:xfrm>
              <a:prstGeom prst="ellipse">
                <a:avLst/>
              </a:prstGeom>
              <a:solidFill>
                <a:schemeClr val="bg1"/>
              </a:solidFill>
              <a:ln>
                <a:noFill/>
              </a:ln>
              <a:effectLst>
                <a:outerShdw blurRad="203200" sx="103000" sy="103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43" name="文本框 42">
              <a:extLst>
                <a:ext uri="{FF2B5EF4-FFF2-40B4-BE49-F238E27FC236}">
                  <a16:creationId xmlns:a16="http://schemas.microsoft.com/office/drawing/2014/main" id="{AA913032-94E1-4E2B-85C4-E4919F7B01E7}"/>
                </a:ext>
              </a:extLst>
            </p:cNvPr>
            <p:cNvSpPr txBox="1"/>
            <p:nvPr/>
          </p:nvSpPr>
          <p:spPr>
            <a:xfrm>
              <a:off x="2264350" y="1969314"/>
              <a:ext cx="1089460" cy="537391"/>
            </a:xfrm>
            <a:prstGeom prst="rect">
              <a:avLst/>
            </a:prstGeom>
            <a:noFill/>
          </p:spPr>
          <p:txBody>
            <a:bodyPr wrap="square" rtlCol="0">
              <a:spAutoFit/>
            </a:bodyPr>
            <a:lstStyle/>
            <a:p>
              <a:pPr>
                <a:lnSpc>
                  <a:spcPct val="150000"/>
                </a:lnSpc>
              </a:pPr>
              <a:r>
                <a:rPr lang="en-US" altLang="zh-CN" sz="2200" dirty="0">
                  <a:cs typeface="+mn-ea"/>
                  <a:sym typeface="+mn-lt"/>
                </a:rPr>
                <a:t>Part 2</a:t>
              </a:r>
              <a:endParaRPr lang="zh-CN" altLang="en-US" sz="2200" dirty="0">
                <a:cs typeface="+mn-ea"/>
                <a:sym typeface="+mn-lt"/>
              </a:endParaRPr>
            </a:p>
          </p:txBody>
        </p:sp>
        <p:sp>
          <p:nvSpPr>
            <p:cNvPr id="44" name="矩形 43">
              <a:extLst>
                <a:ext uri="{FF2B5EF4-FFF2-40B4-BE49-F238E27FC236}">
                  <a16:creationId xmlns:a16="http://schemas.microsoft.com/office/drawing/2014/main" id="{941DDA88-EFCF-49C5-944B-831A3D9CFFB8}"/>
                </a:ext>
              </a:extLst>
            </p:cNvPr>
            <p:cNvSpPr/>
            <p:nvPr/>
          </p:nvSpPr>
          <p:spPr>
            <a:xfrm>
              <a:off x="1550500" y="3104619"/>
              <a:ext cx="2302289" cy="2535951"/>
            </a:xfrm>
            <a:prstGeom prst="rect">
              <a:avLst/>
            </a:prstGeom>
          </p:spPr>
          <p:txBody>
            <a:bodyPr wrap="square">
              <a:spAutoFit/>
            </a:bodyPr>
            <a:lstStyle/>
            <a:p>
              <a:pPr>
                <a:lnSpc>
                  <a:spcPct val="150000"/>
                </a:lnSpc>
              </a:pPr>
              <a:r>
                <a:rPr lang="zh-CN" altLang="en-US" dirty="0">
                  <a:cs typeface="+mn-ea"/>
                  <a:sym typeface="+mn-lt"/>
                </a:rPr>
                <a:t>请在此输入选题内容请在此输入选题内容请在此输入选题内容请在此输入选题内容请在此输入选题内容请在此输入选题内容</a:t>
              </a:r>
            </a:p>
          </p:txBody>
        </p:sp>
      </p:grpSp>
      <p:grpSp>
        <p:nvGrpSpPr>
          <p:cNvPr id="48" name="组合 47">
            <a:extLst>
              <a:ext uri="{FF2B5EF4-FFF2-40B4-BE49-F238E27FC236}">
                <a16:creationId xmlns:a16="http://schemas.microsoft.com/office/drawing/2014/main" id="{90F9C6E8-348B-489E-B329-CF4EE8533539}"/>
              </a:ext>
            </a:extLst>
          </p:cNvPr>
          <p:cNvGrpSpPr/>
          <p:nvPr/>
        </p:nvGrpSpPr>
        <p:grpSpPr>
          <a:xfrm>
            <a:off x="7992180" y="1534942"/>
            <a:ext cx="2949152" cy="4560253"/>
            <a:chOff x="1217495" y="1534942"/>
            <a:chExt cx="2949152" cy="4560253"/>
          </a:xfrm>
        </p:grpSpPr>
        <p:sp>
          <p:nvSpPr>
            <p:cNvPr id="49" name="矩形 48">
              <a:extLst>
                <a:ext uri="{FF2B5EF4-FFF2-40B4-BE49-F238E27FC236}">
                  <a16:creationId xmlns:a16="http://schemas.microsoft.com/office/drawing/2014/main" id="{B997AB2C-D38F-4B80-96C6-67784B91DCDB}"/>
                </a:ext>
              </a:extLst>
            </p:cNvPr>
            <p:cNvSpPr/>
            <p:nvPr/>
          </p:nvSpPr>
          <p:spPr>
            <a:xfrm>
              <a:off x="1217495" y="2430373"/>
              <a:ext cx="2949152" cy="3664822"/>
            </a:xfrm>
            <a:prstGeom prst="rect">
              <a:avLst/>
            </a:prstGeom>
            <a:noFill/>
            <a:ln w="28575">
              <a:gradFill flip="none" rotWithShape="1">
                <a:gsLst>
                  <a:gs pos="0">
                    <a:schemeClr val="accent1">
                      <a:lumMod val="90000"/>
                      <a:lumOff val="10000"/>
                    </a:schemeClr>
                  </a:gs>
                  <a:gs pos="100000">
                    <a:schemeClr val="bg1">
                      <a:lumMod val="5000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0" name="组合 49">
              <a:extLst>
                <a:ext uri="{FF2B5EF4-FFF2-40B4-BE49-F238E27FC236}">
                  <a16:creationId xmlns:a16="http://schemas.microsoft.com/office/drawing/2014/main" id="{9AC9249B-E406-4B83-9D4D-23EF87B1262D}"/>
                </a:ext>
              </a:extLst>
            </p:cNvPr>
            <p:cNvGrpSpPr/>
            <p:nvPr/>
          </p:nvGrpSpPr>
          <p:grpSpPr>
            <a:xfrm>
              <a:off x="1975644" y="1534942"/>
              <a:ext cx="1464104" cy="1467970"/>
              <a:chOff x="-241777" y="2085393"/>
              <a:chExt cx="6028517" cy="6044432"/>
            </a:xfrm>
          </p:grpSpPr>
          <p:pic>
            <p:nvPicPr>
              <p:cNvPr id="53" name="图片 52">
                <a:extLst>
                  <a:ext uri="{FF2B5EF4-FFF2-40B4-BE49-F238E27FC236}">
                    <a16:creationId xmlns:a16="http://schemas.microsoft.com/office/drawing/2014/main" id="{1E8F9DA8-9D2E-4AE2-B29E-CE26D298AF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a:xfrm rot="5400000">
                <a:off x="-249734" y="2093350"/>
                <a:ext cx="6044432" cy="6028517"/>
              </a:xfrm>
              <a:custGeom>
                <a:avLst/>
                <a:gdLst>
                  <a:gd name="connsiteX0" fmla="*/ 1419830 w 5192719"/>
                  <a:gd name="connsiteY0" fmla="*/ 1071584 h 5179047"/>
                  <a:gd name="connsiteX1" fmla="*/ 1063148 w 5192719"/>
                  <a:gd name="connsiteY1" fmla="*/ 3886570 h 5179047"/>
                  <a:gd name="connsiteX2" fmla="*/ 3878135 w 5192719"/>
                  <a:gd name="connsiteY2" fmla="*/ 4243251 h 5179047"/>
                  <a:gd name="connsiteX3" fmla="*/ 4234816 w 5192719"/>
                  <a:gd name="connsiteY3" fmla="*/ 1428265 h 5179047"/>
                  <a:gd name="connsiteX4" fmla="*/ 1419830 w 5192719"/>
                  <a:gd name="connsiteY4" fmla="*/ 1071584 h 5179047"/>
                  <a:gd name="connsiteX5" fmla="*/ 0 w 5192719"/>
                  <a:gd name="connsiteY5" fmla="*/ 0 h 5179047"/>
                  <a:gd name="connsiteX6" fmla="*/ 5192719 w 5192719"/>
                  <a:gd name="connsiteY6" fmla="*/ 0 h 5179047"/>
                  <a:gd name="connsiteX7" fmla="*/ 5192719 w 5192719"/>
                  <a:gd name="connsiteY7" fmla="*/ 5179047 h 5179047"/>
                  <a:gd name="connsiteX8" fmla="*/ 0 w 5192719"/>
                  <a:gd name="connsiteY8" fmla="*/ 5179047 h 5179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92719" h="5179047">
                    <a:moveTo>
                      <a:pt x="1419830" y="1071584"/>
                    </a:moveTo>
                    <a:cubicBezTo>
                      <a:pt x="543998" y="1750426"/>
                      <a:pt x="384306" y="3010738"/>
                      <a:pt x="1063148" y="3886570"/>
                    </a:cubicBezTo>
                    <a:cubicBezTo>
                      <a:pt x="1741991" y="4762402"/>
                      <a:pt x="3002303" y="4922093"/>
                      <a:pt x="3878135" y="4243251"/>
                    </a:cubicBezTo>
                    <a:cubicBezTo>
                      <a:pt x="4753967" y="3564409"/>
                      <a:pt x="4913658" y="2304096"/>
                      <a:pt x="4234816" y="1428265"/>
                    </a:cubicBezTo>
                    <a:cubicBezTo>
                      <a:pt x="3555974" y="552433"/>
                      <a:pt x="2295661" y="392741"/>
                      <a:pt x="1419830" y="1071584"/>
                    </a:cubicBezTo>
                    <a:close/>
                    <a:moveTo>
                      <a:pt x="0" y="0"/>
                    </a:moveTo>
                    <a:lnTo>
                      <a:pt x="5192719" y="0"/>
                    </a:lnTo>
                    <a:lnTo>
                      <a:pt x="5192719" y="5179047"/>
                    </a:lnTo>
                    <a:lnTo>
                      <a:pt x="0" y="5179047"/>
                    </a:lnTo>
                    <a:close/>
                  </a:path>
                </a:pathLst>
              </a:custGeom>
            </p:spPr>
          </p:pic>
          <p:sp>
            <p:nvSpPr>
              <p:cNvPr id="54" name="椭圆 53">
                <a:extLst>
                  <a:ext uri="{FF2B5EF4-FFF2-40B4-BE49-F238E27FC236}">
                    <a16:creationId xmlns:a16="http://schemas.microsoft.com/office/drawing/2014/main" id="{E0A14F6B-4D42-43C8-B569-4B0B3ECA9439}"/>
                  </a:ext>
                </a:extLst>
              </p:cNvPr>
              <p:cNvSpPr/>
              <p:nvPr/>
            </p:nvSpPr>
            <p:spPr>
              <a:xfrm>
                <a:off x="453629" y="2922894"/>
                <a:ext cx="4485902" cy="4485906"/>
              </a:xfrm>
              <a:prstGeom prst="ellipse">
                <a:avLst/>
              </a:prstGeom>
              <a:solidFill>
                <a:schemeClr val="bg1"/>
              </a:solidFill>
              <a:ln>
                <a:noFill/>
              </a:ln>
              <a:effectLst>
                <a:outerShdw blurRad="203200" sx="103000" sy="103000" algn="ctr"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sp>
          <p:nvSpPr>
            <p:cNvPr id="51" name="文本框 50">
              <a:extLst>
                <a:ext uri="{FF2B5EF4-FFF2-40B4-BE49-F238E27FC236}">
                  <a16:creationId xmlns:a16="http://schemas.microsoft.com/office/drawing/2014/main" id="{DF5A3F71-7602-4336-96A6-9E044B6C6F50}"/>
                </a:ext>
              </a:extLst>
            </p:cNvPr>
            <p:cNvSpPr txBox="1"/>
            <p:nvPr/>
          </p:nvSpPr>
          <p:spPr>
            <a:xfrm>
              <a:off x="2264350" y="1969314"/>
              <a:ext cx="1008433" cy="537391"/>
            </a:xfrm>
            <a:prstGeom prst="rect">
              <a:avLst/>
            </a:prstGeom>
            <a:noFill/>
          </p:spPr>
          <p:txBody>
            <a:bodyPr wrap="square" rtlCol="0">
              <a:spAutoFit/>
            </a:bodyPr>
            <a:lstStyle/>
            <a:p>
              <a:pPr>
                <a:lnSpc>
                  <a:spcPct val="150000"/>
                </a:lnSpc>
              </a:pPr>
              <a:r>
                <a:rPr lang="en-US" altLang="zh-CN" sz="2200" dirty="0">
                  <a:cs typeface="+mn-ea"/>
                  <a:sym typeface="+mn-lt"/>
                </a:rPr>
                <a:t>Part 2</a:t>
              </a:r>
              <a:endParaRPr lang="zh-CN" altLang="en-US" sz="2200" dirty="0">
                <a:cs typeface="+mn-ea"/>
                <a:sym typeface="+mn-lt"/>
              </a:endParaRPr>
            </a:p>
          </p:txBody>
        </p:sp>
        <p:sp>
          <p:nvSpPr>
            <p:cNvPr id="52" name="矩形 51">
              <a:extLst>
                <a:ext uri="{FF2B5EF4-FFF2-40B4-BE49-F238E27FC236}">
                  <a16:creationId xmlns:a16="http://schemas.microsoft.com/office/drawing/2014/main" id="{A56FFCF0-EC1A-4615-BD78-B6B7647C7690}"/>
                </a:ext>
              </a:extLst>
            </p:cNvPr>
            <p:cNvSpPr/>
            <p:nvPr/>
          </p:nvSpPr>
          <p:spPr>
            <a:xfrm>
              <a:off x="1550500" y="3104619"/>
              <a:ext cx="2302289" cy="2535951"/>
            </a:xfrm>
            <a:prstGeom prst="rect">
              <a:avLst/>
            </a:prstGeom>
          </p:spPr>
          <p:txBody>
            <a:bodyPr wrap="square">
              <a:spAutoFit/>
            </a:bodyPr>
            <a:lstStyle/>
            <a:p>
              <a:pPr>
                <a:lnSpc>
                  <a:spcPct val="150000"/>
                </a:lnSpc>
              </a:pPr>
              <a:r>
                <a:rPr lang="zh-CN" altLang="en-US" dirty="0">
                  <a:cs typeface="+mn-ea"/>
                  <a:sym typeface="+mn-lt"/>
                </a:rPr>
                <a:t>请在此输入选题内容请在此输入选题内容请在此输入选题内容请在此输入选题内容请在此输入选题内容请在此输入选题内容</a:t>
              </a:r>
            </a:p>
          </p:txBody>
        </p:sp>
      </p:grpSp>
      <p:pic>
        <p:nvPicPr>
          <p:cNvPr id="55" name="图片 54">
            <a:extLst>
              <a:ext uri="{FF2B5EF4-FFF2-40B4-BE49-F238E27FC236}">
                <a16:creationId xmlns:a16="http://schemas.microsoft.com/office/drawing/2014/main" id="{FE50DE9D-BB7D-46A9-8013-C542E4FB363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64354" y="388997"/>
            <a:ext cx="2688085" cy="638420"/>
          </a:xfrm>
          <a:prstGeom prst="rect">
            <a:avLst/>
          </a:prstGeom>
        </p:spPr>
      </p:pic>
      <p:sp>
        <p:nvSpPr>
          <p:cNvPr id="30" name="矩形 29">
            <a:extLst>
              <a:ext uri="{FF2B5EF4-FFF2-40B4-BE49-F238E27FC236}">
                <a16:creationId xmlns:a16="http://schemas.microsoft.com/office/drawing/2014/main" id="{2DB9A70F-BBF3-45D7-8CD9-A886A2273580}"/>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8686677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2.5E-6 -3.33333E-6 L 0.27969 0.00533 " pathEditMode="relative" rAng="0" ptsTypes="AA">
                                      <p:cBhvr>
                                        <p:cTn id="6" dur="1000" fill="hold"/>
                                        <p:tgtEl>
                                          <p:spTgt spid="6"/>
                                        </p:tgtEl>
                                        <p:attrNameLst>
                                          <p:attrName>ppt_x</p:attrName>
                                          <p:attrName>ppt_y</p:attrName>
                                        </p:attrNameLst>
                                      </p:cBhvr>
                                      <p:rCtr x="13984" y="93"/>
                                    </p:animMotion>
                                  </p:childTnLst>
                                </p:cTn>
                              </p:par>
                              <p:par>
                                <p:cTn id="7" presetID="10" presetClass="exit" presetSubtype="0" fill="hold" grpId="2" nodeType="withEffect">
                                  <p:stCondLst>
                                    <p:cond delay="0"/>
                                  </p:stCondLst>
                                  <p:childTnLst>
                                    <p:animEffect transition="out" filter="fade">
                                      <p:cBhvr>
                                        <p:cTn id="8" dur="500"/>
                                        <p:tgtEl>
                                          <p:spTgt spid="6"/>
                                        </p:tgtEl>
                                      </p:cBhvr>
                                    </p:animEffect>
                                    <p:set>
                                      <p:cBhvr>
                                        <p:cTn id="9" dur="1" fill="hold">
                                          <p:stCondLst>
                                            <p:cond delay="499"/>
                                          </p:stCondLst>
                                        </p:cTn>
                                        <p:tgtEl>
                                          <p:spTgt spid="6"/>
                                        </p:tgtEl>
                                        <p:attrNameLst>
                                          <p:attrName>style.visibility</p:attrName>
                                        </p:attrNameLst>
                                      </p:cBhvr>
                                      <p:to>
                                        <p:strVal val="hidden"/>
                                      </p:to>
                                    </p:set>
                                  </p:childTnLst>
                                </p:cTn>
                              </p:par>
                              <p:par>
                                <p:cTn id="10" presetID="10" presetClass="entr" presetSubtype="0" fill="hold" grpId="3"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63" presetClass="path" presetSubtype="0" accel="50000" decel="50000" fill="hold" grpId="1" nodeType="clickEffect">
                                  <p:stCondLst>
                                    <p:cond delay="0"/>
                                  </p:stCondLst>
                                  <p:childTnLst>
                                    <p:animMotion origin="layout" path="M 0.27969 0.00533 L 0.55469 -0.00046 " pathEditMode="relative" rAng="0" ptsTypes="AA">
                                      <p:cBhvr>
                                        <p:cTn id="16" dur="1000" fill="hold"/>
                                        <p:tgtEl>
                                          <p:spTgt spid="6"/>
                                        </p:tgtEl>
                                        <p:attrNameLst>
                                          <p:attrName>ppt_x</p:attrName>
                                          <p:attrName>ppt_y</p:attrName>
                                        </p:attrNameLst>
                                      </p:cBhvr>
                                      <p:rCtr x="13750" y="-301"/>
                                    </p:animMotion>
                                  </p:childTnLst>
                                </p:cTn>
                              </p:par>
                              <p:par>
                                <p:cTn id="17" presetID="10" presetClass="exit" presetSubtype="0" fill="hold" grpId="4" nodeType="withEffect">
                                  <p:stCondLst>
                                    <p:cond delay="0"/>
                                  </p:stCondLst>
                                  <p:childTnLst>
                                    <p:animEffect transition="out" filter="fade">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10" presetClass="entr" presetSubtype="0" fill="hold" grpId="5"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6" grpId="2" animBg="1"/>
      <p:bldP spid="6" grpId="3" animBg="1"/>
      <p:bldP spid="6" grpId="4" animBg="1"/>
      <p:bldP spid="6" grpId="5"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D5277791-7DDF-4FA7-9C78-567E885EB5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689" y="3219"/>
            <a:ext cx="9135417" cy="6851562"/>
          </a:xfrm>
          <a:prstGeom prst="rect">
            <a:avLst/>
          </a:prstGeom>
        </p:spPr>
      </p:pic>
      <p:sp>
        <p:nvSpPr>
          <p:cNvPr id="34" name="矩形 白1">
            <a:extLst>
              <a:ext uri="{FF2B5EF4-FFF2-40B4-BE49-F238E27FC236}">
                <a16:creationId xmlns:a16="http://schemas.microsoft.com/office/drawing/2014/main" id="{7A935A22-FEEB-4B78-9916-163644E822AB}"/>
              </a:ext>
            </a:extLst>
          </p:cNvPr>
          <p:cNvSpPr/>
          <p:nvPr/>
        </p:nvSpPr>
        <p:spPr>
          <a:xfrm rot="5400000">
            <a:off x="4255380" y="-1097305"/>
            <a:ext cx="6858002" cy="9052613"/>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文本框 4">
            <a:extLst>
              <a:ext uri="{FF2B5EF4-FFF2-40B4-BE49-F238E27FC236}">
                <a16:creationId xmlns:a16="http://schemas.microsoft.com/office/drawing/2014/main" id="{41B256AE-680D-4CCC-B51F-B69BF45F0365}"/>
              </a:ext>
            </a:extLst>
          </p:cNvPr>
          <p:cNvSpPr txBox="1"/>
          <p:nvPr/>
        </p:nvSpPr>
        <p:spPr>
          <a:xfrm>
            <a:off x="2273869" y="2051212"/>
            <a:ext cx="2492990" cy="707886"/>
          </a:xfrm>
          <a:prstGeom prst="rect">
            <a:avLst/>
          </a:prstGeom>
          <a:noFill/>
        </p:spPr>
        <p:txBody>
          <a:bodyPr wrap="none" rtlCol="0">
            <a:spAutoFit/>
          </a:bodyPr>
          <a:lstStyle/>
          <a:p>
            <a:r>
              <a:rPr lang="zh-CN" altLang="en-US" sz="4000" spc="500" dirty="0">
                <a:cs typeface="+mn-ea"/>
                <a:sym typeface="+mn-lt"/>
              </a:rPr>
              <a:t>研究内容</a:t>
            </a:r>
          </a:p>
        </p:txBody>
      </p:sp>
      <p:sp>
        <p:nvSpPr>
          <p:cNvPr id="38" name="矩形 37">
            <a:extLst>
              <a:ext uri="{FF2B5EF4-FFF2-40B4-BE49-F238E27FC236}">
                <a16:creationId xmlns:a16="http://schemas.microsoft.com/office/drawing/2014/main" id="{DC3AD140-0383-4390-AE54-AFAD10E136B5}"/>
              </a:ext>
            </a:extLst>
          </p:cNvPr>
          <p:cNvSpPr/>
          <p:nvPr/>
        </p:nvSpPr>
        <p:spPr>
          <a:xfrm>
            <a:off x="1940526" y="3176847"/>
            <a:ext cx="3469406" cy="539763"/>
          </a:xfrm>
          <a:prstGeom prst="rect">
            <a:avLst/>
          </a:prstGeom>
        </p:spPr>
        <p:txBody>
          <a:bodyPr wrap="square">
            <a:spAutoFit/>
          </a:bodyPr>
          <a:lstStyle/>
          <a:p>
            <a:pPr>
              <a:lnSpc>
                <a:spcPct val="150000"/>
              </a:lnSpc>
            </a:pPr>
            <a:r>
              <a:rPr lang="zh-CN" altLang="en-US" sz="2200" dirty="0">
                <a:solidFill>
                  <a:schemeClr val="bg1">
                    <a:lumMod val="65000"/>
                  </a:schemeClr>
                </a:solidFill>
                <a:cs typeface="+mn-ea"/>
                <a:sym typeface="+mn-lt"/>
              </a:rPr>
              <a:t>请在此输入关键词或简介</a:t>
            </a:r>
          </a:p>
        </p:txBody>
      </p:sp>
      <p:sp>
        <p:nvSpPr>
          <p:cNvPr id="41" name="矩形 40">
            <a:extLst>
              <a:ext uri="{FF2B5EF4-FFF2-40B4-BE49-F238E27FC236}">
                <a16:creationId xmlns:a16="http://schemas.microsoft.com/office/drawing/2014/main" id="{BE6199A3-D081-4CEE-84D9-939A9BE73CCF}"/>
              </a:ext>
            </a:extLst>
          </p:cNvPr>
          <p:cNvSpPr/>
          <p:nvPr/>
        </p:nvSpPr>
        <p:spPr>
          <a:xfrm rot="5400000">
            <a:off x="2749225" y="3992636"/>
            <a:ext cx="152148"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grpSp>
        <p:nvGrpSpPr>
          <p:cNvPr id="13" name="组合 12">
            <a:extLst>
              <a:ext uri="{FF2B5EF4-FFF2-40B4-BE49-F238E27FC236}">
                <a16:creationId xmlns:a16="http://schemas.microsoft.com/office/drawing/2014/main" id="{71614444-3880-4A71-B1CB-DE8B68C70AD6}"/>
              </a:ext>
            </a:extLst>
          </p:cNvPr>
          <p:cNvGrpSpPr/>
          <p:nvPr/>
        </p:nvGrpSpPr>
        <p:grpSpPr>
          <a:xfrm>
            <a:off x="1396665" y="1975340"/>
            <a:ext cx="782786" cy="783758"/>
            <a:chOff x="7505561" y="1999305"/>
            <a:chExt cx="782786" cy="783758"/>
          </a:xfrm>
        </p:grpSpPr>
        <p:sp>
          <p:nvSpPr>
            <p:cNvPr id="14" name="椭圆 13">
              <a:extLst>
                <a:ext uri="{FF2B5EF4-FFF2-40B4-BE49-F238E27FC236}">
                  <a16:creationId xmlns:a16="http://schemas.microsoft.com/office/drawing/2014/main" id="{206ABC15-1198-40F7-92FE-342EADD3CF20}"/>
                </a:ext>
              </a:extLst>
            </p:cNvPr>
            <p:cNvSpPr/>
            <p:nvPr/>
          </p:nvSpPr>
          <p:spPr bwMode="auto">
            <a:xfrm>
              <a:off x="7505561" y="1999305"/>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15" name="椭圆 14">
              <a:extLst>
                <a:ext uri="{FF2B5EF4-FFF2-40B4-BE49-F238E27FC236}">
                  <a16:creationId xmlns:a16="http://schemas.microsoft.com/office/drawing/2014/main" id="{A498DAEC-47F1-43B9-97B4-3D28D7E92262}"/>
                </a:ext>
              </a:extLst>
            </p:cNvPr>
            <p:cNvSpPr/>
            <p:nvPr/>
          </p:nvSpPr>
          <p:spPr bwMode="auto">
            <a:xfrm>
              <a:off x="7559044" y="2052787"/>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16" name="图形 15" descr="书架上的书籍">
              <a:extLst>
                <a:ext uri="{FF2B5EF4-FFF2-40B4-BE49-F238E27FC236}">
                  <a16:creationId xmlns:a16="http://schemas.microsoft.com/office/drawing/2014/main" id="{501B3013-478E-4AB0-9238-A126C49DB370}"/>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93850" y="2088290"/>
              <a:ext cx="605328" cy="605328"/>
            </a:xfrm>
            <a:prstGeom prst="rect">
              <a:avLst/>
            </a:prstGeom>
          </p:spPr>
        </p:pic>
      </p:grpSp>
      <p:pic>
        <p:nvPicPr>
          <p:cNvPr id="17" name="图片 16" descr="图片包含 物体&#10;&#10;描述已自动生成">
            <a:extLst>
              <a:ext uri="{FF2B5EF4-FFF2-40B4-BE49-F238E27FC236}">
                <a16:creationId xmlns:a16="http://schemas.microsoft.com/office/drawing/2014/main" id="{B8C2091A-A55C-4670-BC96-0A29E4B63A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95289" y="436417"/>
            <a:ext cx="2823611" cy="579583"/>
          </a:xfrm>
          <a:prstGeom prst="rect">
            <a:avLst/>
          </a:prstGeom>
        </p:spPr>
      </p:pic>
      <p:sp>
        <p:nvSpPr>
          <p:cNvPr id="18" name="矩形 17">
            <a:extLst>
              <a:ext uri="{FF2B5EF4-FFF2-40B4-BE49-F238E27FC236}">
                <a16:creationId xmlns:a16="http://schemas.microsoft.com/office/drawing/2014/main" id="{9A7F6CBA-F128-4338-8057-8E6759A7DEA3}"/>
              </a:ext>
            </a:extLst>
          </p:cNvPr>
          <p:cNvSpPr/>
          <p:nvPr/>
        </p:nvSpPr>
        <p:spPr>
          <a:xfrm rot="5400000">
            <a:off x="3851230" y="4848490"/>
            <a:ext cx="152149" cy="1680839"/>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4221496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796C88F-E88E-4B90-AC32-9A5BBA3AE3C9}"/>
              </a:ext>
            </a:extLst>
          </p:cNvPr>
          <p:cNvSpPr txBox="1"/>
          <p:nvPr/>
        </p:nvSpPr>
        <p:spPr>
          <a:xfrm>
            <a:off x="1297615" y="486010"/>
            <a:ext cx="1672253" cy="461665"/>
          </a:xfrm>
          <a:prstGeom prst="rect">
            <a:avLst/>
          </a:prstGeom>
          <a:noFill/>
        </p:spPr>
        <p:txBody>
          <a:bodyPr wrap="none" rtlCol="0">
            <a:spAutoFit/>
          </a:bodyPr>
          <a:lstStyle/>
          <a:p>
            <a:r>
              <a:rPr lang="zh-CN" altLang="en-US" sz="2400" spc="500" dirty="0">
                <a:cs typeface="+mn-ea"/>
                <a:sym typeface="+mn-lt"/>
              </a:rPr>
              <a:t>研究内容</a:t>
            </a:r>
          </a:p>
        </p:txBody>
      </p:sp>
      <p:grpSp>
        <p:nvGrpSpPr>
          <p:cNvPr id="46" name="组合 45">
            <a:extLst>
              <a:ext uri="{FF2B5EF4-FFF2-40B4-BE49-F238E27FC236}">
                <a16:creationId xmlns:a16="http://schemas.microsoft.com/office/drawing/2014/main" id="{13E51CF3-951B-456C-93FB-46EAC1B9C165}"/>
              </a:ext>
            </a:extLst>
          </p:cNvPr>
          <p:cNvGrpSpPr/>
          <p:nvPr/>
        </p:nvGrpSpPr>
        <p:grpSpPr>
          <a:xfrm>
            <a:off x="658813" y="417309"/>
            <a:ext cx="597948" cy="598691"/>
            <a:chOff x="7505561" y="1999305"/>
            <a:chExt cx="782786" cy="783758"/>
          </a:xfrm>
        </p:grpSpPr>
        <p:sp>
          <p:nvSpPr>
            <p:cNvPr id="24" name="椭圆 23">
              <a:extLst>
                <a:ext uri="{FF2B5EF4-FFF2-40B4-BE49-F238E27FC236}">
                  <a16:creationId xmlns:a16="http://schemas.microsoft.com/office/drawing/2014/main" id="{3D88B87A-17FE-41E2-BF74-285CADFF3906}"/>
                </a:ext>
              </a:extLst>
            </p:cNvPr>
            <p:cNvSpPr/>
            <p:nvPr/>
          </p:nvSpPr>
          <p:spPr bwMode="auto">
            <a:xfrm>
              <a:off x="7505561" y="1999305"/>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25" name="椭圆 24">
              <a:extLst>
                <a:ext uri="{FF2B5EF4-FFF2-40B4-BE49-F238E27FC236}">
                  <a16:creationId xmlns:a16="http://schemas.microsoft.com/office/drawing/2014/main" id="{93F5A333-541F-4C8B-8CB0-82FE8BA48862}"/>
                </a:ext>
              </a:extLst>
            </p:cNvPr>
            <p:cNvSpPr/>
            <p:nvPr/>
          </p:nvSpPr>
          <p:spPr bwMode="auto">
            <a:xfrm>
              <a:off x="7559044" y="2052787"/>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44" name="图形 43" descr="书架上的书籍">
              <a:extLst>
                <a:ext uri="{FF2B5EF4-FFF2-40B4-BE49-F238E27FC236}">
                  <a16:creationId xmlns:a16="http://schemas.microsoft.com/office/drawing/2014/main" id="{C04A3E0C-A0B8-4295-B6F1-DAA621019B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593850" y="2088290"/>
              <a:ext cx="605328" cy="605328"/>
            </a:xfrm>
            <a:prstGeom prst="rect">
              <a:avLst/>
            </a:prstGeom>
          </p:spPr>
        </p:pic>
      </p:grpSp>
      <p:sp>
        <p:nvSpPr>
          <p:cNvPr id="10" name="矩形 9">
            <a:extLst>
              <a:ext uri="{FF2B5EF4-FFF2-40B4-BE49-F238E27FC236}">
                <a16:creationId xmlns:a16="http://schemas.microsoft.com/office/drawing/2014/main" id="{633ACF7C-C6B2-4361-BA01-09A15904E2E1}"/>
              </a:ext>
            </a:extLst>
          </p:cNvPr>
          <p:cNvSpPr/>
          <p:nvPr/>
        </p:nvSpPr>
        <p:spPr>
          <a:xfrm rot="2669946">
            <a:off x="5383393" y="1505592"/>
            <a:ext cx="1455980" cy="1478723"/>
          </a:xfrm>
          <a:prstGeom prst="rect">
            <a:avLst/>
          </a:prstGeom>
          <a:noFill/>
          <a:ln w="825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矩形 52">
            <a:extLst>
              <a:ext uri="{FF2B5EF4-FFF2-40B4-BE49-F238E27FC236}">
                <a16:creationId xmlns:a16="http://schemas.microsoft.com/office/drawing/2014/main" id="{EE9F1E1D-C876-41AC-BAD2-5AD3EC62E0BC}"/>
              </a:ext>
            </a:extLst>
          </p:cNvPr>
          <p:cNvSpPr/>
          <p:nvPr/>
        </p:nvSpPr>
        <p:spPr>
          <a:xfrm rot="2669946">
            <a:off x="5389758" y="3981023"/>
            <a:ext cx="1455980" cy="1478723"/>
          </a:xfrm>
          <a:prstGeom prst="rect">
            <a:avLst/>
          </a:prstGeom>
          <a:noFill/>
          <a:ln w="825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矩形 53">
            <a:extLst>
              <a:ext uri="{FF2B5EF4-FFF2-40B4-BE49-F238E27FC236}">
                <a16:creationId xmlns:a16="http://schemas.microsoft.com/office/drawing/2014/main" id="{5FA074A1-2223-474B-8205-B0F824E00171}"/>
              </a:ext>
            </a:extLst>
          </p:cNvPr>
          <p:cNvSpPr/>
          <p:nvPr/>
        </p:nvSpPr>
        <p:spPr>
          <a:xfrm rot="2617639">
            <a:off x="3974121" y="1699121"/>
            <a:ext cx="45719" cy="2127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57" name="矩形 56">
            <a:extLst>
              <a:ext uri="{FF2B5EF4-FFF2-40B4-BE49-F238E27FC236}">
                <a16:creationId xmlns:a16="http://schemas.microsoft.com/office/drawing/2014/main" id="{D00FE76F-4CF4-488A-83EF-F79EE58BD43F}"/>
              </a:ext>
            </a:extLst>
          </p:cNvPr>
          <p:cNvSpPr/>
          <p:nvPr/>
        </p:nvSpPr>
        <p:spPr>
          <a:xfrm rot="8117048">
            <a:off x="3984854" y="3205340"/>
            <a:ext cx="45719" cy="2127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59" name="矩形 58">
            <a:extLst>
              <a:ext uri="{FF2B5EF4-FFF2-40B4-BE49-F238E27FC236}">
                <a16:creationId xmlns:a16="http://schemas.microsoft.com/office/drawing/2014/main" id="{6E0A5140-171D-489A-823A-FBD7E539D891}"/>
              </a:ext>
            </a:extLst>
          </p:cNvPr>
          <p:cNvSpPr/>
          <p:nvPr/>
        </p:nvSpPr>
        <p:spPr>
          <a:xfrm rot="13417639">
            <a:off x="8128152" y="3155118"/>
            <a:ext cx="45719" cy="2127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61" name="矩形 60">
            <a:extLst>
              <a:ext uri="{FF2B5EF4-FFF2-40B4-BE49-F238E27FC236}">
                <a16:creationId xmlns:a16="http://schemas.microsoft.com/office/drawing/2014/main" id="{44263C47-23EC-4FC5-A1B2-683D3BE117DA}"/>
              </a:ext>
            </a:extLst>
          </p:cNvPr>
          <p:cNvSpPr/>
          <p:nvPr/>
        </p:nvSpPr>
        <p:spPr>
          <a:xfrm rot="18917048">
            <a:off x="8117419" y="1669681"/>
            <a:ext cx="45719" cy="2127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62" name="矩形 61">
            <a:extLst>
              <a:ext uri="{FF2B5EF4-FFF2-40B4-BE49-F238E27FC236}">
                <a16:creationId xmlns:a16="http://schemas.microsoft.com/office/drawing/2014/main" id="{4344400C-06E2-4DA3-BEFC-32E64D85D66D}"/>
              </a:ext>
            </a:extLst>
          </p:cNvPr>
          <p:cNvSpPr/>
          <p:nvPr/>
        </p:nvSpPr>
        <p:spPr>
          <a:xfrm rot="2669946">
            <a:off x="4119013" y="2767282"/>
            <a:ext cx="1455980" cy="1478723"/>
          </a:xfrm>
          <a:prstGeom prst="rect">
            <a:avLst/>
          </a:prstGeom>
          <a:noFill/>
          <a:ln w="8255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矩形 62">
            <a:extLst>
              <a:ext uri="{FF2B5EF4-FFF2-40B4-BE49-F238E27FC236}">
                <a16:creationId xmlns:a16="http://schemas.microsoft.com/office/drawing/2014/main" id="{C4787BA4-1B2F-4B06-B748-49A18ADCDBA1}"/>
              </a:ext>
            </a:extLst>
          </p:cNvPr>
          <p:cNvSpPr/>
          <p:nvPr/>
        </p:nvSpPr>
        <p:spPr>
          <a:xfrm rot="2669946">
            <a:off x="6647772" y="2736543"/>
            <a:ext cx="1455980" cy="1478723"/>
          </a:xfrm>
          <a:prstGeom prst="rect">
            <a:avLst/>
          </a:prstGeom>
          <a:noFill/>
          <a:ln w="82550">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4" name="图形 63" descr="烧瓶">
            <a:extLst>
              <a:ext uri="{FF2B5EF4-FFF2-40B4-BE49-F238E27FC236}">
                <a16:creationId xmlns:a16="http://schemas.microsoft.com/office/drawing/2014/main" id="{A5C6C5E1-9F11-401C-90AE-38D0EEF810C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84801" y="4142384"/>
            <a:ext cx="1024689" cy="1024689"/>
          </a:xfrm>
          <a:prstGeom prst="rect">
            <a:avLst/>
          </a:prstGeom>
        </p:spPr>
      </p:pic>
      <p:pic>
        <p:nvPicPr>
          <p:cNvPr id="66" name="图形 65" descr="显微镜">
            <a:extLst>
              <a:ext uri="{FF2B5EF4-FFF2-40B4-BE49-F238E27FC236}">
                <a16:creationId xmlns:a16="http://schemas.microsoft.com/office/drawing/2014/main" id="{E7D6F4A2-5D36-4DA5-902F-B257CD00C9C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879033" y="2932271"/>
            <a:ext cx="993458" cy="993458"/>
          </a:xfrm>
          <a:prstGeom prst="rect">
            <a:avLst/>
          </a:prstGeom>
        </p:spPr>
      </p:pic>
      <p:pic>
        <p:nvPicPr>
          <p:cNvPr id="68" name="图形 67" descr="原子">
            <a:extLst>
              <a:ext uri="{FF2B5EF4-FFF2-40B4-BE49-F238E27FC236}">
                <a16:creationId xmlns:a16="http://schemas.microsoft.com/office/drawing/2014/main" id="{D79B466F-4099-4CD8-8786-385B92CA0808}"/>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553314" y="1660947"/>
            <a:ext cx="1116136" cy="1116136"/>
          </a:xfrm>
          <a:prstGeom prst="rect">
            <a:avLst/>
          </a:prstGeom>
        </p:spPr>
      </p:pic>
      <p:pic>
        <p:nvPicPr>
          <p:cNvPr id="69" name="图形 68" descr="望远镜">
            <a:extLst>
              <a:ext uri="{FF2B5EF4-FFF2-40B4-BE49-F238E27FC236}">
                <a16:creationId xmlns:a16="http://schemas.microsoft.com/office/drawing/2014/main" id="{6EB94767-7D5A-4A75-A77F-208505164B40}"/>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273425" y="2984010"/>
            <a:ext cx="1061690" cy="1061690"/>
          </a:xfrm>
          <a:prstGeom prst="rect">
            <a:avLst/>
          </a:prstGeom>
        </p:spPr>
      </p:pic>
      <p:grpSp>
        <p:nvGrpSpPr>
          <p:cNvPr id="70" name="组合 69">
            <a:extLst>
              <a:ext uri="{FF2B5EF4-FFF2-40B4-BE49-F238E27FC236}">
                <a16:creationId xmlns:a16="http://schemas.microsoft.com/office/drawing/2014/main" id="{06C6A26B-037A-47C8-BCBB-5A6CCAAC8251}"/>
              </a:ext>
            </a:extLst>
          </p:cNvPr>
          <p:cNvGrpSpPr/>
          <p:nvPr/>
        </p:nvGrpSpPr>
        <p:grpSpPr>
          <a:xfrm>
            <a:off x="1215907" y="1738764"/>
            <a:ext cx="1800376" cy="1393298"/>
            <a:chOff x="8158241" y="2894589"/>
            <a:chExt cx="1800376" cy="1393298"/>
          </a:xfrm>
        </p:grpSpPr>
        <p:sp>
          <p:nvSpPr>
            <p:cNvPr id="71" name="文本框 70">
              <a:extLst>
                <a:ext uri="{FF2B5EF4-FFF2-40B4-BE49-F238E27FC236}">
                  <a16:creationId xmlns:a16="http://schemas.microsoft.com/office/drawing/2014/main" id="{914CD0E7-2B71-4BE4-9E5F-C6B49707AC54}"/>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1</a:t>
              </a:r>
              <a:endParaRPr lang="zh-CN" altLang="en-US" sz="2200" dirty="0">
                <a:cs typeface="+mn-ea"/>
                <a:sym typeface="+mn-lt"/>
              </a:endParaRPr>
            </a:p>
          </p:txBody>
        </p:sp>
        <p:sp>
          <p:nvSpPr>
            <p:cNvPr id="72" name="文本框 71">
              <a:extLst>
                <a:ext uri="{FF2B5EF4-FFF2-40B4-BE49-F238E27FC236}">
                  <a16:creationId xmlns:a16="http://schemas.microsoft.com/office/drawing/2014/main" id="{6A5C3ACC-8932-4BFC-877B-2CE513C0F57C}"/>
                </a:ext>
              </a:extLst>
            </p:cNvPr>
            <p:cNvSpPr txBox="1"/>
            <p:nvPr/>
          </p:nvSpPr>
          <p:spPr>
            <a:xfrm>
              <a:off x="8158241" y="3327111"/>
              <a:ext cx="1800376" cy="960776"/>
            </a:xfrm>
            <a:prstGeom prst="rect">
              <a:avLst/>
            </a:prstGeom>
            <a:noFill/>
          </p:spPr>
          <p:txBody>
            <a:bodyPr wrap="square" rtlCol="0">
              <a:spAutoFit/>
            </a:bodyPr>
            <a:lstStyle/>
            <a:p>
              <a:pPr>
                <a:lnSpc>
                  <a:spcPct val="150000"/>
                </a:lnSpc>
              </a:pPr>
              <a:r>
                <a:rPr lang="zh-CN" altLang="en-US" sz="2000" dirty="0">
                  <a:cs typeface="+mn-ea"/>
                  <a:sym typeface="+mn-lt"/>
                </a:rPr>
                <a:t>请在此输入</a:t>
              </a:r>
              <a:endParaRPr lang="en-US" altLang="zh-CN" sz="2000" dirty="0">
                <a:cs typeface="+mn-ea"/>
                <a:sym typeface="+mn-lt"/>
              </a:endParaRPr>
            </a:p>
            <a:p>
              <a:pPr>
                <a:lnSpc>
                  <a:spcPct val="150000"/>
                </a:lnSpc>
              </a:pPr>
              <a:r>
                <a:rPr lang="zh-CN" altLang="en-US" sz="2000" dirty="0">
                  <a:cs typeface="+mn-ea"/>
                  <a:sym typeface="+mn-lt"/>
                </a:rPr>
                <a:t>你的研究内容</a:t>
              </a:r>
            </a:p>
          </p:txBody>
        </p:sp>
      </p:grpSp>
      <p:grpSp>
        <p:nvGrpSpPr>
          <p:cNvPr id="73" name="组合 72">
            <a:extLst>
              <a:ext uri="{FF2B5EF4-FFF2-40B4-BE49-F238E27FC236}">
                <a16:creationId xmlns:a16="http://schemas.microsoft.com/office/drawing/2014/main" id="{15152008-B40D-41F5-99F5-E71A7866F570}"/>
              </a:ext>
            </a:extLst>
          </p:cNvPr>
          <p:cNvGrpSpPr/>
          <p:nvPr/>
        </p:nvGrpSpPr>
        <p:grpSpPr>
          <a:xfrm>
            <a:off x="1215907" y="4045700"/>
            <a:ext cx="1929057" cy="1399069"/>
            <a:chOff x="8158241" y="2894589"/>
            <a:chExt cx="1929057" cy="1399069"/>
          </a:xfrm>
        </p:grpSpPr>
        <p:sp>
          <p:nvSpPr>
            <p:cNvPr id="74" name="文本框 73">
              <a:extLst>
                <a:ext uri="{FF2B5EF4-FFF2-40B4-BE49-F238E27FC236}">
                  <a16:creationId xmlns:a16="http://schemas.microsoft.com/office/drawing/2014/main" id="{F8DAE71F-A27A-4BCA-8D27-8F52402500C2}"/>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2</a:t>
              </a:r>
              <a:endParaRPr lang="zh-CN" altLang="en-US" sz="2200" dirty="0">
                <a:cs typeface="+mn-ea"/>
                <a:sym typeface="+mn-lt"/>
              </a:endParaRPr>
            </a:p>
          </p:txBody>
        </p:sp>
        <p:sp>
          <p:nvSpPr>
            <p:cNvPr id="75" name="文本框 74">
              <a:extLst>
                <a:ext uri="{FF2B5EF4-FFF2-40B4-BE49-F238E27FC236}">
                  <a16:creationId xmlns:a16="http://schemas.microsoft.com/office/drawing/2014/main" id="{C352D6EE-7FDE-44A4-BA2D-10537AED50BC}"/>
                </a:ext>
              </a:extLst>
            </p:cNvPr>
            <p:cNvSpPr txBox="1"/>
            <p:nvPr/>
          </p:nvSpPr>
          <p:spPr>
            <a:xfrm>
              <a:off x="8158241" y="3327111"/>
              <a:ext cx="1929057" cy="966547"/>
            </a:xfrm>
            <a:prstGeom prst="rect">
              <a:avLst/>
            </a:prstGeom>
            <a:noFill/>
          </p:spPr>
          <p:txBody>
            <a:bodyPr wrap="square" rtlCol="0">
              <a:spAutoFit/>
            </a:bodyPr>
            <a:lstStyle/>
            <a:p>
              <a:pPr>
                <a:lnSpc>
                  <a:spcPct val="150000"/>
                </a:lnSpc>
              </a:pPr>
              <a:r>
                <a:rPr lang="zh-CN" altLang="en-US" sz="2000" dirty="0">
                  <a:cs typeface="+mn-ea"/>
                  <a:sym typeface="+mn-lt"/>
                </a:rPr>
                <a:t>请在此输入</a:t>
              </a:r>
              <a:endParaRPr lang="en-US" altLang="zh-CN" sz="2000" dirty="0">
                <a:cs typeface="+mn-ea"/>
                <a:sym typeface="+mn-lt"/>
              </a:endParaRPr>
            </a:p>
            <a:p>
              <a:pPr>
                <a:lnSpc>
                  <a:spcPct val="150000"/>
                </a:lnSpc>
              </a:pPr>
              <a:r>
                <a:rPr lang="zh-CN" altLang="en-US" sz="2000" dirty="0">
                  <a:cs typeface="+mn-ea"/>
                  <a:sym typeface="+mn-lt"/>
                </a:rPr>
                <a:t>你的研究内容</a:t>
              </a:r>
            </a:p>
          </p:txBody>
        </p:sp>
      </p:grpSp>
      <p:grpSp>
        <p:nvGrpSpPr>
          <p:cNvPr id="76" name="组合 75">
            <a:extLst>
              <a:ext uri="{FF2B5EF4-FFF2-40B4-BE49-F238E27FC236}">
                <a16:creationId xmlns:a16="http://schemas.microsoft.com/office/drawing/2014/main" id="{5FDADD36-534A-4E0C-9FAE-8F6DC7DD9B15}"/>
              </a:ext>
            </a:extLst>
          </p:cNvPr>
          <p:cNvGrpSpPr/>
          <p:nvPr/>
        </p:nvGrpSpPr>
        <p:grpSpPr>
          <a:xfrm>
            <a:off x="8964354" y="1738764"/>
            <a:ext cx="1805741" cy="1399069"/>
            <a:chOff x="8218297" y="2894589"/>
            <a:chExt cx="1805741" cy="1399069"/>
          </a:xfrm>
        </p:grpSpPr>
        <p:sp>
          <p:nvSpPr>
            <p:cNvPr id="77" name="文本框 76">
              <a:extLst>
                <a:ext uri="{FF2B5EF4-FFF2-40B4-BE49-F238E27FC236}">
                  <a16:creationId xmlns:a16="http://schemas.microsoft.com/office/drawing/2014/main" id="{6C3852C8-AA9C-4785-A8B1-90032B07A594}"/>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3</a:t>
              </a:r>
              <a:endParaRPr lang="zh-CN" altLang="en-US" sz="2200" dirty="0">
                <a:cs typeface="+mn-ea"/>
                <a:sym typeface="+mn-lt"/>
              </a:endParaRPr>
            </a:p>
          </p:txBody>
        </p:sp>
        <p:sp>
          <p:nvSpPr>
            <p:cNvPr id="78" name="文本框 77">
              <a:extLst>
                <a:ext uri="{FF2B5EF4-FFF2-40B4-BE49-F238E27FC236}">
                  <a16:creationId xmlns:a16="http://schemas.microsoft.com/office/drawing/2014/main" id="{F80E7192-06D9-495D-BFFC-A719D677BFD8}"/>
                </a:ext>
              </a:extLst>
            </p:cNvPr>
            <p:cNvSpPr txBox="1"/>
            <p:nvPr/>
          </p:nvSpPr>
          <p:spPr>
            <a:xfrm>
              <a:off x="8218297" y="3327111"/>
              <a:ext cx="1805741" cy="966547"/>
            </a:xfrm>
            <a:prstGeom prst="rect">
              <a:avLst/>
            </a:prstGeom>
            <a:noFill/>
          </p:spPr>
          <p:txBody>
            <a:bodyPr wrap="square" rtlCol="0">
              <a:spAutoFit/>
            </a:bodyPr>
            <a:lstStyle/>
            <a:p>
              <a:pPr>
                <a:lnSpc>
                  <a:spcPct val="150000"/>
                </a:lnSpc>
              </a:pPr>
              <a:r>
                <a:rPr lang="zh-CN" altLang="en-US" sz="2000" dirty="0">
                  <a:cs typeface="+mn-ea"/>
                  <a:sym typeface="+mn-lt"/>
                </a:rPr>
                <a:t>请在此输入</a:t>
              </a:r>
              <a:endParaRPr lang="en-US" altLang="zh-CN" sz="2000" dirty="0">
                <a:cs typeface="+mn-ea"/>
                <a:sym typeface="+mn-lt"/>
              </a:endParaRPr>
            </a:p>
            <a:p>
              <a:pPr>
                <a:lnSpc>
                  <a:spcPct val="150000"/>
                </a:lnSpc>
              </a:pPr>
              <a:r>
                <a:rPr lang="zh-CN" altLang="en-US" sz="2000" dirty="0">
                  <a:cs typeface="+mn-ea"/>
                  <a:sym typeface="+mn-lt"/>
                </a:rPr>
                <a:t>你的研究内容</a:t>
              </a:r>
            </a:p>
          </p:txBody>
        </p:sp>
      </p:grpSp>
      <p:grpSp>
        <p:nvGrpSpPr>
          <p:cNvPr id="79" name="组合 78">
            <a:extLst>
              <a:ext uri="{FF2B5EF4-FFF2-40B4-BE49-F238E27FC236}">
                <a16:creationId xmlns:a16="http://schemas.microsoft.com/office/drawing/2014/main" id="{EB394F5A-A571-473D-A015-DEB9E18E2D63}"/>
              </a:ext>
            </a:extLst>
          </p:cNvPr>
          <p:cNvGrpSpPr/>
          <p:nvPr/>
        </p:nvGrpSpPr>
        <p:grpSpPr>
          <a:xfrm>
            <a:off x="9055100" y="4045700"/>
            <a:ext cx="1805741" cy="1399069"/>
            <a:chOff x="8309043" y="2894589"/>
            <a:chExt cx="1805741" cy="1399069"/>
          </a:xfrm>
        </p:grpSpPr>
        <p:sp>
          <p:nvSpPr>
            <p:cNvPr id="80" name="文本框 79">
              <a:extLst>
                <a:ext uri="{FF2B5EF4-FFF2-40B4-BE49-F238E27FC236}">
                  <a16:creationId xmlns:a16="http://schemas.microsoft.com/office/drawing/2014/main" id="{4B20FBFC-D0DF-4D18-A0A1-86AAFAC6FAF9}"/>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4</a:t>
              </a:r>
              <a:endParaRPr lang="zh-CN" altLang="en-US" sz="2200" dirty="0">
                <a:cs typeface="+mn-ea"/>
                <a:sym typeface="+mn-lt"/>
              </a:endParaRPr>
            </a:p>
          </p:txBody>
        </p:sp>
        <p:sp>
          <p:nvSpPr>
            <p:cNvPr id="81" name="文本框 80">
              <a:extLst>
                <a:ext uri="{FF2B5EF4-FFF2-40B4-BE49-F238E27FC236}">
                  <a16:creationId xmlns:a16="http://schemas.microsoft.com/office/drawing/2014/main" id="{DD3CA73A-BE86-4C00-87A3-90F8458277EB}"/>
                </a:ext>
              </a:extLst>
            </p:cNvPr>
            <p:cNvSpPr txBox="1"/>
            <p:nvPr/>
          </p:nvSpPr>
          <p:spPr>
            <a:xfrm>
              <a:off x="8309043" y="3327111"/>
              <a:ext cx="1805741" cy="966547"/>
            </a:xfrm>
            <a:prstGeom prst="rect">
              <a:avLst/>
            </a:prstGeom>
            <a:noFill/>
          </p:spPr>
          <p:txBody>
            <a:bodyPr wrap="square" rtlCol="0">
              <a:spAutoFit/>
            </a:bodyPr>
            <a:lstStyle/>
            <a:p>
              <a:pPr>
                <a:lnSpc>
                  <a:spcPct val="150000"/>
                </a:lnSpc>
              </a:pPr>
              <a:r>
                <a:rPr lang="zh-CN" altLang="en-US" sz="2000" dirty="0">
                  <a:cs typeface="+mn-ea"/>
                  <a:sym typeface="+mn-lt"/>
                </a:rPr>
                <a:t>请在此输入</a:t>
              </a:r>
              <a:endParaRPr lang="en-US" altLang="zh-CN" sz="2000" dirty="0">
                <a:cs typeface="+mn-ea"/>
                <a:sym typeface="+mn-lt"/>
              </a:endParaRPr>
            </a:p>
            <a:p>
              <a:pPr>
                <a:lnSpc>
                  <a:spcPct val="150000"/>
                </a:lnSpc>
              </a:pPr>
              <a:r>
                <a:rPr lang="zh-CN" altLang="en-US" sz="2000" dirty="0">
                  <a:cs typeface="+mn-ea"/>
                  <a:sym typeface="+mn-lt"/>
                </a:rPr>
                <a:t>你的研究内容</a:t>
              </a:r>
            </a:p>
          </p:txBody>
        </p:sp>
      </p:grpSp>
      <p:pic>
        <p:nvPicPr>
          <p:cNvPr id="82" name="图片 81">
            <a:extLst>
              <a:ext uri="{FF2B5EF4-FFF2-40B4-BE49-F238E27FC236}">
                <a16:creationId xmlns:a16="http://schemas.microsoft.com/office/drawing/2014/main" id="{27EBB662-CB05-4B0E-99DF-3F4C695141ED}"/>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964354" y="5597280"/>
            <a:ext cx="2688085" cy="638420"/>
          </a:xfrm>
          <a:prstGeom prst="rect">
            <a:avLst/>
          </a:prstGeom>
        </p:spPr>
      </p:pic>
      <p:sp>
        <p:nvSpPr>
          <p:cNvPr id="32" name="矩形 31">
            <a:extLst>
              <a:ext uri="{FF2B5EF4-FFF2-40B4-BE49-F238E27FC236}">
                <a16:creationId xmlns:a16="http://schemas.microsoft.com/office/drawing/2014/main" id="{51F8E741-D7DB-4EEC-8F47-32438DBEC3E0}"/>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2448791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3"/>
                                        </p:tgtEl>
                                        <p:attrNameLst>
                                          <p:attrName>style.visibility</p:attrName>
                                        </p:attrNameLst>
                                      </p:cBhvr>
                                      <p:to>
                                        <p:strVal val="visible"/>
                                      </p:to>
                                    </p:set>
                                    <p:animEffect transition="in" filter="fade">
                                      <p:cBhvr>
                                        <p:cTn id="13" dur="1000"/>
                                        <p:tgtEl>
                                          <p:spTgt spid="73"/>
                                        </p:tgtEl>
                                      </p:cBhvr>
                                    </p:animEffect>
                                    <p:anim calcmode="lin" valueType="num">
                                      <p:cBhvr>
                                        <p:cTn id="14" dur="1000" fill="hold"/>
                                        <p:tgtEl>
                                          <p:spTgt spid="73"/>
                                        </p:tgtEl>
                                        <p:attrNameLst>
                                          <p:attrName>ppt_x</p:attrName>
                                        </p:attrNameLst>
                                      </p:cBhvr>
                                      <p:tavLst>
                                        <p:tav tm="0">
                                          <p:val>
                                            <p:strVal val="#ppt_x"/>
                                          </p:val>
                                        </p:tav>
                                        <p:tav tm="100000">
                                          <p:val>
                                            <p:strVal val="#ppt_x"/>
                                          </p:val>
                                        </p:tav>
                                      </p:tavLst>
                                    </p:anim>
                                    <p:anim calcmode="lin" valueType="num">
                                      <p:cBhvr>
                                        <p:cTn id="15" dur="1000" fill="hold"/>
                                        <p:tgtEl>
                                          <p:spTgt spid="7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Effect transition="in" filter="fade">
                                      <p:cBhvr>
                                        <p:cTn id="19" dur="1000"/>
                                        <p:tgtEl>
                                          <p:spTgt spid="76"/>
                                        </p:tgtEl>
                                      </p:cBhvr>
                                    </p:animEffect>
                                    <p:anim calcmode="lin" valueType="num">
                                      <p:cBhvr>
                                        <p:cTn id="20" dur="1000" fill="hold"/>
                                        <p:tgtEl>
                                          <p:spTgt spid="76"/>
                                        </p:tgtEl>
                                        <p:attrNameLst>
                                          <p:attrName>ppt_x</p:attrName>
                                        </p:attrNameLst>
                                      </p:cBhvr>
                                      <p:tavLst>
                                        <p:tav tm="0">
                                          <p:val>
                                            <p:strVal val="#ppt_x"/>
                                          </p:val>
                                        </p:tav>
                                        <p:tav tm="100000">
                                          <p:val>
                                            <p:strVal val="#ppt_x"/>
                                          </p:val>
                                        </p:tav>
                                      </p:tavLst>
                                    </p:anim>
                                    <p:anim calcmode="lin" valueType="num">
                                      <p:cBhvr>
                                        <p:cTn id="21" dur="1000" fill="hold"/>
                                        <p:tgtEl>
                                          <p:spTgt spid="7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fade">
                                      <p:cBhvr>
                                        <p:cTn id="25" dur="1000"/>
                                        <p:tgtEl>
                                          <p:spTgt spid="79"/>
                                        </p:tgtEl>
                                      </p:cBhvr>
                                    </p:animEffect>
                                    <p:anim calcmode="lin" valueType="num">
                                      <p:cBhvr>
                                        <p:cTn id="26" dur="1000" fill="hold"/>
                                        <p:tgtEl>
                                          <p:spTgt spid="79"/>
                                        </p:tgtEl>
                                        <p:attrNameLst>
                                          <p:attrName>ppt_x</p:attrName>
                                        </p:attrNameLst>
                                      </p:cBhvr>
                                      <p:tavLst>
                                        <p:tav tm="0">
                                          <p:val>
                                            <p:strVal val="#ppt_x"/>
                                          </p:val>
                                        </p:tav>
                                        <p:tav tm="100000">
                                          <p:val>
                                            <p:strVal val="#ppt_x"/>
                                          </p:val>
                                        </p:tav>
                                      </p:tavLst>
                                    </p:anim>
                                    <p:anim calcmode="lin" valueType="num">
                                      <p:cBhvr>
                                        <p:cTn id="27" dur="10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9796C88F-E88E-4B90-AC32-9A5BBA3AE3C9}"/>
              </a:ext>
            </a:extLst>
          </p:cNvPr>
          <p:cNvSpPr txBox="1"/>
          <p:nvPr/>
        </p:nvSpPr>
        <p:spPr>
          <a:xfrm>
            <a:off x="1297615" y="486010"/>
            <a:ext cx="1672253" cy="461665"/>
          </a:xfrm>
          <a:prstGeom prst="rect">
            <a:avLst/>
          </a:prstGeom>
          <a:noFill/>
        </p:spPr>
        <p:txBody>
          <a:bodyPr wrap="none" rtlCol="0">
            <a:spAutoFit/>
          </a:bodyPr>
          <a:lstStyle/>
          <a:p>
            <a:r>
              <a:rPr lang="zh-CN" altLang="en-US" sz="2400" spc="500" dirty="0">
                <a:cs typeface="+mn-ea"/>
                <a:sym typeface="+mn-lt"/>
              </a:rPr>
              <a:t>研究内容</a:t>
            </a:r>
          </a:p>
        </p:txBody>
      </p:sp>
      <p:sp>
        <p:nvSpPr>
          <p:cNvPr id="79" name="矩形 78">
            <a:extLst>
              <a:ext uri="{FF2B5EF4-FFF2-40B4-BE49-F238E27FC236}">
                <a16:creationId xmlns:a16="http://schemas.microsoft.com/office/drawing/2014/main" id="{1F06051E-E933-4ADC-AF38-94A273660811}"/>
              </a:ext>
            </a:extLst>
          </p:cNvPr>
          <p:cNvSpPr/>
          <p:nvPr/>
        </p:nvSpPr>
        <p:spPr>
          <a:xfrm>
            <a:off x="1029102" y="1612735"/>
            <a:ext cx="45719" cy="21270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80" name="矩形 79">
            <a:extLst>
              <a:ext uri="{FF2B5EF4-FFF2-40B4-BE49-F238E27FC236}">
                <a16:creationId xmlns:a16="http://schemas.microsoft.com/office/drawing/2014/main" id="{75D4235E-B3DF-4ED8-A327-FA49D4BD5C7E}"/>
              </a:ext>
            </a:extLst>
          </p:cNvPr>
          <p:cNvSpPr/>
          <p:nvPr/>
        </p:nvSpPr>
        <p:spPr>
          <a:xfrm>
            <a:off x="809572" y="2256694"/>
            <a:ext cx="45719" cy="2127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88" name="矩形 87">
            <a:extLst>
              <a:ext uri="{FF2B5EF4-FFF2-40B4-BE49-F238E27FC236}">
                <a16:creationId xmlns:a16="http://schemas.microsoft.com/office/drawing/2014/main" id="{25C03174-BD70-49C1-BF4C-9C0D93462315}"/>
              </a:ext>
            </a:extLst>
          </p:cNvPr>
          <p:cNvSpPr/>
          <p:nvPr/>
        </p:nvSpPr>
        <p:spPr>
          <a:xfrm rot="10800000">
            <a:off x="10982916" y="2981582"/>
            <a:ext cx="45719" cy="212700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89" name="矩形 88">
            <a:extLst>
              <a:ext uri="{FF2B5EF4-FFF2-40B4-BE49-F238E27FC236}">
                <a16:creationId xmlns:a16="http://schemas.microsoft.com/office/drawing/2014/main" id="{7F56B53A-36D9-4B5A-9578-4CA023780851}"/>
              </a:ext>
            </a:extLst>
          </p:cNvPr>
          <p:cNvSpPr/>
          <p:nvPr/>
        </p:nvSpPr>
        <p:spPr>
          <a:xfrm rot="10800000">
            <a:off x="11247798" y="4007092"/>
            <a:ext cx="45719" cy="21270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5">
                  <a:lumMod val="75000"/>
                </a:schemeClr>
              </a:solidFill>
              <a:cs typeface="+mn-ea"/>
              <a:sym typeface="+mn-lt"/>
            </a:endParaRPr>
          </a:p>
        </p:txBody>
      </p:sp>
      <p:sp>
        <p:nvSpPr>
          <p:cNvPr id="93" name="矩形 92">
            <a:extLst>
              <a:ext uri="{FF2B5EF4-FFF2-40B4-BE49-F238E27FC236}">
                <a16:creationId xmlns:a16="http://schemas.microsoft.com/office/drawing/2014/main" id="{DA86279D-1D6F-4C39-9148-C4C5AA6374F8}"/>
              </a:ext>
            </a:extLst>
          </p:cNvPr>
          <p:cNvSpPr/>
          <p:nvPr/>
        </p:nvSpPr>
        <p:spPr>
          <a:xfrm>
            <a:off x="1277689" y="2845927"/>
            <a:ext cx="2223991" cy="3068782"/>
          </a:xfrm>
          <a:prstGeom prst="rect">
            <a:avLst/>
          </a:prstGeom>
          <a:solidFill>
            <a:schemeClr val="bg1"/>
          </a:solidFill>
          <a:ln>
            <a:noFill/>
          </a:ln>
          <a:effectLst>
            <a:outerShdw blurRad="63500" sx="102000" sy="102000" algn="ctr"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6" name="组合 105">
            <a:extLst>
              <a:ext uri="{FF2B5EF4-FFF2-40B4-BE49-F238E27FC236}">
                <a16:creationId xmlns:a16="http://schemas.microsoft.com/office/drawing/2014/main" id="{DB9C6230-EAAE-45C9-A40D-FDD6090B0036}"/>
              </a:ext>
            </a:extLst>
          </p:cNvPr>
          <p:cNvGrpSpPr/>
          <p:nvPr/>
        </p:nvGrpSpPr>
        <p:grpSpPr>
          <a:xfrm>
            <a:off x="1578791" y="2981582"/>
            <a:ext cx="1738198" cy="2737374"/>
            <a:chOff x="8212848" y="2894589"/>
            <a:chExt cx="1738198" cy="2737374"/>
          </a:xfrm>
        </p:grpSpPr>
        <p:sp>
          <p:nvSpPr>
            <p:cNvPr id="107" name="文本框 106">
              <a:extLst>
                <a:ext uri="{FF2B5EF4-FFF2-40B4-BE49-F238E27FC236}">
                  <a16:creationId xmlns:a16="http://schemas.microsoft.com/office/drawing/2014/main" id="{84B29E5F-10C4-49CD-B5CA-74719F92069A}"/>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1</a:t>
              </a:r>
              <a:endParaRPr lang="zh-CN" altLang="en-US" sz="2200" dirty="0">
                <a:cs typeface="+mn-ea"/>
                <a:sym typeface="+mn-lt"/>
              </a:endParaRPr>
            </a:p>
          </p:txBody>
        </p:sp>
        <p:sp>
          <p:nvSpPr>
            <p:cNvPr id="108" name="文本框 107">
              <a:extLst>
                <a:ext uri="{FF2B5EF4-FFF2-40B4-BE49-F238E27FC236}">
                  <a16:creationId xmlns:a16="http://schemas.microsoft.com/office/drawing/2014/main" id="{F6539D4F-CC8F-4C2C-9C16-581E299079FA}"/>
                </a:ext>
              </a:extLst>
            </p:cNvPr>
            <p:cNvSpPr txBox="1"/>
            <p:nvPr/>
          </p:nvSpPr>
          <p:spPr>
            <a:xfrm>
              <a:off x="8212848" y="3280422"/>
              <a:ext cx="1738198" cy="2351541"/>
            </a:xfrm>
            <a:prstGeom prst="rect">
              <a:avLst/>
            </a:prstGeom>
            <a:noFill/>
          </p:spPr>
          <p:txBody>
            <a:bodyPr wrap="square" rtlCol="0">
              <a:spAutoFit/>
            </a:bodyPr>
            <a:lstStyle/>
            <a:p>
              <a:pPr>
                <a:lnSpc>
                  <a:spcPct val="150000"/>
                </a:lnSpc>
              </a:pPr>
              <a:r>
                <a:rPr lang="zh-CN" altLang="en-US" sz="2000" dirty="0">
                  <a:cs typeface="+mn-ea"/>
                  <a:sym typeface="+mn-lt"/>
                </a:rPr>
                <a:t>研究内容说明研究内容说明研究内容说明</a:t>
              </a:r>
            </a:p>
            <a:p>
              <a:pPr>
                <a:lnSpc>
                  <a:spcPct val="150000"/>
                </a:lnSpc>
              </a:pPr>
              <a:r>
                <a:rPr lang="zh-CN" altLang="en-US" sz="2000" dirty="0">
                  <a:cs typeface="+mn-ea"/>
                  <a:sym typeface="+mn-lt"/>
                </a:rPr>
                <a:t>研究内容说明研究内容说明</a:t>
              </a:r>
            </a:p>
          </p:txBody>
        </p:sp>
      </p:grpSp>
      <p:sp>
        <p:nvSpPr>
          <p:cNvPr id="95" name="矩形 94">
            <a:extLst>
              <a:ext uri="{FF2B5EF4-FFF2-40B4-BE49-F238E27FC236}">
                <a16:creationId xmlns:a16="http://schemas.microsoft.com/office/drawing/2014/main" id="{1FE65593-8E25-4DE2-B074-0A58D1516155}"/>
              </a:ext>
            </a:extLst>
          </p:cNvPr>
          <p:cNvSpPr/>
          <p:nvPr/>
        </p:nvSpPr>
        <p:spPr>
          <a:xfrm>
            <a:off x="3644043" y="2845927"/>
            <a:ext cx="2241513" cy="3068782"/>
          </a:xfrm>
          <a:prstGeom prst="rect">
            <a:avLst/>
          </a:prstGeom>
          <a:solidFill>
            <a:schemeClr val="bg1"/>
          </a:solidFill>
          <a:ln>
            <a:noFill/>
          </a:ln>
          <a:effectLst>
            <a:outerShdw blurRad="63500" sx="102000" sy="102000" algn="ctr" rotWithShape="0">
              <a:srgbClr val="992E2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3" name="组合 102">
            <a:extLst>
              <a:ext uri="{FF2B5EF4-FFF2-40B4-BE49-F238E27FC236}">
                <a16:creationId xmlns:a16="http://schemas.microsoft.com/office/drawing/2014/main" id="{E729FC56-E1F8-439B-9BC1-13EBDFBE56DF}"/>
              </a:ext>
            </a:extLst>
          </p:cNvPr>
          <p:cNvGrpSpPr/>
          <p:nvPr/>
        </p:nvGrpSpPr>
        <p:grpSpPr>
          <a:xfrm>
            <a:off x="3937657" y="2994360"/>
            <a:ext cx="1738198" cy="2731603"/>
            <a:chOff x="8212848" y="2894589"/>
            <a:chExt cx="1738198" cy="2731603"/>
          </a:xfrm>
        </p:grpSpPr>
        <p:sp>
          <p:nvSpPr>
            <p:cNvPr id="104" name="文本框 103">
              <a:extLst>
                <a:ext uri="{FF2B5EF4-FFF2-40B4-BE49-F238E27FC236}">
                  <a16:creationId xmlns:a16="http://schemas.microsoft.com/office/drawing/2014/main" id="{94D1BE2E-6F9C-4D00-A41B-D6A79567CCD2}"/>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2</a:t>
              </a:r>
              <a:endParaRPr lang="zh-CN" altLang="en-US" sz="2200" dirty="0">
                <a:cs typeface="+mn-ea"/>
                <a:sym typeface="+mn-lt"/>
              </a:endParaRPr>
            </a:p>
          </p:txBody>
        </p:sp>
        <p:sp>
          <p:nvSpPr>
            <p:cNvPr id="105" name="文本框 104">
              <a:extLst>
                <a:ext uri="{FF2B5EF4-FFF2-40B4-BE49-F238E27FC236}">
                  <a16:creationId xmlns:a16="http://schemas.microsoft.com/office/drawing/2014/main" id="{D93DFE85-C555-466E-9009-CCADB1449F5B}"/>
                </a:ext>
              </a:extLst>
            </p:cNvPr>
            <p:cNvSpPr txBox="1"/>
            <p:nvPr/>
          </p:nvSpPr>
          <p:spPr>
            <a:xfrm>
              <a:off x="8212848" y="3280422"/>
              <a:ext cx="1738198" cy="2345770"/>
            </a:xfrm>
            <a:prstGeom prst="rect">
              <a:avLst/>
            </a:prstGeom>
            <a:noFill/>
          </p:spPr>
          <p:txBody>
            <a:bodyPr wrap="square" rtlCol="0">
              <a:spAutoFit/>
            </a:bodyPr>
            <a:lstStyle/>
            <a:p>
              <a:pPr>
                <a:lnSpc>
                  <a:spcPct val="150000"/>
                </a:lnSpc>
              </a:pPr>
              <a:r>
                <a:rPr lang="zh-CN" altLang="en-US" sz="2000" dirty="0">
                  <a:cs typeface="+mn-ea"/>
                  <a:sym typeface="+mn-lt"/>
                </a:rPr>
                <a:t>研究内容说明研究内容说明</a:t>
              </a:r>
            </a:p>
            <a:p>
              <a:pPr>
                <a:lnSpc>
                  <a:spcPct val="150000"/>
                </a:lnSpc>
              </a:pPr>
              <a:r>
                <a:rPr lang="zh-CN" altLang="en-US" sz="2000" dirty="0">
                  <a:cs typeface="+mn-ea"/>
                  <a:sym typeface="+mn-lt"/>
                </a:rPr>
                <a:t>研究内容说明研究内容说明</a:t>
              </a:r>
            </a:p>
            <a:p>
              <a:pPr>
                <a:lnSpc>
                  <a:spcPct val="150000"/>
                </a:lnSpc>
              </a:pPr>
              <a:r>
                <a:rPr lang="zh-CN" altLang="en-US" sz="2000" dirty="0">
                  <a:cs typeface="+mn-ea"/>
                  <a:sym typeface="+mn-lt"/>
                </a:rPr>
                <a:t>研究内容说明</a:t>
              </a:r>
            </a:p>
          </p:txBody>
        </p:sp>
      </p:grpSp>
      <p:sp>
        <p:nvSpPr>
          <p:cNvPr id="94" name="矩形 93">
            <a:extLst>
              <a:ext uri="{FF2B5EF4-FFF2-40B4-BE49-F238E27FC236}">
                <a16:creationId xmlns:a16="http://schemas.microsoft.com/office/drawing/2014/main" id="{BE73AC1C-E9D5-43A8-B87B-22C53726F206}"/>
              </a:ext>
            </a:extLst>
          </p:cNvPr>
          <p:cNvSpPr/>
          <p:nvPr/>
        </p:nvSpPr>
        <p:spPr>
          <a:xfrm>
            <a:off x="6027919" y="2845927"/>
            <a:ext cx="2257970" cy="3068782"/>
          </a:xfrm>
          <a:prstGeom prst="rect">
            <a:avLst/>
          </a:prstGeom>
          <a:solidFill>
            <a:schemeClr val="bg1"/>
          </a:solidFill>
          <a:ln>
            <a:noFill/>
          </a:ln>
          <a:effectLst>
            <a:outerShdw blurRad="63500" sx="102000" sy="102000" algn="ctr" rotWithShape="0">
              <a:srgbClr val="A6A6A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00" name="组合 99">
            <a:extLst>
              <a:ext uri="{FF2B5EF4-FFF2-40B4-BE49-F238E27FC236}">
                <a16:creationId xmlns:a16="http://schemas.microsoft.com/office/drawing/2014/main" id="{C1742A1E-1640-4943-AF21-9D1AE64EA3DF}"/>
              </a:ext>
            </a:extLst>
          </p:cNvPr>
          <p:cNvGrpSpPr/>
          <p:nvPr/>
        </p:nvGrpSpPr>
        <p:grpSpPr>
          <a:xfrm>
            <a:off x="6382930" y="2981582"/>
            <a:ext cx="1738198" cy="2731603"/>
            <a:chOff x="8212848" y="2894589"/>
            <a:chExt cx="1738198" cy="2731603"/>
          </a:xfrm>
        </p:grpSpPr>
        <p:sp>
          <p:nvSpPr>
            <p:cNvPr id="101" name="文本框 100">
              <a:extLst>
                <a:ext uri="{FF2B5EF4-FFF2-40B4-BE49-F238E27FC236}">
                  <a16:creationId xmlns:a16="http://schemas.microsoft.com/office/drawing/2014/main" id="{3C26D395-6B2B-4B04-8594-D63D44316611}"/>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3</a:t>
              </a:r>
              <a:endParaRPr lang="zh-CN" altLang="en-US" sz="2200" dirty="0">
                <a:cs typeface="+mn-ea"/>
                <a:sym typeface="+mn-lt"/>
              </a:endParaRPr>
            </a:p>
          </p:txBody>
        </p:sp>
        <p:sp>
          <p:nvSpPr>
            <p:cNvPr id="102" name="文本框 101">
              <a:extLst>
                <a:ext uri="{FF2B5EF4-FFF2-40B4-BE49-F238E27FC236}">
                  <a16:creationId xmlns:a16="http://schemas.microsoft.com/office/drawing/2014/main" id="{F4AD7739-4A84-4697-A99E-E04A13891C27}"/>
                </a:ext>
              </a:extLst>
            </p:cNvPr>
            <p:cNvSpPr txBox="1"/>
            <p:nvPr/>
          </p:nvSpPr>
          <p:spPr>
            <a:xfrm>
              <a:off x="8212848" y="3280422"/>
              <a:ext cx="1738198" cy="2345770"/>
            </a:xfrm>
            <a:prstGeom prst="rect">
              <a:avLst/>
            </a:prstGeom>
            <a:noFill/>
          </p:spPr>
          <p:txBody>
            <a:bodyPr wrap="square" rtlCol="0">
              <a:spAutoFit/>
            </a:bodyPr>
            <a:lstStyle/>
            <a:p>
              <a:pPr>
                <a:lnSpc>
                  <a:spcPct val="150000"/>
                </a:lnSpc>
              </a:pPr>
              <a:r>
                <a:rPr lang="zh-CN" altLang="en-US" sz="2000" dirty="0">
                  <a:cs typeface="+mn-ea"/>
                  <a:sym typeface="+mn-lt"/>
                </a:rPr>
                <a:t>研究内容说明研究内容说明</a:t>
              </a:r>
            </a:p>
            <a:p>
              <a:pPr>
                <a:lnSpc>
                  <a:spcPct val="150000"/>
                </a:lnSpc>
              </a:pPr>
              <a:r>
                <a:rPr lang="zh-CN" altLang="en-US" sz="2000" dirty="0">
                  <a:cs typeface="+mn-ea"/>
                  <a:sym typeface="+mn-lt"/>
                </a:rPr>
                <a:t>研究内容说明研究内容说明</a:t>
              </a:r>
            </a:p>
            <a:p>
              <a:pPr>
                <a:lnSpc>
                  <a:spcPct val="150000"/>
                </a:lnSpc>
              </a:pPr>
              <a:r>
                <a:rPr lang="zh-CN" altLang="en-US" sz="2000" dirty="0">
                  <a:cs typeface="+mn-ea"/>
                  <a:sym typeface="+mn-lt"/>
                </a:rPr>
                <a:t>研究内容说明</a:t>
              </a:r>
            </a:p>
          </p:txBody>
        </p:sp>
      </p:grpSp>
      <p:sp>
        <p:nvSpPr>
          <p:cNvPr id="96" name="矩形 95">
            <a:extLst>
              <a:ext uri="{FF2B5EF4-FFF2-40B4-BE49-F238E27FC236}">
                <a16:creationId xmlns:a16="http://schemas.microsoft.com/office/drawing/2014/main" id="{714995EE-7992-44A4-BABC-2BF60D7B0E32}"/>
              </a:ext>
            </a:extLst>
          </p:cNvPr>
          <p:cNvSpPr/>
          <p:nvPr/>
        </p:nvSpPr>
        <p:spPr>
          <a:xfrm>
            <a:off x="8428251" y="2845927"/>
            <a:ext cx="2289783" cy="3068782"/>
          </a:xfrm>
          <a:prstGeom prst="rect">
            <a:avLst/>
          </a:prstGeom>
          <a:solidFill>
            <a:schemeClr val="bg1"/>
          </a:solidFill>
          <a:ln>
            <a:noFill/>
          </a:ln>
          <a:effectLst>
            <a:outerShdw blurRad="63500" sx="102000" sy="102000" algn="ctr" rotWithShape="0">
              <a:srgbClr val="992E24">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99" name="组合 98">
            <a:extLst>
              <a:ext uri="{FF2B5EF4-FFF2-40B4-BE49-F238E27FC236}">
                <a16:creationId xmlns:a16="http://schemas.microsoft.com/office/drawing/2014/main" id="{039F9A5E-6F4D-4508-B67D-F7CFFBE2AA06}"/>
              </a:ext>
            </a:extLst>
          </p:cNvPr>
          <p:cNvGrpSpPr/>
          <p:nvPr/>
        </p:nvGrpSpPr>
        <p:grpSpPr>
          <a:xfrm>
            <a:off x="8751625" y="3008947"/>
            <a:ext cx="1738198" cy="2731603"/>
            <a:chOff x="8212848" y="2894589"/>
            <a:chExt cx="1738198" cy="2731603"/>
          </a:xfrm>
        </p:grpSpPr>
        <p:sp>
          <p:nvSpPr>
            <p:cNvPr id="97" name="文本框 96">
              <a:extLst>
                <a:ext uri="{FF2B5EF4-FFF2-40B4-BE49-F238E27FC236}">
                  <a16:creationId xmlns:a16="http://schemas.microsoft.com/office/drawing/2014/main" id="{CB565D21-E1E4-4F97-8461-3DC61AD16A5D}"/>
                </a:ext>
              </a:extLst>
            </p:cNvPr>
            <p:cNvSpPr txBox="1"/>
            <p:nvPr/>
          </p:nvSpPr>
          <p:spPr>
            <a:xfrm>
              <a:off x="8599000" y="2894589"/>
              <a:ext cx="973985" cy="430887"/>
            </a:xfrm>
            <a:prstGeom prst="rect">
              <a:avLst/>
            </a:prstGeom>
            <a:noFill/>
          </p:spPr>
          <p:txBody>
            <a:bodyPr wrap="none" rtlCol="0">
              <a:spAutoFit/>
            </a:bodyPr>
            <a:lstStyle/>
            <a:p>
              <a:r>
                <a:rPr lang="en-US" altLang="zh-CN" sz="2200" dirty="0">
                  <a:cs typeface="+mn-ea"/>
                  <a:sym typeface="+mn-lt"/>
                </a:rPr>
                <a:t>Part 4</a:t>
              </a:r>
              <a:endParaRPr lang="zh-CN" altLang="en-US" sz="2200" dirty="0">
                <a:cs typeface="+mn-ea"/>
                <a:sym typeface="+mn-lt"/>
              </a:endParaRPr>
            </a:p>
          </p:txBody>
        </p:sp>
        <p:sp>
          <p:nvSpPr>
            <p:cNvPr id="98" name="文本框 97">
              <a:extLst>
                <a:ext uri="{FF2B5EF4-FFF2-40B4-BE49-F238E27FC236}">
                  <a16:creationId xmlns:a16="http://schemas.microsoft.com/office/drawing/2014/main" id="{BF016AD9-F718-4BD6-A302-72A11A12A36B}"/>
                </a:ext>
              </a:extLst>
            </p:cNvPr>
            <p:cNvSpPr txBox="1"/>
            <p:nvPr/>
          </p:nvSpPr>
          <p:spPr>
            <a:xfrm>
              <a:off x="8212848" y="3280422"/>
              <a:ext cx="1738198" cy="2345770"/>
            </a:xfrm>
            <a:prstGeom prst="rect">
              <a:avLst/>
            </a:prstGeom>
            <a:noFill/>
          </p:spPr>
          <p:txBody>
            <a:bodyPr wrap="square" rtlCol="0">
              <a:spAutoFit/>
            </a:bodyPr>
            <a:lstStyle/>
            <a:p>
              <a:pPr>
                <a:lnSpc>
                  <a:spcPct val="150000"/>
                </a:lnSpc>
              </a:pPr>
              <a:r>
                <a:rPr lang="zh-CN" altLang="en-US" sz="2000" dirty="0">
                  <a:cs typeface="+mn-ea"/>
                  <a:sym typeface="+mn-lt"/>
                </a:rPr>
                <a:t>研究内容说明研究内容说明</a:t>
              </a:r>
            </a:p>
            <a:p>
              <a:pPr>
                <a:lnSpc>
                  <a:spcPct val="150000"/>
                </a:lnSpc>
              </a:pPr>
              <a:r>
                <a:rPr lang="zh-CN" altLang="en-US" sz="2000" dirty="0">
                  <a:cs typeface="+mn-ea"/>
                  <a:sym typeface="+mn-lt"/>
                </a:rPr>
                <a:t>研究内容说明研究内容说明</a:t>
              </a:r>
            </a:p>
            <a:p>
              <a:pPr>
                <a:lnSpc>
                  <a:spcPct val="150000"/>
                </a:lnSpc>
              </a:pPr>
              <a:r>
                <a:rPr lang="zh-CN" altLang="en-US" sz="2000" dirty="0">
                  <a:cs typeface="+mn-ea"/>
                  <a:sym typeface="+mn-lt"/>
                </a:rPr>
                <a:t>研究内容说明</a:t>
              </a:r>
            </a:p>
          </p:txBody>
        </p:sp>
      </p:grpSp>
      <p:pic>
        <p:nvPicPr>
          <p:cNvPr id="110" name="图片 109">
            <a:extLst>
              <a:ext uri="{FF2B5EF4-FFF2-40B4-BE49-F238E27FC236}">
                <a16:creationId xmlns:a16="http://schemas.microsoft.com/office/drawing/2014/main" id="{D5DE77F6-EB47-4439-81D4-573BB447B5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57019" y="444188"/>
            <a:ext cx="2688085" cy="638420"/>
          </a:xfrm>
          <a:prstGeom prst="rect">
            <a:avLst/>
          </a:prstGeom>
        </p:spPr>
      </p:pic>
      <p:grpSp>
        <p:nvGrpSpPr>
          <p:cNvPr id="36" name="组合 35">
            <a:extLst>
              <a:ext uri="{FF2B5EF4-FFF2-40B4-BE49-F238E27FC236}">
                <a16:creationId xmlns:a16="http://schemas.microsoft.com/office/drawing/2014/main" id="{D79B3EC3-3772-4AFE-B7DC-F68894F8050D}"/>
              </a:ext>
            </a:extLst>
          </p:cNvPr>
          <p:cNvGrpSpPr/>
          <p:nvPr/>
        </p:nvGrpSpPr>
        <p:grpSpPr>
          <a:xfrm>
            <a:off x="658813" y="417309"/>
            <a:ext cx="597948" cy="598691"/>
            <a:chOff x="7505561" y="1999305"/>
            <a:chExt cx="782786" cy="783758"/>
          </a:xfrm>
        </p:grpSpPr>
        <p:sp>
          <p:nvSpPr>
            <p:cNvPr id="37" name="椭圆 36">
              <a:extLst>
                <a:ext uri="{FF2B5EF4-FFF2-40B4-BE49-F238E27FC236}">
                  <a16:creationId xmlns:a16="http://schemas.microsoft.com/office/drawing/2014/main" id="{ECF4A84D-CC19-4BEC-AEA7-82348169FB1C}"/>
                </a:ext>
              </a:extLst>
            </p:cNvPr>
            <p:cNvSpPr/>
            <p:nvPr/>
          </p:nvSpPr>
          <p:spPr bwMode="auto">
            <a:xfrm>
              <a:off x="7505561" y="1999305"/>
              <a:ext cx="782786" cy="7837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sp>
          <p:nvSpPr>
            <p:cNvPr id="38" name="椭圆 37">
              <a:extLst>
                <a:ext uri="{FF2B5EF4-FFF2-40B4-BE49-F238E27FC236}">
                  <a16:creationId xmlns:a16="http://schemas.microsoft.com/office/drawing/2014/main" id="{1E295FEF-CDC1-4D6A-9D48-F3D7CEF4326A}"/>
                </a:ext>
              </a:extLst>
            </p:cNvPr>
            <p:cNvSpPr/>
            <p:nvPr/>
          </p:nvSpPr>
          <p:spPr bwMode="auto">
            <a:xfrm>
              <a:off x="7559044" y="2052787"/>
              <a:ext cx="675821" cy="676794"/>
            </a:xfrm>
            <a:prstGeom prst="ellipse">
              <a:avLst/>
            </a:prstGeom>
            <a:solidFill>
              <a:schemeClr val="bg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cs typeface="+mn-ea"/>
                <a:sym typeface="+mn-lt"/>
              </a:endParaRPr>
            </a:p>
          </p:txBody>
        </p:sp>
        <p:pic>
          <p:nvPicPr>
            <p:cNvPr id="39" name="图形 38" descr="书架上的书籍">
              <a:extLst>
                <a:ext uri="{FF2B5EF4-FFF2-40B4-BE49-F238E27FC236}">
                  <a16:creationId xmlns:a16="http://schemas.microsoft.com/office/drawing/2014/main" id="{C9EA6610-818E-4374-BFC6-A3B54D246D9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593850" y="2088290"/>
              <a:ext cx="605328" cy="605328"/>
            </a:xfrm>
            <a:prstGeom prst="rect">
              <a:avLst/>
            </a:prstGeom>
          </p:spPr>
        </p:pic>
      </p:grpSp>
      <p:pic>
        <p:nvPicPr>
          <p:cNvPr id="3" name="图片 1">
            <a:extLst>
              <a:ext uri="{FF2B5EF4-FFF2-40B4-BE49-F238E27FC236}">
                <a16:creationId xmlns:a16="http://schemas.microsoft.com/office/drawing/2014/main" id="{0F2BE798-14BD-4E1D-9785-5850B6B611C0}"/>
              </a:ext>
            </a:extLst>
          </p:cNvPr>
          <p:cNvPicPr>
            <a:picLocks noChangeAspect="1"/>
          </p:cNvPicPr>
          <p:nvPr/>
        </p:nvPicPr>
        <p:blipFill rotWithShape="1">
          <a:blip r:embed="rId6">
            <a:extLst>
              <a:ext uri="{28A0092B-C50C-407E-A947-70E740481C1C}">
                <a14:useLocalDpi xmlns:a14="http://schemas.microsoft.com/office/drawing/2010/main" val="0"/>
              </a:ext>
            </a:extLst>
          </a:blip>
          <a:srcRect t="4649" b="6580"/>
          <a:stretch/>
        </p:blipFill>
        <p:spPr>
          <a:xfrm>
            <a:off x="1271785" y="1359321"/>
            <a:ext cx="2226943" cy="1482662"/>
          </a:xfrm>
          <a:prstGeom prst="rect">
            <a:avLst/>
          </a:prstGeom>
          <a:effectLst>
            <a:outerShdw blurRad="50800" dist="38100" dir="19200000" algn="l" rotWithShape="0">
              <a:prstClr val="black">
                <a:alpha val="40000"/>
              </a:prstClr>
            </a:outerShdw>
          </a:effectLst>
        </p:spPr>
      </p:pic>
      <p:sp>
        <p:nvSpPr>
          <p:cNvPr id="41" name="矩形 白1">
            <a:extLst>
              <a:ext uri="{FF2B5EF4-FFF2-40B4-BE49-F238E27FC236}">
                <a16:creationId xmlns:a16="http://schemas.microsoft.com/office/drawing/2014/main" id="{6A75286A-E042-449F-B7E7-823BAEB78710}"/>
              </a:ext>
            </a:extLst>
          </p:cNvPr>
          <p:cNvSpPr/>
          <p:nvPr/>
        </p:nvSpPr>
        <p:spPr>
          <a:xfrm>
            <a:off x="1277689" y="1375648"/>
            <a:ext cx="2223991" cy="1476511"/>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0" name="矩形 89">
            <a:extLst>
              <a:ext uri="{FF2B5EF4-FFF2-40B4-BE49-F238E27FC236}">
                <a16:creationId xmlns:a16="http://schemas.microsoft.com/office/drawing/2014/main" id="{D77E3FE7-2944-4915-BCD6-44EE36BEC279}"/>
              </a:ext>
            </a:extLst>
          </p:cNvPr>
          <p:cNvSpPr/>
          <p:nvPr/>
        </p:nvSpPr>
        <p:spPr>
          <a:xfrm>
            <a:off x="1270426" y="2652593"/>
            <a:ext cx="408789" cy="415175"/>
          </a:xfrm>
          <a:prstGeom prst="rect">
            <a:avLst/>
          </a:prstGeom>
          <a:solidFill>
            <a:srgbClr val="A6A6A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2" name="图形 91" descr="望远镜">
            <a:extLst>
              <a:ext uri="{FF2B5EF4-FFF2-40B4-BE49-F238E27FC236}">
                <a16:creationId xmlns:a16="http://schemas.microsoft.com/office/drawing/2014/main" id="{C2986754-B2E0-456B-9F5D-14B29D8B24E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241240" y="2654078"/>
            <a:ext cx="430887" cy="430887"/>
          </a:xfrm>
          <a:prstGeom prst="rect">
            <a:avLst/>
          </a:prstGeom>
        </p:spPr>
      </p:pic>
      <p:pic>
        <p:nvPicPr>
          <p:cNvPr id="5" name="图片 2">
            <a:extLst>
              <a:ext uri="{FF2B5EF4-FFF2-40B4-BE49-F238E27FC236}">
                <a16:creationId xmlns:a16="http://schemas.microsoft.com/office/drawing/2014/main" id="{98D687D9-6B8C-4574-A3CA-38F4D843F6AC}"/>
              </a:ext>
            </a:extLst>
          </p:cNvPr>
          <p:cNvPicPr>
            <a:picLocks noChangeAspect="1"/>
          </p:cNvPicPr>
          <p:nvPr/>
        </p:nvPicPr>
        <p:blipFill rotWithShape="1">
          <a:blip r:embed="rId9">
            <a:extLst>
              <a:ext uri="{28A0092B-C50C-407E-A947-70E740481C1C}">
                <a14:useLocalDpi xmlns:a14="http://schemas.microsoft.com/office/drawing/2010/main" val="0"/>
              </a:ext>
            </a:extLst>
          </a:blip>
          <a:srcRect l="703" t="11974" r="-1"/>
          <a:stretch/>
        </p:blipFill>
        <p:spPr>
          <a:xfrm rot="10800000">
            <a:off x="3636402" y="1359321"/>
            <a:ext cx="2248563" cy="1494996"/>
          </a:xfrm>
          <a:prstGeom prst="rect">
            <a:avLst/>
          </a:prstGeom>
          <a:effectLst>
            <a:outerShdw blurRad="50800" dist="38100" dir="19200000" algn="l" rotWithShape="0">
              <a:schemeClr val="accent3">
                <a:alpha val="40000"/>
              </a:schemeClr>
            </a:outerShdw>
          </a:effectLst>
        </p:spPr>
      </p:pic>
      <p:sp>
        <p:nvSpPr>
          <p:cNvPr id="8" name="矩形 白2">
            <a:extLst>
              <a:ext uri="{FF2B5EF4-FFF2-40B4-BE49-F238E27FC236}">
                <a16:creationId xmlns:a16="http://schemas.microsoft.com/office/drawing/2014/main" id="{F214F2C1-4D0D-4F75-9A3A-DA4D63AD08E6}"/>
              </a:ext>
            </a:extLst>
          </p:cNvPr>
          <p:cNvSpPr/>
          <p:nvPr/>
        </p:nvSpPr>
        <p:spPr>
          <a:xfrm>
            <a:off x="3630640" y="1388900"/>
            <a:ext cx="2254325" cy="1476511"/>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矩形 63">
            <a:extLst>
              <a:ext uri="{FF2B5EF4-FFF2-40B4-BE49-F238E27FC236}">
                <a16:creationId xmlns:a16="http://schemas.microsoft.com/office/drawing/2014/main" id="{84078FE5-F92F-4357-BDE7-BE5C4ABE4A69}"/>
              </a:ext>
            </a:extLst>
          </p:cNvPr>
          <p:cNvSpPr/>
          <p:nvPr/>
        </p:nvSpPr>
        <p:spPr>
          <a:xfrm>
            <a:off x="3632748" y="2662347"/>
            <a:ext cx="438907" cy="445763"/>
          </a:xfrm>
          <a:prstGeom prst="rect">
            <a:avLst/>
          </a:prstGeom>
          <a:solidFill>
            <a:schemeClr val="accent3"/>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形 11" descr="原子">
            <a:extLst>
              <a:ext uri="{FF2B5EF4-FFF2-40B4-BE49-F238E27FC236}">
                <a16:creationId xmlns:a16="http://schemas.microsoft.com/office/drawing/2014/main" id="{4DDC8F85-2BDE-4341-AF30-2159841FE6C9}"/>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617312" y="2659759"/>
            <a:ext cx="462633" cy="462633"/>
          </a:xfrm>
          <a:prstGeom prst="rect">
            <a:avLst/>
          </a:prstGeom>
        </p:spPr>
      </p:pic>
      <p:pic>
        <p:nvPicPr>
          <p:cNvPr id="11" name="图片 3" descr="图片包含 天空, 户外, 地面, 树&#10;&#10;描述已自动生成">
            <a:extLst>
              <a:ext uri="{FF2B5EF4-FFF2-40B4-BE49-F238E27FC236}">
                <a16:creationId xmlns:a16="http://schemas.microsoft.com/office/drawing/2014/main" id="{007D0049-608A-4DEE-8180-10B4B3B5FD21}"/>
              </a:ext>
            </a:extLst>
          </p:cNvPr>
          <p:cNvPicPr>
            <a:picLocks noChangeAspect="1"/>
          </p:cNvPicPr>
          <p:nvPr/>
        </p:nvPicPr>
        <p:blipFill rotWithShape="1">
          <a:blip r:embed="rId12">
            <a:extLst>
              <a:ext uri="{28A0092B-C50C-407E-A947-70E740481C1C}">
                <a14:useLocalDpi xmlns:a14="http://schemas.microsoft.com/office/drawing/2010/main" val="0"/>
              </a:ext>
            </a:extLst>
          </a:blip>
          <a:srcRect t="14122"/>
          <a:stretch/>
        </p:blipFill>
        <p:spPr>
          <a:xfrm>
            <a:off x="6027920" y="1369415"/>
            <a:ext cx="2257970" cy="1463073"/>
          </a:xfrm>
          <a:prstGeom prst="rect">
            <a:avLst/>
          </a:prstGeom>
          <a:effectLst>
            <a:outerShdw blurRad="50800" dist="38100" dir="19200000" sx="102000" sy="102000" rotWithShape="0">
              <a:srgbClr val="A6A6A6">
                <a:alpha val="40000"/>
              </a:srgbClr>
            </a:outerShdw>
          </a:effectLst>
        </p:spPr>
      </p:pic>
      <p:sp>
        <p:nvSpPr>
          <p:cNvPr id="44" name="矩形 白3">
            <a:extLst>
              <a:ext uri="{FF2B5EF4-FFF2-40B4-BE49-F238E27FC236}">
                <a16:creationId xmlns:a16="http://schemas.microsoft.com/office/drawing/2014/main" id="{BC61F3E1-018E-413D-BCE6-D5B512C036FA}"/>
              </a:ext>
            </a:extLst>
          </p:cNvPr>
          <p:cNvSpPr/>
          <p:nvPr/>
        </p:nvSpPr>
        <p:spPr>
          <a:xfrm>
            <a:off x="6027919" y="1369228"/>
            <a:ext cx="2257970" cy="1476511"/>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1" name="矩形 90">
            <a:extLst>
              <a:ext uri="{FF2B5EF4-FFF2-40B4-BE49-F238E27FC236}">
                <a16:creationId xmlns:a16="http://schemas.microsoft.com/office/drawing/2014/main" id="{A112030D-CC16-406B-9E55-9530DE52F742}"/>
              </a:ext>
            </a:extLst>
          </p:cNvPr>
          <p:cNvSpPr/>
          <p:nvPr/>
        </p:nvSpPr>
        <p:spPr>
          <a:xfrm>
            <a:off x="6014516" y="2691506"/>
            <a:ext cx="430534" cy="437259"/>
          </a:xfrm>
          <a:prstGeom prst="rect">
            <a:avLst/>
          </a:prstGeom>
          <a:solidFill>
            <a:srgbClr val="A6A6A6"/>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9" name="图形 8" descr="显微镜">
            <a:extLst>
              <a:ext uri="{FF2B5EF4-FFF2-40B4-BE49-F238E27FC236}">
                <a16:creationId xmlns:a16="http://schemas.microsoft.com/office/drawing/2014/main" id="{DD7381A1-9662-4359-99D9-30EFE738D4B6}"/>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017554" y="2691505"/>
            <a:ext cx="379133" cy="379133"/>
          </a:xfrm>
          <a:prstGeom prst="rect">
            <a:avLst/>
          </a:prstGeom>
        </p:spPr>
      </p:pic>
      <p:pic>
        <p:nvPicPr>
          <p:cNvPr id="14" name="图片 4" descr="图片包含 天空, 户外, 地面, 多云&#10;&#10;描述已自动生成">
            <a:extLst>
              <a:ext uri="{FF2B5EF4-FFF2-40B4-BE49-F238E27FC236}">
                <a16:creationId xmlns:a16="http://schemas.microsoft.com/office/drawing/2014/main" id="{0A6B4862-0E39-4077-B737-9271C7191625}"/>
              </a:ext>
            </a:extLst>
          </p:cNvPr>
          <p:cNvPicPr>
            <a:picLocks noChangeAspect="1"/>
          </p:cNvPicPr>
          <p:nvPr/>
        </p:nvPicPr>
        <p:blipFill rotWithShape="1">
          <a:blip r:embed="rId15">
            <a:extLst>
              <a:ext uri="{28A0092B-C50C-407E-A947-70E740481C1C}">
                <a14:useLocalDpi xmlns:a14="http://schemas.microsoft.com/office/drawing/2010/main" val="0"/>
              </a:ext>
            </a:extLst>
          </a:blip>
          <a:srcRect t="14751"/>
          <a:stretch/>
        </p:blipFill>
        <p:spPr>
          <a:xfrm>
            <a:off x="8410752" y="1369228"/>
            <a:ext cx="2307281" cy="1484450"/>
          </a:xfrm>
          <a:prstGeom prst="rect">
            <a:avLst/>
          </a:prstGeom>
          <a:effectLst>
            <a:outerShdw blurRad="50800" dist="38100" dir="19200000" rotWithShape="0">
              <a:schemeClr val="accent3">
                <a:alpha val="40000"/>
              </a:schemeClr>
            </a:outerShdw>
          </a:effectLst>
        </p:spPr>
      </p:pic>
      <p:sp>
        <p:nvSpPr>
          <p:cNvPr id="47" name="矩形 白4">
            <a:extLst>
              <a:ext uri="{FF2B5EF4-FFF2-40B4-BE49-F238E27FC236}">
                <a16:creationId xmlns:a16="http://schemas.microsoft.com/office/drawing/2014/main" id="{8E6D67AD-417F-4F8B-B962-42EC5D203995}"/>
              </a:ext>
            </a:extLst>
          </p:cNvPr>
          <p:cNvSpPr/>
          <p:nvPr/>
        </p:nvSpPr>
        <p:spPr>
          <a:xfrm>
            <a:off x="8410752" y="1425664"/>
            <a:ext cx="2307282" cy="1484450"/>
          </a:xfrm>
          <a:prstGeom prst="rect">
            <a:avLst/>
          </a:prstGeom>
          <a:gradFill flip="none" rotWithShape="1">
            <a:gsLst>
              <a:gs pos="0">
                <a:srgbClr val="FFFFFF"/>
              </a:gs>
              <a:gs pos="100000">
                <a:srgbClr val="FFFFFF">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矩形 76">
            <a:extLst>
              <a:ext uri="{FF2B5EF4-FFF2-40B4-BE49-F238E27FC236}">
                <a16:creationId xmlns:a16="http://schemas.microsoft.com/office/drawing/2014/main" id="{157C7EA0-6F1C-4848-B190-0F12A05A1A92}"/>
              </a:ext>
            </a:extLst>
          </p:cNvPr>
          <p:cNvSpPr/>
          <p:nvPr/>
        </p:nvSpPr>
        <p:spPr>
          <a:xfrm>
            <a:off x="8409894" y="2667326"/>
            <a:ext cx="430534" cy="437259"/>
          </a:xfrm>
          <a:prstGeom prst="rect">
            <a:avLst/>
          </a:prstGeom>
          <a:solidFill>
            <a:schemeClr val="accent3"/>
          </a:solidFill>
          <a:ln w="825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形 6" descr="烧瓶">
            <a:extLst>
              <a:ext uri="{FF2B5EF4-FFF2-40B4-BE49-F238E27FC236}">
                <a16:creationId xmlns:a16="http://schemas.microsoft.com/office/drawing/2014/main" id="{25464CF3-32D6-410E-9777-4DF0B277731B}"/>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414999" y="2673083"/>
            <a:ext cx="430887" cy="430887"/>
          </a:xfrm>
          <a:prstGeom prst="rect">
            <a:avLst/>
          </a:prstGeom>
        </p:spPr>
      </p:pic>
      <p:sp>
        <p:nvSpPr>
          <p:cNvPr id="45" name="矩形 44">
            <a:extLst>
              <a:ext uri="{FF2B5EF4-FFF2-40B4-BE49-F238E27FC236}">
                <a16:creationId xmlns:a16="http://schemas.microsoft.com/office/drawing/2014/main" id="{BEAD7C98-30DE-4210-939E-7075553EBAA2}"/>
              </a:ext>
            </a:extLst>
          </p:cNvPr>
          <p:cNvSpPr/>
          <p:nvPr/>
        </p:nvSpPr>
        <p:spPr>
          <a:xfrm rot="5400000">
            <a:off x="2585470" y="-828103"/>
            <a:ext cx="45719" cy="387108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5">
                  <a:lumMod val="75000"/>
                </a:schemeClr>
              </a:solidFill>
              <a:cs typeface="+mn-ea"/>
              <a:sym typeface="+mn-lt"/>
            </a:endParaRPr>
          </a:p>
        </p:txBody>
      </p:sp>
    </p:spTree>
    <p:extLst>
      <p:ext uri="{BB962C8B-B14F-4D97-AF65-F5344CB8AC3E}">
        <p14:creationId xmlns:p14="http://schemas.microsoft.com/office/powerpoint/2010/main" val="15651293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xmlns:a16="http://schemas.microsoft.com/office/drawing/2014/main" xmlns:a14="http://schemas.microsoft.com/office/drawing/2010/main" xmlns:asvg="http://schemas.microsoft.com/office/drawing/2016/SVG/main" xmlns:p14="http://schemas.microsoft.com/office/powerpoint/2010/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additive="base">
                                        <p:cTn id="7" dur="500" fill="hold"/>
                                        <p:tgtEl>
                                          <p:spTgt spid="93"/>
                                        </p:tgtEl>
                                        <p:attrNameLst>
                                          <p:attrName>ppt_x</p:attrName>
                                        </p:attrNameLst>
                                      </p:cBhvr>
                                      <p:tavLst>
                                        <p:tav tm="0">
                                          <p:val>
                                            <p:strVal val="1+#ppt_w/2"/>
                                          </p:val>
                                        </p:tav>
                                        <p:tav tm="100000">
                                          <p:val>
                                            <p:strVal val="#ppt_x"/>
                                          </p:val>
                                        </p:tav>
                                      </p:tavLst>
                                    </p:anim>
                                    <p:anim calcmode="lin" valueType="num">
                                      <p:cBhvr additive="base">
                                        <p:cTn id="8" dur="500" fill="hold"/>
                                        <p:tgtEl>
                                          <p:spTgt spid="9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6"/>
                                        </p:tgtEl>
                                        <p:attrNameLst>
                                          <p:attrName>style.visibility</p:attrName>
                                        </p:attrNameLst>
                                      </p:cBhvr>
                                      <p:to>
                                        <p:strVal val="visible"/>
                                      </p:to>
                                    </p:set>
                                    <p:animEffect transition="in" filter="fade">
                                      <p:cBhvr>
                                        <p:cTn id="12" dur="1000"/>
                                        <p:tgtEl>
                                          <p:spTgt spid="106"/>
                                        </p:tgtEl>
                                      </p:cBhvr>
                                    </p:animEffect>
                                    <p:anim calcmode="lin" valueType="num">
                                      <p:cBhvr>
                                        <p:cTn id="13" dur="1000" fill="hold"/>
                                        <p:tgtEl>
                                          <p:spTgt spid="106"/>
                                        </p:tgtEl>
                                        <p:attrNameLst>
                                          <p:attrName>ppt_x</p:attrName>
                                        </p:attrNameLst>
                                      </p:cBhvr>
                                      <p:tavLst>
                                        <p:tav tm="0">
                                          <p:val>
                                            <p:strVal val="#ppt_x"/>
                                          </p:val>
                                        </p:tav>
                                        <p:tav tm="100000">
                                          <p:val>
                                            <p:strVal val="#ppt_x"/>
                                          </p:val>
                                        </p:tav>
                                      </p:tavLst>
                                    </p:anim>
                                    <p:anim calcmode="lin" valueType="num">
                                      <p:cBhvr>
                                        <p:cTn id="14"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95"/>
                                        </p:tgtEl>
                                        <p:attrNameLst>
                                          <p:attrName>style.visibility</p:attrName>
                                        </p:attrNameLst>
                                      </p:cBhvr>
                                      <p:to>
                                        <p:strVal val="visible"/>
                                      </p:to>
                                    </p:set>
                                    <p:anim calcmode="lin" valueType="num">
                                      <p:cBhvr additive="base">
                                        <p:cTn id="19" dur="500" fill="hold"/>
                                        <p:tgtEl>
                                          <p:spTgt spid="95"/>
                                        </p:tgtEl>
                                        <p:attrNameLst>
                                          <p:attrName>ppt_x</p:attrName>
                                        </p:attrNameLst>
                                      </p:cBhvr>
                                      <p:tavLst>
                                        <p:tav tm="0">
                                          <p:val>
                                            <p:strVal val="1+#ppt_w/2"/>
                                          </p:val>
                                        </p:tav>
                                        <p:tav tm="100000">
                                          <p:val>
                                            <p:strVal val="#ppt_x"/>
                                          </p:val>
                                        </p:tav>
                                      </p:tavLst>
                                    </p:anim>
                                    <p:anim calcmode="lin" valueType="num">
                                      <p:cBhvr additive="base">
                                        <p:cTn id="20" dur="500" fill="hold"/>
                                        <p:tgtEl>
                                          <p:spTgt spid="9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103"/>
                                        </p:tgtEl>
                                        <p:attrNameLst>
                                          <p:attrName>style.visibility</p:attrName>
                                        </p:attrNameLst>
                                      </p:cBhvr>
                                      <p:to>
                                        <p:strVal val="visible"/>
                                      </p:to>
                                    </p:set>
                                    <p:animEffect transition="in" filter="fade">
                                      <p:cBhvr>
                                        <p:cTn id="24" dur="1000"/>
                                        <p:tgtEl>
                                          <p:spTgt spid="103"/>
                                        </p:tgtEl>
                                      </p:cBhvr>
                                    </p:animEffect>
                                    <p:anim calcmode="lin" valueType="num">
                                      <p:cBhvr>
                                        <p:cTn id="25" dur="1000" fill="hold"/>
                                        <p:tgtEl>
                                          <p:spTgt spid="103"/>
                                        </p:tgtEl>
                                        <p:attrNameLst>
                                          <p:attrName>ppt_x</p:attrName>
                                        </p:attrNameLst>
                                      </p:cBhvr>
                                      <p:tavLst>
                                        <p:tav tm="0">
                                          <p:val>
                                            <p:strVal val="#ppt_x"/>
                                          </p:val>
                                        </p:tav>
                                        <p:tav tm="100000">
                                          <p:val>
                                            <p:strVal val="#ppt_x"/>
                                          </p:val>
                                        </p:tav>
                                      </p:tavLst>
                                    </p:anim>
                                    <p:anim calcmode="lin" valueType="num">
                                      <p:cBhvr>
                                        <p:cTn id="26"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94"/>
                                        </p:tgtEl>
                                        <p:attrNameLst>
                                          <p:attrName>style.visibility</p:attrName>
                                        </p:attrNameLst>
                                      </p:cBhvr>
                                      <p:to>
                                        <p:strVal val="visible"/>
                                      </p:to>
                                    </p:set>
                                    <p:anim calcmode="lin" valueType="num">
                                      <p:cBhvr additive="base">
                                        <p:cTn id="31" dur="500" fill="hold"/>
                                        <p:tgtEl>
                                          <p:spTgt spid="94"/>
                                        </p:tgtEl>
                                        <p:attrNameLst>
                                          <p:attrName>ppt_x</p:attrName>
                                        </p:attrNameLst>
                                      </p:cBhvr>
                                      <p:tavLst>
                                        <p:tav tm="0">
                                          <p:val>
                                            <p:strVal val="1+#ppt_w/2"/>
                                          </p:val>
                                        </p:tav>
                                        <p:tav tm="100000">
                                          <p:val>
                                            <p:strVal val="#ppt_x"/>
                                          </p:val>
                                        </p:tav>
                                      </p:tavLst>
                                    </p:anim>
                                    <p:anim calcmode="lin" valueType="num">
                                      <p:cBhvr additive="base">
                                        <p:cTn id="32" dur="500" fill="hold"/>
                                        <p:tgtEl>
                                          <p:spTgt spid="9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42" presetClass="entr" presetSubtype="0" fill="hold" nodeType="afterEffect">
                                  <p:stCondLst>
                                    <p:cond delay="0"/>
                                  </p:stCondLst>
                                  <p:childTnLst>
                                    <p:set>
                                      <p:cBhvr>
                                        <p:cTn id="35" dur="1" fill="hold">
                                          <p:stCondLst>
                                            <p:cond delay="0"/>
                                          </p:stCondLst>
                                        </p:cTn>
                                        <p:tgtEl>
                                          <p:spTgt spid="100"/>
                                        </p:tgtEl>
                                        <p:attrNameLst>
                                          <p:attrName>style.visibility</p:attrName>
                                        </p:attrNameLst>
                                      </p:cBhvr>
                                      <p:to>
                                        <p:strVal val="visible"/>
                                      </p:to>
                                    </p:set>
                                    <p:animEffect transition="in" filter="fade">
                                      <p:cBhvr>
                                        <p:cTn id="36" dur="1000"/>
                                        <p:tgtEl>
                                          <p:spTgt spid="100"/>
                                        </p:tgtEl>
                                      </p:cBhvr>
                                    </p:animEffect>
                                    <p:anim calcmode="lin" valueType="num">
                                      <p:cBhvr>
                                        <p:cTn id="37" dur="1000" fill="hold"/>
                                        <p:tgtEl>
                                          <p:spTgt spid="100"/>
                                        </p:tgtEl>
                                        <p:attrNameLst>
                                          <p:attrName>ppt_x</p:attrName>
                                        </p:attrNameLst>
                                      </p:cBhvr>
                                      <p:tavLst>
                                        <p:tav tm="0">
                                          <p:val>
                                            <p:strVal val="#ppt_x"/>
                                          </p:val>
                                        </p:tav>
                                        <p:tav tm="100000">
                                          <p:val>
                                            <p:strVal val="#ppt_x"/>
                                          </p:val>
                                        </p:tav>
                                      </p:tavLst>
                                    </p:anim>
                                    <p:anim calcmode="lin" valueType="num">
                                      <p:cBhvr>
                                        <p:cTn id="38"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96"/>
                                        </p:tgtEl>
                                        <p:attrNameLst>
                                          <p:attrName>style.visibility</p:attrName>
                                        </p:attrNameLst>
                                      </p:cBhvr>
                                      <p:to>
                                        <p:strVal val="visible"/>
                                      </p:to>
                                    </p:set>
                                    <p:anim calcmode="lin" valueType="num">
                                      <p:cBhvr additive="base">
                                        <p:cTn id="43" dur="500" fill="hold"/>
                                        <p:tgtEl>
                                          <p:spTgt spid="96"/>
                                        </p:tgtEl>
                                        <p:attrNameLst>
                                          <p:attrName>ppt_x</p:attrName>
                                        </p:attrNameLst>
                                      </p:cBhvr>
                                      <p:tavLst>
                                        <p:tav tm="0">
                                          <p:val>
                                            <p:strVal val="1+#ppt_w/2"/>
                                          </p:val>
                                        </p:tav>
                                        <p:tav tm="100000">
                                          <p:val>
                                            <p:strVal val="#ppt_x"/>
                                          </p:val>
                                        </p:tav>
                                      </p:tavLst>
                                    </p:anim>
                                    <p:anim calcmode="lin" valueType="num">
                                      <p:cBhvr additive="base">
                                        <p:cTn id="44" dur="500" fill="hold"/>
                                        <p:tgtEl>
                                          <p:spTgt spid="96"/>
                                        </p:tgtEl>
                                        <p:attrNameLst>
                                          <p:attrName>ppt_y</p:attrName>
                                        </p:attrNameLst>
                                      </p:cBhvr>
                                      <p:tavLst>
                                        <p:tav tm="0">
                                          <p:val>
                                            <p:strVal val="#ppt_y"/>
                                          </p:val>
                                        </p:tav>
                                        <p:tav tm="100000">
                                          <p:val>
                                            <p:strVal val="#ppt_y"/>
                                          </p:val>
                                        </p:tav>
                                      </p:tavLst>
                                    </p:anim>
                                  </p:childTnLst>
                                </p:cTn>
                              </p:par>
                            </p:childTnLst>
                          </p:cTn>
                        </p:par>
                        <p:par>
                          <p:cTn id="45" fill="hold">
                            <p:stCondLst>
                              <p:cond delay="500"/>
                            </p:stCondLst>
                            <p:childTnLst>
                              <p:par>
                                <p:cTn id="46" presetID="42" presetClass="entr" presetSubtype="0" fill="hold" nodeType="afterEffect">
                                  <p:stCondLst>
                                    <p:cond delay="0"/>
                                  </p:stCondLst>
                                  <p:childTnLst>
                                    <p:set>
                                      <p:cBhvr>
                                        <p:cTn id="47" dur="1" fill="hold">
                                          <p:stCondLst>
                                            <p:cond delay="0"/>
                                          </p:stCondLst>
                                        </p:cTn>
                                        <p:tgtEl>
                                          <p:spTgt spid="99"/>
                                        </p:tgtEl>
                                        <p:attrNameLst>
                                          <p:attrName>style.visibility</p:attrName>
                                        </p:attrNameLst>
                                      </p:cBhvr>
                                      <p:to>
                                        <p:strVal val="visible"/>
                                      </p:to>
                                    </p:set>
                                    <p:animEffect transition="in" filter="fade">
                                      <p:cBhvr>
                                        <p:cTn id="48" dur="1000"/>
                                        <p:tgtEl>
                                          <p:spTgt spid="99"/>
                                        </p:tgtEl>
                                      </p:cBhvr>
                                    </p:animEffect>
                                    <p:anim calcmode="lin" valueType="num">
                                      <p:cBhvr>
                                        <p:cTn id="49" dur="1000" fill="hold"/>
                                        <p:tgtEl>
                                          <p:spTgt spid="99"/>
                                        </p:tgtEl>
                                        <p:attrNameLst>
                                          <p:attrName>ppt_x</p:attrName>
                                        </p:attrNameLst>
                                      </p:cBhvr>
                                      <p:tavLst>
                                        <p:tav tm="0">
                                          <p:val>
                                            <p:strVal val="#ppt_x"/>
                                          </p:val>
                                        </p:tav>
                                        <p:tav tm="100000">
                                          <p:val>
                                            <p:strVal val="#ppt_x"/>
                                          </p:val>
                                        </p:tav>
                                      </p:tavLst>
                                    </p:anim>
                                    <p:anim calcmode="lin" valueType="num">
                                      <p:cBhvr>
                                        <p:cTn id="50"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5" grpId="0" animBg="1"/>
      <p:bldP spid="94" grpId="0" animBg="1"/>
      <p:bldP spid="9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heme/theme1.xml><?xml version="1.0" encoding="utf-8"?>
<a:theme xmlns:a="http://schemas.openxmlformats.org/drawingml/2006/main" name="Office 主题​​">
  <a:themeElements>
    <a:clrScheme name="自定义 1">
      <a:dk1>
        <a:srgbClr val="000000"/>
      </a:dk1>
      <a:lt1>
        <a:srgbClr val="FFFFFF"/>
      </a:lt1>
      <a:dk2>
        <a:srgbClr val="768395"/>
      </a:dk2>
      <a:lt2>
        <a:srgbClr val="F0F0F0"/>
      </a:lt2>
      <a:accent1>
        <a:srgbClr val="004123"/>
      </a:accent1>
      <a:accent2>
        <a:srgbClr val="753315"/>
      </a:accent2>
      <a:accent3>
        <a:srgbClr val="992E24"/>
      </a:accent3>
      <a:accent4>
        <a:srgbClr val="087E8E"/>
      </a:accent4>
      <a:accent5>
        <a:srgbClr val="74787C"/>
      </a:accent5>
      <a:accent6>
        <a:srgbClr val="B2B2B2"/>
      </a:accent6>
      <a:hlink>
        <a:srgbClr val="4472C4"/>
      </a:hlink>
      <a:folHlink>
        <a:srgbClr val="BFBFBF"/>
      </a:folHlink>
    </a:clrScheme>
    <a:fontScheme name="cdpv2sw5">
      <a:majorFont>
        <a:latin typeface="Microsoft YaHei" panose="020F0302020204030204"/>
        <a:ea typeface="Microsoft YaHei"/>
        <a:cs typeface=""/>
      </a:majorFont>
      <a:minorFont>
        <a:latin typeface="Microsoft YaHei"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004123"/>
    </a:accent1>
    <a:accent2>
      <a:srgbClr val="753315"/>
    </a:accent2>
    <a:accent3>
      <a:srgbClr val="85010E"/>
    </a:accent3>
    <a:accent4>
      <a:srgbClr val="087E8E"/>
    </a:accent4>
    <a:accent5>
      <a:srgbClr val="74787C"/>
    </a:accent5>
    <a:accent6>
      <a:srgbClr val="B2B2B2"/>
    </a:accent6>
    <a:hlink>
      <a:srgbClr val="4472C4"/>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68395"/>
    </a:dk2>
    <a:lt2>
      <a:srgbClr val="F0F0F0"/>
    </a:lt2>
    <a:accent1>
      <a:srgbClr val="004123"/>
    </a:accent1>
    <a:accent2>
      <a:srgbClr val="753315"/>
    </a:accent2>
    <a:accent3>
      <a:srgbClr val="85010E"/>
    </a:accent3>
    <a:accent4>
      <a:srgbClr val="087E8E"/>
    </a:accent4>
    <a:accent5>
      <a:srgbClr val="74787C"/>
    </a:accent5>
    <a:accent6>
      <a:srgbClr val="B2B2B2"/>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1615</TotalTime>
  <Words>933</Words>
  <Application>Microsoft Office PowerPoint</Application>
  <PresentationFormat>宽屏</PresentationFormat>
  <Paragraphs>191</Paragraphs>
  <Slides>26</Slides>
  <Notes>24</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26</vt:i4>
      </vt:variant>
    </vt:vector>
  </HeadingPairs>
  <TitlesOfParts>
    <vt:vector size="40" baseType="lpstr">
      <vt:lpstr>FangSong</vt:lpstr>
      <vt:lpstr>微软雅黑</vt:lpstr>
      <vt:lpstr>微软雅黑</vt:lpstr>
      <vt:lpstr>等线</vt:lpstr>
      <vt:lpstr>苹方 常规</vt:lpstr>
      <vt:lpstr>苹方 特粗</vt:lpstr>
      <vt:lpstr>Arial</vt:lpstr>
      <vt:lpstr>Calibri</vt:lpstr>
      <vt:lpstr>Century Gothic</vt:lpstr>
      <vt:lpstr>Segoe UI</vt:lpstr>
      <vt:lpstr>Segoe UI Light</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 xiahan</dc:creator>
  <cp:lastModifiedBy>Yunxuan Liu (Chinasoft International)</cp:lastModifiedBy>
  <cp:revision>146</cp:revision>
  <dcterms:created xsi:type="dcterms:W3CDTF">2019-03-25T13:46:17Z</dcterms:created>
  <dcterms:modified xsi:type="dcterms:W3CDTF">2019-04-12T03:21:11Z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2019-04-12T02:26:17.8676918Z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bdb445c3-50e4-462a-b8bb-da21392c22a3</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