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7.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Lst>
  <p:notesMasterIdLst>
    <p:notesMasterId r:id="rId34"/>
  </p:notesMasterIdLst>
  <p:sldIdLst>
    <p:sldId id="256" r:id="rId3"/>
    <p:sldId id="260" r:id="rId4"/>
    <p:sldId id="262" r:id="rId5"/>
    <p:sldId id="269" r:id="rId6"/>
    <p:sldId id="274" r:id="rId7"/>
    <p:sldId id="267" r:id="rId8"/>
    <p:sldId id="276" r:id="rId9"/>
    <p:sldId id="271" r:id="rId10"/>
    <p:sldId id="277" r:id="rId11"/>
    <p:sldId id="279" r:id="rId12"/>
    <p:sldId id="283" r:id="rId13"/>
    <p:sldId id="278" r:id="rId14"/>
    <p:sldId id="281" r:id="rId15"/>
    <p:sldId id="272" r:id="rId16"/>
    <p:sldId id="285" r:id="rId17"/>
    <p:sldId id="288" r:id="rId18"/>
    <p:sldId id="282" r:id="rId19"/>
    <p:sldId id="273" r:id="rId20"/>
    <p:sldId id="287" r:id="rId21"/>
    <p:sldId id="284" r:id="rId22"/>
    <p:sldId id="286" r:id="rId23"/>
    <p:sldId id="298" r:id="rId24"/>
    <p:sldId id="290" r:id="rId25"/>
    <p:sldId id="297" r:id="rId26"/>
    <p:sldId id="292" r:id="rId27"/>
    <p:sldId id="289" r:id="rId28"/>
    <p:sldId id="294" r:id="rId29"/>
    <p:sldId id="295" r:id="rId30"/>
    <p:sldId id="257" r:id="rId31"/>
    <p:sldId id="1723" r:id="rId32"/>
    <p:sldId id="1728" r:id="rId33"/>
  </p:sldIdLst>
  <p:sldSz cx="12192000" cy="6858000"/>
  <p:notesSz cx="6858000" cy="9144000"/>
  <p:embeddedFontLst>
    <p:embeddedFont>
      <p:font typeface="Calibri" panose="020F0502020204030204" pitchFamily="34" charset="0"/>
      <p:regular r:id="rId35"/>
      <p:bold r:id="rId36"/>
      <p:italic r:id="rId37"/>
      <p:boldItalic r:id="rId38"/>
    </p:embeddedFont>
    <p:embeddedFont>
      <p:font typeface="Century Gothic" panose="020B0502020202020204" pitchFamily="34" charset="0"/>
      <p:regular r:id="rId39"/>
      <p:bold r:id="rId40"/>
      <p:italic r:id="rId41"/>
      <p:boldItalic r:id="rId42"/>
    </p:embeddedFont>
    <p:embeddedFont>
      <p:font typeface="Segoe UI" panose="020B0502040204020203" pitchFamily="34" charset="0"/>
      <p:regular r:id="rId43"/>
      <p:bold r:id="rId44"/>
      <p:italic r:id="rId45"/>
      <p:boldItalic r:id="rId46"/>
    </p:embeddedFont>
    <p:embeddedFont>
      <p:font typeface="Segoe UI Light" panose="020B0502040204020203" pitchFamily="34" charset="0"/>
      <p:regular r:id="rId47"/>
      <p:italic r:id="rId48"/>
    </p:embeddedFont>
    <p:embeddedFont>
      <p:font typeface="Wingdings 2" panose="05020102010507070707" pitchFamily="18" charset="2"/>
      <p:regular r:id="rId49"/>
    </p:embeddedFont>
    <p:embeddedFont>
      <p:font typeface="微软雅黑" panose="020B0503020204020204" pitchFamily="34" charset="-122"/>
      <p:regular r:id="rId50"/>
      <p:bold r:id="rId51"/>
    </p:embeddedFont>
  </p:embeddedFontLst>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 id="{9A0F1397-CC71-4993-BB13-53CA7E7EB242}">
          <p14:sldIdLst>
            <p14:sldId id="256"/>
          </p14:sldIdLst>
        </p14:section>
        <p14:section name="目录页" id="{FEAE35FE-292B-436B-A92E-271B922963A4}">
          <p14:sldIdLst>
            <p14:sldId id="260"/>
          </p14:sldIdLst>
        </p14:section>
        <p14:section name="提示页+内容页：研究背景&amp;意义" id="{F1C322FB-4E71-4CB1-A45B-A8D035545E99}">
          <p14:sldIdLst>
            <p14:sldId id="262"/>
            <p14:sldId id="269"/>
            <p14:sldId id="274"/>
            <p14:sldId id="267"/>
            <p14:sldId id="276"/>
          </p14:sldIdLst>
        </p14:section>
        <p14:section name="提示页+内容页：研究方法" id="{3EFE1F97-B61F-4832-8143-DB8BEB7EB778}">
          <p14:sldIdLst>
            <p14:sldId id="271"/>
            <p14:sldId id="277"/>
            <p14:sldId id="279"/>
            <p14:sldId id="283"/>
            <p14:sldId id="278"/>
            <p14:sldId id="281"/>
          </p14:sldIdLst>
        </p14:section>
        <p14:section name="提示页+内容页：论文结构" id="{E3B38F65-77A7-4B27-8C6D-4A9F90DD0F1C}">
          <p14:sldIdLst>
            <p14:sldId id="272"/>
            <p14:sldId id="285"/>
            <p14:sldId id="288"/>
            <p14:sldId id="282"/>
          </p14:sldIdLst>
        </p14:section>
        <p14:section name="提示页+内容页：研究结论" id="{032438BC-5C6A-48AE-AB5B-B221363C450A}">
          <p14:sldIdLst>
            <p14:sldId id="273"/>
            <p14:sldId id="287"/>
            <p14:sldId id="284"/>
            <p14:sldId id="286"/>
          </p14:sldIdLst>
        </p14:section>
        <p14:section name="整体预览" id="{59B7610A-B66E-49C2-A3EB-1FBC525FA87A}">
          <p14:sldIdLst>
            <p14:sldId id="298"/>
          </p14:sldIdLst>
        </p14:section>
        <p14:section name="附加" id="{AAE5C027-A981-4737-AB41-0FAE782AF2A1}">
          <p14:sldIdLst>
            <p14:sldId id="290"/>
            <p14:sldId id="297"/>
            <p14:sldId id="292"/>
            <p14:sldId id="289"/>
            <p14:sldId id="294"/>
            <p14:sldId id="295"/>
            <p14:sldId id="257"/>
            <p14:sldId id="1723"/>
            <p14:sldId id="1728"/>
          </p14:sldIdLst>
        </p14:section>
      </p14:sectionLst>
    </p:ext>
    <p:ext uri="{EFAFB233-063F-42B5-8137-9DF3F51BA10A}">
      <p15:sldGuideLst xmlns:p15="http://schemas.microsoft.com/office/powerpoint/2012/main">
        <p15:guide id="1" orient="horz" pos="3861" userDrawn="1">
          <p15:clr>
            <a:srgbClr val="A4A3A4"/>
          </p15:clr>
        </p15:guide>
        <p15:guide id="2" pos="712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1" clrIdx="0">
    <p:extLst>
      <p:ext uri="{19B8F6BF-5375-455C-9EA6-DF929625EA0E}">
        <p15:presenceInfo xmlns:p15="http://schemas.microsoft.com/office/powerpoint/2012/main" userId="asu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0365E"/>
    <a:srgbClr val="8CBFD2"/>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59" autoAdjust="0"/>
    <p:restoredTop sz="90288" autoAdjust="0"/>
  </p:normalViewPr>
  <p:slideViewPr>
    <p:cSldViewPr snapToGrid="0">
      <p:cViewPr varScale="1">
        <p:scale>
          <a:sx n="110" d="100"/>
          <a:sy n="110" d="100"/>
        </p:scale>
        <p:origin x="510" y="108"/>
      </p:cViewPr>
      <p:guideLst>
        <p:guide orient="horz" pos="3861"/>
        <p:guide pos="7129"/>
      </p:guideLst>
    </p:cSldViewPr>
  </p:slideViewPr>
  <p:outlineViewPr>
    <p:cViewPr>
      <p:scale>
        <a:sx n="33" d="100"/>
        <a:sy n="33" d="100"/>
      </p:scale>
      <p:origin x="0" y="-3990"/>
    </p:cViewPr>
  </p:outlineViewPr>
  <p:notesTextViewPr>
    <p:cViewPr>
      <p:scale>
        <a:sx n="1" d="1"/>
        <a:sy n="1" d="1"/>
      </p:scale>
      <p:origin x="0" y="0"/>
    </p:cViewPr>
  </p:notesTextViewPr>
  <p:sorterViewPr>
    <p:cViewPr>
      <p:scale>
        <a:sx n="32" d="100"/>
        <a:sy n="32" d="100"/>
      </p:scale>
      <p:origin x="0" y="-2820"/>
    </p:cViewPr>
  </p:sorter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5.fntdata"/><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7.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2.fntdata"/><Relationship Id="rId49" Type="http://schemas.openxmlformats.org/officeDocument/2006/relationships/font" Target="fonts/font15.fntdata"/><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0.fntdata"/><Relationship Id="rId52"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17.fntdata"/><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D62F39-DFF0-4AFC-93F4-108419DEB4E0}" type="doc">
      <dgm:prSet loTypeId="urn:microsoft.com/office/officeart/2005/8/layout/orgChart1" loCatId="hierarchy" qsTypeId="urn:microsoft.com/office/officeart/2005/8/quickstyle/simple1" qsCatId="simple" csTypeId="urn:microsoft.com/office/officeart/2005/8/colors/accent2_2" csCatId="accent2" phldr="1"/>
      <dgm:spPr/>
      <dgm:t>
        <a:bodyPr/>
        <a:lstStyle/>
        <a:p>
          <a:endParaRPr lang="zh-CN" altLang="en-US"/>
        </a:p>
      </dgm:t>
    </dgm:pt>
    <dgm:pt modelId="{B8407057-D7C5-401A-9D25-C090648CC3BA}">
      <dgm:prSet phldrT="[文本]" custT="1"/>
      <dgm:spPr/>
      <dgm:t>
        <a:bodyPr/>
        <a:lstStyle/>
        <a:p>
          <a:r>
            <a:rPr lang="zh-CN" altLang="en-US" sz="2400" dirty="0">
              <a:latin typeface="微软雅黑" panose="020B0503020204020204" pitchFamily="34" charset="-122"/>
              <a:ea typeface="微软雅黑" panose="020B0503020204020204" pitchFamily="34" charset="-122"/>
            </a:rPr>
            <a:t>论文标题</a:t>
          </a:r>
        </a:p>
      </dgm:t>
    </dgm:pt>
    <dgm:pt modelId="{454FC076-3561-4BE5-9BFE-56C3E23F5EA8}" type="parTrans" cxnId="{B9EC8B81-DBFE-4440-AD72-B4198C1A6F33}">
      <dgm:prSet/>
      <dgm:spPr/>
      <dgm:t>
        <a:bodyPr/>
        <a:lstStyle/>
        <a:p>
          <a:endParaRPr lang="zh-CN" altLang="en-US"/>
        </a:p>
      </dgm:t>
    </dgm:pt>
    <dgm:pt modelId="{2680CA9B-FFB7-44AF-BCED-197B592CE19F}" type="sibTrans" cxnId="{B9EC8B81-DBFE-4440-AD72-B4198C1A6F33}">
      <dgm:prSet/>
      <dgm:spPr/>
      <dgm:t>
        <a:bodyPr/>
        <a:lstStyle/>
        <a:p>
          <a:endParaRPr lang="zh-CN" altLang="en-US"/>
        </a:p>
      </dgm:t>
    </dgm:pt>
    <dgm:pt modelId="{3870AD17-5FEA-45CC-A264-437E6200D759}" type="asst">
      <dgm:prSet phldrT="[文本]" custT="1"/>
      <dgm:spPr/>
      <dgm:t>
        <a:bodyPr/>
        <a:lstStyle/>
        <a:p>
          <a:r>
            <a:rPr lang="zh-CN" altLang="en-US" sz="1800" dirty="0">
              <a:latin typeface="微软雅黑" panose="020B0503020204020204" pitchFamily="34" charset="-122"/>
              <a:ea typeface="微软雅黑" panose="020B0503020204020204" pitchFamily="34" charset="-122"/>
            </a:rPr>
            <a:t>引言</a:t>
          </a:r>
        </a:p>
      </dgm:t>
    </dgm:pt>
    <dgm:pt modelId="{93C9D500-A898-4F1B-A976-BA1D4515CE21}" type="parTrans" cxnId="{70C42C3E-1147-4FE0-8B13-776DAD0584EC}">
      <dgm:prSet/>
      <dgm:spPr/>
      <dgm:t>
        <a:bodyPr/>
        <a:lstStyle/>
        <a:p>
          <a:endParaRPr lang="zh-CN" altLang="en-US"/>
        </a:p>
      </dgm:t>
    </dgm:pt>
    <dgm:pt modelId="{21B1EAE4-C3A6-407A-817C-61E430A900CD}" type="sibTrans" cxnId="{70C42C3E-1147-4FE0-8B13-776DAD0584EC}">
      <dgm:prSet/>
      <dgm:spPr/>
      <dgm:t>
        <a:bodyPr/>
        <a:lstStyle/>
        <a:p>
          <a:endParaRPr lang="zh-CN" altLang="en-US"/>
        </a:p>
      </dgm:t>
    </dgm:pt>
    <dgm:pt modelId="{AA11AE39-84A7-443F-8D04-761595C87CA2}">
      <dgm:prSet phldrT="[文本]" custT="1"/>
      <dgm:spPr/>
      <dgm:t>
        <a:bodyPr/>
        <a:lstStyle/>
        <a:p>
          <a:r>
            <a:rPr lang="zh-CN" altLang="en-US" sz="1600" dirty="0">
              <a:latin typeface="微软雅黑" panose="020B0503020204020204" pitchFamily="34" charset="-122"/>
              <a:ea typeface="微软雅黑" panose="020B0503020204020204" pitchFamily="34" charset="-122"/>
            </a:rPr>
            <a:t>第一章 章节标题</a:t>
          </a:r>
        </a:p>
      </dgm:t>
    </dgm:pt>
    <dgm:pt modelId="{BFCE98B0-7AFD-428C-B943-8A5F825A48D3}" type="parTrans" cxnId="{CE36E93F-DBFA-4783-BAB8-192605E112C9}">
      <dgm:prSet/>
      <dgm:spPr/>
      <dgm:t>
        <a:bodyPr/>
        <a:lstStyle/>
        <a:p>
          <a:endParaRPr lang="zh-CN" altLang="en-US"/>
        </a:p>
      </dgm:t>
    </dgm:pt>
    <dgm:pt modelId="{C9FDE7AE-E1E4-469E-8E8C-C7E5313B13F0}" type="sibTrans" cxnId="{CE36E93F-DBFA-4783-BAB8-192605E112C9}">
      <dgm:prSet/>
      <dgm:spPr/>
      <dgm:t>
        <a:bodyPr/>
        <a:lstStyle/>
        <a:p>
          <a:endParaRPr lang="zh-CN" altLang="en-US"/>
        </a:p>
      </dgm:t>
    </dgm:pt>
    <dgm:pt modelId="{6C65B71F-54B9-46C3-83BA-4936E133B08C}">
      <dgm:prSet phldrT="[文本]" custT="1"/>
      <dgm:spPr/>
      <dgm:t>
        <a:bodyPr/>
        <a:lstStyle/>
        <a:p>
          <a:r>
            <a:rPr lang="zh-CN" altLang="en-US" sz="1600" dirty="0">
              <a:latin typeface="微软雅黑" panose="020B0503020204020204" pitchFamily="34" charset="-122"/>
              <a:ea typeface="微软雅黑" panose="020B0503020204020204" pitchFamily="34" charset="-122"/>
            </a:rPr>
            <a:t>第二章 章节标题</a:t>
          </a:r>
        </a:p>
      </dgm:t>
    </dgm:pt>
    <dgm:pt modelId="{705CBA7F-A4EF-45B7-94D7-C165E518AEA7}" type="parTrans" cxnId="{D222B32B-BB31-495A-9605-3628B9EFB08E}">
      <dgm:prSet/>
      <dgm:spPr/>
      <dgm:t>
        <a:bodyPr/>
        <a:lstStyle/>
        <a:p>
          <a:endParaRPr lang="zh-CN" altLang="en-US"/>
        </a:p>
      </dgm:t>
    </dgm:pt>
    <dgm:pt modelId="{ACF33E29-CBAA-444F-AF35-C940F83F3ABE}" type="sibTrans" cxnId="{D222B32B-BB31-495A-9605-3628B9EFB08E}">
      <dgm:prSet/>
      <dgm:spPr/>
      <dgm:t>
        <a:bodyPr/>
        <a:lstStyle/>
        <a:p>
          <a:endParaRPr lang="zh-CN" altLang="en-US"/>
        </a:p>
      </dgm:t>
    </dgm:pt>
    <dgm:pt modelId="{5FF3B8DB-07DB-48D2-B053-E89D84A21808}">
      <dgm:prSet phldrT="[文本]" custT="1"/>
      <dgm:spPr/>
      <dgm:t>
        <a:bodyPr/>
        <a:lstStyle/>
        <a:p>
          <a:r>
            <a:rPr lang="zh-CN" altLang="en-US" sz="1600" dirty="0">
              <a:latin typeface="微软雅黑" panose="020B0503020204020204" pitchFamily="34" charset="-122"/>
              <a:ea typeface="微软雅黑" panose="020B0503020204020204" pitchFamily="34" charset="-122"/>
            </a:rPr>
            <a:t>第三章 章节标题</a:t>
          </a:r>
        </a:p>
      </dgm:t>
    </dgm:pt>
    <dgm:pt modelId="{3889B51A-102B-4C7A-BBD9-9A729DFDA90B}" type="parTrans" cxnId="{3D1C8E4C-D883-47DE-9FCD-44EEDC3EDE65}">
      <dgm:prSet/>
      <dgm:spPr/>
      <dgm:t>
        <a:bodyPr/>
        <a:lstStyle/>
        <a:p>
          <a:endParaRPr lang="zh-CN" altLang="en-US"/>
        </a:p>
      </dgm:t>
    </dgm:pt>
    <dgm:pt modelId="{8F9A5E3A-9494-40EA-B714-736662B08531}" type="sibTrans" cxnId="{3D1C8E4C-D883-47DE-9FCD-44EEDC3EDE65}">
      <dgm:prSet/>
      <dgm:spPr/>
      <dgm:t>
        <a:bodyPr/>
        <a:lstStyle/>
        <a:p>
          <a:endParaRPr lang="zh-CN" altLang="en-US"/>
        </a:p>
      </dgm:t>
    </dgm:pt>
    <dgm:pt modelId="{640ACEE4-4AB0-4DAE-A024-4C9E85CEE05C}">
      <dgm:prSet phldrT="[文本]" custT="1"/>
      <dgm:spPr/>
      <dgm:t>
        <a:bodyPr/>
        <a:lstStyle/>
        <a:p>
          <a:r>
            <a:rPr lang="zh-CN" altLang="en-US" sz="1200" dirty="0">
              <a:latin typeface="微软雅黑" panose="020B0503020204020204" pitchFamily="34" charset="-122"/>
              <a:ea typeface="微软雅黑" panose="020B0503020204020204" pitchFamily="34" charset="-122"/>
            </a:rPr>
            <a:t>第一节 节标题</a:t>
          </a:r>
        </a:p>
      </dgm:t>
    </dgm:pt>
    <dgm:pt modelId="{525877B8-8D26-49DC-A6E8-38BF128F8AF3}" type="parTrans" cxnId="{0B0A9CED-11DD-4752-9107-247615E18B2D}">
      <dgm:prSet/>
      <dgm:spPr/>
      <dgm:t>
        <a:bodyPr/>
        <a:lstStyle/>
        <a:p>
          <a:endParaRPr lang="zh-CN" altLang="en-US"/>
        </a:p>
      </dgm:t>
    </dgm:pt>
    <dgm:pt modelId="{95E9607C-90C2-4DFF-A460-B9C262C591F0}" type="sibTrans" cxnId="{0B0A9CED-11DD-4752-9107-247615E18B2D}">
      <dgm:prSet/>
      <dgm:spPr/>
      <dgm:t>
        <a:bodyPr/>
        <a:lstStyle/>
        <a:p>
          <a:endParaRPr lang="zh-CN" altLang="en-US"/>
        </a:p>
      </dgm:t>
    </dgm:pt>
    <dgm:pt modelId="{C69348D2-A442-4ABC-9553-37C9BC7AA267}">
      <dgm:prSet phldrT="[文本]" custT="1"/>
      <dgm:spPr/>
      <dgm:t>
        <a:bodyPr/>
        <a:lstStyle/>
        <a:p>
          <a:r>
            <a:rPr lang="zh-CN" altLang="en-US" sz="1200" dirty="0">
              <a:latin typeface="微软雅黑" panose="020B0503020204020204" pitchFamily="34" charset="-122"/>
              <a:ea typeface="微软雅黑" panose="020B0503020204020204" pitchFamily="34" charset="-122"/>
            </a:rPr>
            <a:t>第二节 节标题</a:t>
          </a:r>
        </a:p>
      </dgm:t>
    </dgm:pt>
    <dgm:pt modelId="{6B42852D-7173-41AB-ADD6-353E29A0D2B5}" type="parTrans" cxnId="{CA115536-A3CB-420B-9F5E-F9F77AF54F25}">
      <dgm:prSet/>
      <dgm:spPr/>
      <dgm:t>
        <a:bodyPr/>
        <a:lstStyle/>
        <a:p>
          <a:endParaRPr lang="zh-CN" altLang="en-US"/>
        </a:p>
      </dgm:t>
    </dgm:pt>
    <dgm:pt modelId="{3D0B568D-2D6A-48CF-9DC3-F4CC8958C289}" type="sibTrans" cxnId="{CA115536-A3CB-420B-9F5E-F9F77AF54F25}">
      <dgm:prSet/>
      <dgm:spPr/>
      <dgm:t>
        <a:bodyPr/>
        <a:lstStyle/>
        <a:p>
          <a:endParaRPr lang="zh-CN" altLang="en-US"/>
        </a:p>
      </dgm:t>
    </dgm:pt>
    <dgm:pt modelId="{3AE95071-32A2-4F23-BB03-98F87DFC44CF}">
      <dgm:prSet phldrT="[文本]" custT="1"/>
      <dgm:spPr/>
      <dgm:t>
        <a:bodyPr/>
        <a:lstStyle/>
        <a:p>
          <a:r>
            <a:rPr lang="zh-CN" altLang="en-US" sz="1200" dirty="0">
              <a:latin typeface="微软雅黑" panose="020B0503020204020204" pitchFamily="34" charset="-122"/>
              <a:ea typeface="微软雅黑" panose="020B0503020204020204" pitchFamily="34" charset="-122"/>
            </a:rPr>
            <a:t>第一节 节标题</a:t>
          </a:r>
        </a:p>
      </dgm:t>
    </dgm:pt>
    <dgm:pt modelId="{D1299736-40A9-4C8E-BEE0-9415422545F0}" type="parTrans" cxnId="{C516708D-4C89-4F64-8F0A-4C0440604D8E}">
      <dgm:prSet/>
      <dgm:spPr/>
      <dgm:t>
        <a:bodyPr/>
        <a:lstStyle/>
        <a:p>
          <a:endParaRPr lang="zh-CN" altLang="en-US"/>
        </a:p>
      </dgm:t>
    </dgm:pt>
    <dgm:pt modelId="{9818DAD2-9CCA-4E86-AA1C-F2191F894696}" type="sibTrans" cxnId="{C516708D-4C89-4F64-8F0A-4C0440604D8E}">
      <dgm:prSet/>
      <dgm:spPr/>
      <dgm:t>
        <a:bodyPr/>
        <a:lstStyle/>
        <a:p>
          <a:endParaRPr lang="zh-CN" altLang="en-US"/>
        </a:p>
      </dgm:t>
    </dgm:pt>
    <dgm:pt modelId="{2F8EA08B-C35F-4391-BD2D-0D29EBB43B69}">
      <dgm:prSet phldrT="[文本]" custT="1"/>
      <dgm:spPr/>
      <dgm:t>
        <a:bodyPr/>
        <a:lstStyle/>
        <a:p>
          <a:r>
            <a:rPr lang="zh-CN" altLang="en-US" sz="1200" dirty="0">
              <a:latin typeface="微软雅黑" panose="020B0503020204020204" pitchFamily="34" charset="-122"/>
              <a:ea typeface="微软雅黑" panose="020B0503020204020204" pitchFamily="34" charset="-122"/>
            </a:rPr>
            <a:t>第二节 节标题</a:t>
          </a:r>
        </a:p>
      </dgm:t>
    </dgm:pt>
    <dgm:pt modelId="{3BBD195E-D32D-4F0D-92A0-B8228FC3F3E6}" type="parTrans" cxnId="{F385B6F7-7D0D-427A-B947-5742892E47ED}">
      <dgm:prSet/>
      <dgm:spPr/>
      <dgm:t>
        <a:bodyPr/>
        <a:lstStyle/>
        <a:p>
          <a:endParaRPr lang="zh-CN" altLang="en-US"/>
        </a:p>
      </dgm:t>
    </dgm:pt>
    <dgm:pt modelId="{675AF272-69D2-4681-A28C-04B6A81FDED3}" type="sibTrans" cxnId="{F385B6F7-7D0D-427A-B947-5742892E47ED}">
      <dgm:prSet/>
      <dgm:spPr/>
      <dgm:t>
        <a:bodyPr/>
        <a:lstStyle/>
        <a:p>
          <a:endParaRPr lang="zh-CN" altLang="en-US"/>
        </a:p>
      </dgm:t>
    </dgm:pt>
    <dgm:pt modelId="{D9050AFE-52FA-4E7C-91C2-F6270BC011CA}">
      <dgm:prSet phldrT="[文本]" custT="1"/>
      <dgm:spPr/>
      <dgm:t>
        <a:bodyPr/>
        <a:lstStyle/>
        <a:p>
          <a:r>
            <a:rPr lang="zh-CN" altLang="en-US" sz="1200" dirty="0">
              <a:latin typeface="微软雅黑" panose="020B0503020204020204" pitchFamily="34" charset="-122"/>
              <a:ea typeface="微软雅黑" panose="020B0503020204020204" pitchFamily="34" charset="-122"/>
            </a:rPr>
            <a:t>第三节 节标题</a:t>
          </a:r>
        </a:p>
      </dgm:t>
    </dgm:pt>
    <dgm:pt modelId="{E553E584-04BA-44F7-AC7C-26606FD7901E}" type="parTrans" cxnId="{36DFE968-6884-4C03-B661-62D21381ED6A}">
      <dgm:prSet/>
      <dgm:spPr/>
      <dgm:t>
        <a:bodyPr/>
        <a:lstStyle/>
        <a:p>
          <a:endParaRPr lang="zh-CN" altLang="en-US"/>
        </a:p>
      </dgm:t>
    </dgm:pt>
    <dgm:pt modelId="{9288473D-9A0C-4E95-B4FF-E732EBAF4092}" type="sibTrans" cxnId="{36DFE968-6884-4C03-B661-62D21381ED6A}">
      <dgm:prSet/>
      <dgm:spPr/>
      <dgm:t>
        <a:bodyPr/>
        <a:lstStyle/>
        <a:p>
          <a:endParaRPr lang="zh-CN" altLang="en-US"/>
        </a:p>
      </dgm:t>
    </dgm:pt>
    <dgm:pt modelId="{C88DFE97-E22F-457E-88E7-17A5E5C49084}">
      <dgm:prSet phldrT="[文本]" custT="1"/>
      <dgm:spPr/>
      <dgm:t>
        <a:bodyPr/>
        <a:lstStyle/>
        <a:p>
          <a:r>
            <a:rPr lang="zh-CN" altLang="en-US" sz="1200" dirty="0">
              <a:latin typeface="微软雅黑" panose="020B0503020204020204" pitchFamily="34" charset="-122"/>
              <a:ea typeface="微软雅黑" panose="020B0503020204020204" pitchFamily="34" charset="-122"/>
            </a:rPr>
            <a:t>第一节 节标题</a:t>
          </a:r>
        </a:p>
      </dgm:t>
    </dgm:pt>
    <dgm:pt modelId="{195CE4C5-49DE-4179-ACFC-2AE74D60BEDB}" type="parTrans" cxnId="{93841408-ED68-4B3A-B8FA-F28B8599AFA2}">
      <dgm:prSet/>
      <dgm:spPr/>
      <dgm:t>
        <a:bodyPr/>
        <a:lstStyle/>
        <a:p>
          <a:endParaRPr lang="zh-CN" altLang="en-US"/>
        </a:p>
      </dgm:t>
    </dgm:pt>
    <dgm:pt modelId="{B5DDBD33-4F58-4FCD-981F-BE5B725421EA}" type="sibTrans" cxnId="{93841408-ED68-4B3A-B8FA-F28B8599AFA2}">
      <dgm:prSet/>
      <dgm:spPr/>
      <dgm:t>
        <a:bodyPr/>
        <a:lstStyle/>
        <a:p>
          <a:endParaRPr lang="zh-CN" altLang="en-US"/>
        </a:p>
      </dgm:t>
    </dgm:pt>
    <dgm:pt modelId="{0A12BFA1-5605-4B1E-9C53-8386CC774922}">
      <dgm:prSet phldrT="[文本]" custT="1"/>
      <dgm:spPr/>
      <dgm:t>
        <a:bodyPr/>
        <a:lstStyle/>
        <a:p>
          <a:r>
            <a:rPr lang="zh-CN" altLang="en-US" sz="1200" dirty="0">
              <a:latin typeface="微软雅黑" panose="020B0503020204020204" pitchFamily="34" charset="-122"/>
              <a:ea typeface="微软雅黑" panose="020B0503020204020204" pitchFamily="34" charset="-122"/>
            </a:rPr>
            <a:t>第二节 节标题</a:t>
          </a:r>
        </a:p>
      </dgm:t>
    </dgm:pt>
    <dgm:pt modelId="{73723388-B7AE-431C-808A-3AA2BE77B7DB}" type="parTrans" cxnId="{2625B7BF-E8DB-43E8-930E-BE44B5C155C1}">
      <dgm:prSet/>
      <dgm:spPr/>
      <dgm:t>
        <a:bodyPr/>
        <a:lstStyle/>
        <a:p>
          <a:endParaRPr lang="zh-CN" altLang="en-US"/>
        </a:p>
      </dgm:t>
    </dgm:pt>
    <dgm:pt modelId="{687CB5EF-60DD-4093-956C-D48D7D803CEB}" type="sibTrans" cxnId="{2625B7BF-E8DB-43E8-930E-BE44B5C155C1}">
      <dgm:prSet/>
      <dgm:spPr/>
      <dgm:t>
        <a:bodyPr/>
        <a:lstStyle/>
        <a:p>
          <a:endParaRPr lang="zh-CN" altLang="en-US"/>
        </a:p>
      </dgm:t>
    </dgm:pt>
    <dgm:pt modelId="{B10CF216-1150-42E9-82D1-0DB85BEADF89}">
      <dgm:prSet phldrT="[文本]" custT="1"/>
      <dgm:spPr/>
      <dgm:t>
        <a:bodyPr/>
        <a:lstStyle/>
        <a:p>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dgm:t>
    </dgm:pt>
    <dgm:pt modelId="{42EC2FE1-92F2-4C5C-9D0F-D3D1DD2938C1}" type="parTrans" cxnId="{54F3DEA4-25FC-41C1-8F99-E30B3FE85E1C}">
      <dgm:prSet/>
      <dgm:spPr/>
      <dgm:t>
        <a:bodyPr/>
        <a:lstStyle/>
        <a:p>
          <a:endParaRPr lang="zh-CN" altLang="en-US"/>
        </a:p>
      </dgm:t>
    </dgm:pt>
    <dgm:pt modelId="{D5BB99B0-7F7C-49B0-B9E0-DD4782BE2C84}" type="sibTrans" cxnId="{54F3DEA4-25FC-41C1-8F99-E30B3FE85E1C}">
      <dgm:prSet/>
      <dgm:spPr/>
      <dgm:t>
        <a:bodyPr/>
        <a:lstStyle/>
        <a:p>
          <a:endParaRPr lang="zh-CN" altLang="en-US"/>
        </a:p>
      </dgm:t>
    </dgm:pt>
    <dgm:pt modelId="{C0FF0902-5322-46A4-B3CB-441DA8739587}" type="pres">
      <dgm:prSet presAssocID="{8ED62F39-DFF0-4AFC-93F4-108419DEB4E0}" presName="hierChild1" presStyleCnt="0">
        <dgm:presLayoutVars>
          <dgm:orgChart val="1"/>
          <dgm:chPref val="1"/>
          <dgm:dir/>
          <dgm:animOne val="branch"/>
          <dgm:animLvl val="lvl"/>
          <dgm:resizeHandles/>
        </dgm:presLayoutVars>
      </dgm:prSet>
      <dgm:spPr/>
    </dgm:pt>
    <dgm:pt modelId="{2C3DD1A1-8C38-4634-A95F-A1C36D2C0193}" type="pres">
      <dgm:prSet presAssocID="{B8407057-D7C5-401A-9D25-C090648CC3BA}" presName="hierRoot1" presStyleCnt="0">
        <dgm:presLayoutVars>
          <dgm:hierBranch/>
        </dgm:presLayoutVars>
      </dgm:prSet>
      <dgm:spPr/>
    </dgm:pt>
    <dgm:pt modelId="{78A992BE-3E20-4B93-8158-DED696CB33DF}" type="pres">
      <dgm:prSet presAssocID="{B8407057-D7C5-401A-9D25-C090648CC3BA}" presName="rootComposite1" presStyleCnt="0"/>
      <dgm:spPr/>
    </dgm:pt>
    <dgm:pt modelId="{F1CA47B6-5F92-4811-B8B1-964DE2C7B096}" type="pres">
      <dgm:prSet presAssocID="{B8407057-D7C5-401A-9D25-C090648CC3BA}" presName="rootText1" presStyleLbl="node0" presStyleIdx="0" presStyleCnt="1" custScaleX="159530">
        <dgm:presLayoutVars>
          <dgm:chPref val="3"/>
        </dgm:presLayoutVars>
      </dgm:prSet>
      <dgm:spPr/>
    </dgm:pt>
    <dgm:pt modelId="{DB08288B-7B6B-4182-9D4C-11D758ED8331}" type="pres">
      <dgm:prSet presAssocID="{B8407057-D7C5-401A-9D25-C090648CC3BA}" presName="rootConnector1" presStyleLbl="node1" presStyleIdx="0" presStyleCnt="0"/>
      <dgm:spPr/>
    </dgm:pt>
    <dgm:pt modelId="{C2500E11-EA4B-4090-8144-C1858058CB19}" type="pres">
      <dgm:prSet presAssocID="{B8407057-D7C5-401A-9D25-C090648CC3BA}" presName="hierChild2" presStyleCnt="0"/>
      <dgm:spPr/>
    </dgm:pt>
    <dgm:pt modelId="{865CF07F-4B0B-47AE-9ED6-4621D148BC45}" type="pres">
      <dgm:prSet presAssocID="{BFCE98B0-7AFD-428C-B943-8A5F825A48D3}" presName="Name35" presStyleLbl="parChTrans1D2" presStyleIdx="0" presStyleCnt="5"/>
      <dgm:spPr/>
    </dgm:pt>
    <dgm:pt modelId="{CF69AD64-C71E-48D2-80C2-E537232BC6F0}" type="pres">
      <dgm:prSet presAssocID="{AA11AE39-84A7-443F-8D04-761595C87CA2}" presName="hierRoot2" presStyleCnt="0">
        <dgm:presLayoutVars>
          <dgm:hierBranch val="r"/>
        </dgm:presLayoutVars>
      </dgm:prSet>
      <dgm:spPr/>
    </dgm:pt>
    <dgm:pt modelId="{AA9E7753-C8AE-4E7A-88CA-B86B61018EFB}" type="pres">
      <dgm:prSet presAssocID="{AA11AE39-84A7-443F-8D04-761595C87CA2}" presName="rootComposite" presStyleCnt="0"/>
      <dgm:spPr/>
    </dgm:pt>
    <dgm:pt modelId="{B43E326E-78FD-4FF7-B8EA-5A81583A4160}" type="pres">
      <dgm:prSet presAssocID="{AA11AE39-84A7-443F-8D04-761595C87CA2}" presName="rootText" presStyleLbl="node2" presStyleIdx="0" presStyleCnt="4" custScaleX="149702" custLinFactNeighborX="-45" custLinFactNeighborY="768">
        <dgm:presLayoutVars>
          <dgm:chPref val="3"/>
        </dgm:presLayoutVars>
      </dgm:prSet>
      <dgm:spPr/>
    </dgm:pt>
    <dgm:pt modelId="{5B1EFCC3-5758-4013-90AE-8C02A944E610}" type="pres">
      <dgm:prSet presAssocID="{AA11AE39-84A7-443F-8D04-761595C87CA2}" presName="rootConnector" presStyleLbl="node2" presStyleIdx="0" presStyleCnt="4"/>
      <dgm:spPr/>
    </dgm:pt>
    <dgm:pt modelId="{3C378E83-43B1-431E-83F7-B41D4B71DFEC}" type="pres">
      <dgm:prSet presAssocID="{AA11AE39-84A7-443F-8D04-761595C87CA2}" presName="hierChild4" presStyleCnt="0"/>
      <dgm:spPr/>
    </dgm:pt>
    <dgm:pt modelId="{49D3DFA2-0BEF-4C1A-BA28-D38D56EC5E41}" type="pres">
      <dgm:prSet presAssocID="{525877B8-8D26-49DC-A6E8-38BF128F8AF3}" presName="Name50" presStyleLbl="parChTrans1D3" presStyleIdx="0" presStyleCnt="7"/>
      <dgm:spPr/>
    </dgm:pt>
    <dgm:pt modelId="{65E73A45-65FE-447E-96EF-F9575FF790FC}" type="pres">
      <dgm:prSet presAssocID="{640ACEE4-4AB0-4DAE-A024-4C9E85CEE05C}" presName="hierRoot2" presStyleCnt="0">
        <dgm:presLayoutVars>
          <dgm:hierBranch val="init"/>
        </dgm:presLayoutVars>
      </dgm:prSet>
      <dgm:spPr/>
    </dgm:pt>
    <dgm:pt modelId="{505E516A-8519-4F64-9FBF-2F09BC6F5F6F}" type="pres">
      <dgm:prSet presAssocID="{640ACEE4-4AB0-4DAE-A024-4C9E85CEE05C}" presName="rootComposite" presStyleCnt="0"/>
      <dgm:spPr/>
    </dgm:pt>
    <dgm:pt modelId="{CEFD3F48-B1EF-4F38-83DA-A6A01FE44FB0}" type="pres">
      <dgm:prSet presAssocID="{640ACEE4-4AB0-4DAE-A024-4C9E85CEE05C}" presName="rootText" presStyleLbl="node3" presStyleIdx="0" presStyleCnt="7">
        <dgm:presLayoutVars>
          <dgm:chPref val="3"/>
        </dgm:presLayoutVars>
      </dgm:prSet>
      <dgm:spPr/>
    </dgm:pt>
    <dgm:pt modelId="{ED2C92B8-3D15-4F31-9A13-61C69CA9DBB5}" type="pres">
      <dgm:prSet presAssocID="{640ACEE4-4AB0-4DAE-A024-4C9E85CEE05C}" presName="rootConnector" presStyleLbl="node3" presStyleIdx="0" presStyleCnt="7"/>
      <dgm:spPr/>
    </dgm:pt>
    <dgm:pt modelId="{28F03632-19C4-4BBE-8A2D-261FD87E8D46}" type="pres">
      <dgm:prSet presAssocID="{640ACEE4-4AB0-4DAE-A024-4C9E85CEE05C}" presName="hierChild4" presStyleCnt="0"/>
      <dgm:spPr/>
    </dgm:pt>
    <dgm:pt modelId="{6AA704DF-7379-4491-A555-E3BFBE62E476}" type="pres">
      <dgm:prSet presAssocID="{640ACEE4-4AB0-4DAE-A024-4C9E85CEE05C}" presName="hierChild5" presStyleCnt="0"/>
      <dgm:spPr/>
    </dgm:pt>
    <dgm:pt modelId="{CE8479DD-1AEF-4F9B-9A71-1FE65E05B71B}" type="pres">
      <dgm:prSet presAssocID="{6B42852D-7173-41AB-ADD6-353E29A0D2B5}" presName="Name50" presStyleLbl="parChTrans1D3" presStyleIdx="1" presStyleCnt="7"/>
      <dgm:spPr/>
    </dgm:pt>
    <dgm:pt modelId="{FDDC14A1-FD21-493D-A282-BDF126F8186F}" type="pres">
      <dgm:prSet presAssocID="{C69348D2-A442-4ABC-9553-37C9BC7AA267}" presName="hierRoot2" presStyleCnt="0">
        <dgm:presLayoutVars>
          <dgm:hierBranch val="init"/>
        </dgm:presLayoutVars>
      </dgm:prSet>
      <dgm:spPr/>
    </dgm:pt>
    <dgm:pt modelId="{CD52FDE4-3CC8-47D5-A407-817FCE8238FE}" type="pres">
      <dgm:prSet presAssocID="{C69348D2-A442-4ABC-9553-37C9BC7AA267}" presName="rootComposite" presStyleCnt="0"/>
      <dgm:spPr/>
    </dgm:pt>
    <dgm:pt modelId="{16D8231B-E81F-482F-90C0-EBC4698E8B1B}" type="pres">
      <dgm:prSet presAssocID="{C69348D2-A442-4ABC-9553-37C9BC7AA267}" presName="rootText" presStyleLbl="node3" presStyleIdx="1" presStyleCnt="7">
        <dgm:presLayoutVars>
          <dgm:chPref val="3"/>
        </dgm:presLayoutVars>
      </dgm:prSet>
      <dgm:spPr/>
    </dgm:pt>
    <dgm:pt modelId="{D37F5B53-5639-45E5-90AB-A429DD1F0F42}" type="pres">
      <dgm:prSet presAssocID="{C69348D2-A442-4ABC-9553-37C9BC7AA267}" presName="rootConnector" presStyleLbl="node3" presStyleIdx="1" presStyleCnt="7"/>
      <dgm:spPr/>
    </dgm:pt>
    <dgm:pt modelId="{5DB1918B-E854-4AF4-B0BB-4B4E4B26B660}" type="pres">
      <dgm:prSet presAssocID="{C69348D2-A442-4ABC-9553-37C9BC7AA267}" presName="hierChild4" presStyleCnt="0"/>
      <dgm:spPr/>
    </dgm:pt>
    <dgm:pt modelId="{25A513C2-7DBB-4576-8D00-562863D7E3CE}" type="pres">
      <dgm:prSet presAssocID="{C69348D2-A442-4ABC-9553-37C9BC7AA267}" presName="hierChild5" presStyleCnt="0"/>
      <dgm:spPr/>
    </dgm:pt>
    <dgm:pt modelId="{1C028AE6-167A-4FFC-ADDB-A4E8DAA6FE3D}" type="pres">
      <dgm:prSet presAssocID="{AA11AE39-84A7-443F-8D04-761595C87CA2}" presName="hierChild5" presStyleCnt="0"/>
      <dgm:spPr/>
    </dgm:pt>
    <dgm:pt modelId="{2E7D0EF6-4F8C-461E-9033-6E0C939E7D6C}" type="pres">
      <dgm:prSet presAssocID="{705CBA7F-A4EF-45B7-94D7-C165E518AEA7}" presName="Name35" presStyleLbl="parChTrans1D2" presStyleIdx="1" presStyleCnt="5"/>
      <dgm:spPr/>
    </dgm:pt>
    <dgm:pt modelId="{CB7E500F-0420-453B-AA3A-0CB9270729FF}" type="pres">
      <dgm:prSet presAssocID="{6C65B71F-54B9-46C3-83BA-4936E133B08C}" presName="hierRoot2" presStyleCnt="0">
        <dgm:presLayoutVars>
          <dgm:hierBranch val="init"/>
        </dgm:presLayoutVars>
      </dgm:prSet>
      <dgm:spPr/>
    </dgm:pt>
    <dgm:pt modelId="{7BAB2136-A1A5-49E1-B7CD-DE16682811A8}" type="pres">
      <dgm:prSet presAssocID="{6C65B71F-54B9-46C3-83BA-4936E133B08C}" presName="rootComposite" presStyleCnt="0"/>
      <dgm:spPr/>
    </dgm:pt>
    <dgm:pt modelId="{1497D46C-A7E3-49B9-AB73-A17B03888493}" type="pres">
      <dgm:prSet presAssocID="{6C65B71F-54B9-46C3-83BA-4936E133B08C}" presName="rootText" presStyleLbl="node2" presStyleIdx="1" presStyleCnt="4" custScaleX="152124">
        <dgm:presLayoutVars>
          <dgm:chPref val="3"/>
        </dgm:presLayoutVars>
      </dgm:prSet>
      <dgm:spPr/>
    </dgm:pt>
    <dgm:pt modelId="{98322355-B66F-4FDD-9500-DD60F1205591}" type="pres">
      <dgm:prSet presAssocID="{6C65B71F-54B9-46C3-83BA-4936E133B08C}" presName="rootConnector" presStyleLbl="node2" presStyleIdx="1" presStyleCnt="4"/>
      <dgm:spPr/>
    </dgm:pt>
    <dgm:pt modelId="{B670DF75-C4A8-4FED-A56E-279FF17F8682}" type="pres">
      <dgm:prSet presAssocID="{6C65B71F-54B9-46C3-83BA-4936E133B08C}" presName="hierChild4" presStyleCnt="0"/>
      <dgm:spPr/>
    </dgm:pt>
    <dgm:pt modelId="{D2A8781F-51FB-433F-BDE2-5371C0594C82}" type="pres">
      <dgm:prSet presAssocID="{D1299736-40A9-4C8E-BEE0-9415422545F0}" presName="Name37" presStyleLbl="parChTrans1D3" presStyleIdx="2" presStyleCnt="7"/>
      <dgm:spPr/>
    </dgm:pt>
    <dgm:pt modelId="{B8BBD726-1F03-4FEB-899B-2B5E8061A4B4}" type="pres">
      <dgm:prSet presAssocID="{3AE95071-32A2-4F23-BB03-98F87DFC44CF}" presName="hierRoot2" presStyleCnt="0">
        <dgm:presLayoutVars>
          <dgm:hierBranch val="init"/>
        </dgm:presLayoutVars>
      </dgm:prSet>
      <dgm:spPr/>
    </dgm:pt>
    <dgm:pt modelId="{91381A0E-7F98-4E96-9D6F-1817650F0FFE}" type="pres">
      <dgm:prSet presAssocID="{3AE95071-32A2-4F23-BB03-98F87DFC44CF}" presName="rootComposite" presStyleCnt="0"/>
      <dgm:spPr/>
    </dgm:pt>
    <dgm:pt modelId="{6A747864-BAA5-4FB1-B64F-44A6DBC3F0EF}" type="pres">
      <dgm:prSet presAssocID="{3AE95071-32A2-4F23-BB03-98F87DFC44CF}" presName="rootText" presStyleLbl="node3" presStyleIdx="2" presStyleCnt="7">
        <dgm:presLayoutVars>
          <dgm:chPref val="3"/>
        </dgm:presLayoutVars>
      </dgm:prSet>
      <dgm:spPr/>
    </dgm:pt>
    <dgm:pt modelId="{D9689179-A548-421E-A3E6-93C894EDD678}" type="pres">
      <dgm:prSet presAssocID="{3AE95071-32A2-4F23-BB03-98F87DFC44CF}" presName="rootConnector" presStyleLbl="node3" presStyleIdx="2" presStyleCnt="7"/>
      <dgm:spPr/>
    </dgm:pt>
    <dgm:pt modelId="{20E2CAD2-2C95-4BFD-872D-EC4C1AE3C171}" type="pres">
      <dgm:prSet presAssocID="{3AE95071-32A2-4F23-BB03-98F87DFC44CF}" presName="hierChild4" presStyleCnt="0"/>
      <dgm:spPr/>
    </dgm:pt>
    <dgm:pt modelId="{25669227-85FD-4F18-B20E-0971867B03C6}" type="pres">
      <dgm:prSet presAssocID="{3AE95071-32A2-4F23-BB03-98F87DFC44CF}" presName="hierChild5" presStyleCnt="0"/>
      <dgm:spPr/>
    </dgm:pt>
    <dgm:pt modelId="{1063355F-3CA2-4CD7-ABDD-2472E1B5A813}" type="pres">
      <dgm:prSet presAssocID="{3BBD195E-D32D-4F0D-92A0-B8228FC3F3E6}" presName="Name37" presStyleLbl="parChTrans1D3" presStyleIdx="3" presStyleCnt="7"/>
      <dgm:spPr/>
    </dgm:pt>
    <dgm:pt modelId="{6298416A-F6EC-45E5-945A-9A08C3AC27B3}" type="pres">
      <dgm:prSet presAssocID="{2F8EA08B-C35F-4391-BD2D-0D29EBB43B69}" presName="hierRoot2" presStyleCnt="0">
        <dgm:presLayoutVars>
          <dgm:hierBranch val="init"/>
        </dgm:presLayoutVars>
      </dgm:prSet>
      <dgm:spPr/>
    </dgm:pt>
    <dgm:pt modelId="{699CDFAD-614E-493D-BDE6-2B720CFE70FB}" type="pres">
      <dgm:prSet presAssocID="{2F8EA08B-C35F-4391-BD2D-0D29EBB43B69}" presName="rootComposite" presStyleCnt="0"/>
      <dgm:spPr/>
    </dgm:pt>
    <dgm:pt modelId="{EDA2340C-9DC8-42C1-8D28-31C138A00523}" type="pres">
      <dgm:prSet presAssocID="{2F8EA08B-C35F-4391-BD2D-0D29EBB43B69}" presName="rootText" presStyleLbl="node3" presStyleIdx="3" presStyleCnt="7">
        <dgm:presLayoutVars>
          <dgm:chPref val="3"/>
        </dgm:presLayoutVars>
      </dgm:prSet>
      <dgm:spPr/>
    </dgm:pt>
    <dgm:pt modelId="{354228E0-23A7-4207-B802-CD018A14033D}" type="pres">
      <dgm:prSet presAssocID="{2F8EA08B-C35F-4391-BD2D-0D29EBB43B69}" presName="rootConnector" presStyleLbl="node3" presStyleIdx="3" presStyleCnt="7"/>
      <dgm:spPr/>
    </dgm:pt>
    <dgm:pt modelId="{60022199-1D0A-4A4E-B4DC-F07A509015B2}" type="pres">
      <dgm:prSet presAssocID="{2F8EA08B-C35F-4391-BD2D-0D29EBB43B69}" presName="hierChild4" presStyleCnt="0"/>
      <dgm:spPr/>
    </dgm:pt>
    <dgm:pt modelId="{A9FB1B37-85D6-440B-9307-845429A63616}" type="pres">
      <dgm:prSet presAssocID="{2F8EA08B-C35F-4391-BD2D-0D29EBB43B69}" presName="hierChild5" presStyleCnt="0"/>
      <dgm:spPr/>
    </dgm:pt>
    <dgm:pt modelId="{77103B26-1E86-4748-9F42-36A5543AF3AC}" type="pres">
      <dgm:prSet presAssocID="{E553E584-04BA-44F7-AC7C-26606FD7901E}" presName="Name37" presStyleLbl="parChTrans1D3" presStyleIdx="4" presStyleCnt="7"/>
      <dgm:spPr/>
    </dgm:pt>
    <dgm:pt modelId="{41996B41-F48F-467A-9D66-C75D7D6A226E}" type="pres">
      <dgm:prSet presAssocID="{D9050AFE-52FA-4E7C-91C2-F6270BC011CA}" presName="hierRoot2" presStyleCnt="0">
        <dgm:presLayoutVars>
          <dgm:hierBranch val="init"/>
        </dgm:presLayoutVars>
      </dgm:prSet>
      <dgm:spPr/>
    </dgm:pt>
    <dgm:pt modelId="{020A8C76-8628-4955-9ABE-06A848638164}" type="pres">
      <dgm:prSet presAssocID="{D9050AFE-52FA-4E7C-91C2-F6270BC011CA}" presName="rootComposite" presStyleCnt="0"/>
      <dgm:spPr/>
    </dgm:pt>
    <dgm:pt modelId="{CE2D1227-ED35-435D-99E6-4EF0AED13EC1}" type="pres">
      <dgm:prSet presAssocID="{D9050AFE-52FA-4E7C-91C2-F6270BC011CA}" presName="rootText" presStyleLbl="node3" presStyleIdx="4" presStyleCnt="7">
        <dgm:presLayoutVars>
          <dgm:chPref val="3"/>
        </dgm:presLayoutVars>
      </dgm:prSet>
      <dgm:spPr/>
    </dgm:pt>
    <dgm:pt modelId="{6C87B657-8F73-4A2F-9C28-8EA267F3188C}" type="pres">
      <dgm:prSet presAssocID="{D9050AFE-52FA-4E7C-91C2-F6270BC011CA}" presName="rootConnector" presStyleLbl="node3" presStyleIdx="4" presStyleCnt="7"/>
      <dgm:spPr/>
    </dgm:pt>
    <dgm:pt modelId="{EA262268-A2CF-4B33-AA1C-D92143FA5734}" type="pres">
      <dgm:prSet presAssocID="{D9050AFE-52FA-4E7C-91C2-F6270BC011CA}" presName="hierChild4" presStyleCnt="0"/>
      <dgm:spPr/>
    </dgm:pt>
    <dgm:pt modelId="{255633A5-4305-4E21-8578-D9CD6B6FC2D0}" type="pres">
      <dgm:prSet presAssocID="{D9050AFE-52FA-4E7C-91C2-F6270BC011CA}" presName="hierChild5" presStyleCnt="0"/>
      <dgm:spPr/>
    </dgm:pt>
    <dgm:pt modelId="{01DCC24D-86E3-40B9-BA34-7C65580420CE}" type="pres">
      <dgm:prSet presAssocID="{6C65B71F-54B9-46C3-83BA-4936E133B08C}" presName="hierChild5" presStyleCnt="0"/>
      <dgm:spPr/>
    </dgm:pt>
    <dgm:pt modelId="{A6176495-0239-4DC9-B5F5-9C14361E3022}" type="pres">
      <dgm:prSet presAssocID="{3889B51A-102B-4C7A-BBD9-9A729DFDA90B}" presName="Name35" presStyleLbl="parChTrans1D2" presStyleIdx="2" presStyleCnt="5"/>
      <dgm:spPr/>
    </dgm:pt>
    <dgm:pt modelId="{DA5F1341-C2E9-4D45-A72D-B06CFB2F5254}" type="pres">
      <dgm:prSet presAssocID="{5FF3B8DB-07DB-48D2-B053-E89D84A21808}" presName="hierRoot2" presStyleCnt="0">
        <dgm:presLayoutVars>
          <dgm:hierBranch val="r"/>
        </dgm:presLayoutVars>
      </dgm:prSet>
      <dgm:spPr/>
    </dgm:pt>
    <dgm:pt modelId="{F13B3B38-8232-4990-82C1-3FE6E113CC59}" type="pres">
      <dgm:prSet presAssocID="{5FF3B8DB-07DB-48D2-B053-E89D84A21808}" presName="rootComposite" presStyleCnt="0"/>
      <dgm:spPr/>
    </dgm:pt>
    <dgm:pt modelId="{2450B790-1F08-4B46-AC3D-5FB79A00E35A}" type="pres">
      <dgm:prSet presAssocID="{5FF3B8DB-07DB-48D2-B053-E89D84A21808}" presName="rootText" presStyleLbl="node2" presStyleIdx="2" presStyleCnt="4" custScaleX="187833">
        <dgm:presLayoutVars>
          <dgm:chPref val="3"/>
        </dgm:presLayoutVars>
      </dgm:prSet>
      <dgm:spPr/>
    </dgm:pt>
    <dgm:pt modelId="{CE9FCAB0-A2F9-40B2-9844-81066772FCE9}" type="pres">
      <dgm:prSet presAssocID="{5FF3B8DB-07DB-48D2-B053-E89D84A21808}" presName="rootConnector" presStyleLbl="node2" presStyleIdx="2" presStyleCnt="4"/>
      <dgm:spPr/>
    </dgm:pt>
    <dgm:pt modelId="{5BE447D3-B314-4269-A2C1-5DAF8E69591C}" type="pres">
      <dgm:prSet presAssocID="{5FF3B8DB-07DB-48D2-B053-E89D84A21808}" presName="hierChild4" presStyleCnt="0"/>
      <dgm:spPr/>
    </dgm:pt>
    <dgm:pt modelId="{0D0524F0-4D35-43A8-8DC8-B88AEE5B2D9D}" type="pres">
      <dgm:prSet presAssocID="{195CE4C5-49DE-4179-ACFC-2AE74D60BEDB}" presName="Name50" presStyleLbl="parChTrans1D3" presStyleIdx="5" presStyleCnt="7"/>
      <dgm:spPr/>
    </dgm:pt>
    <dgm:pt modelId="{CD5FCD02-9470-4DC4-8F5B-37058F7CC50B}" type="pres">
      <dgm:prSet presAssocID="{C88DFE97-E22F-457E-88E7-17A5E5C49084}" presName="hierRoot2" presStyleCnt="0">
        <dgm:presLayoutVars>
          <dgm:hierBranch val="init"/>
        </dgm:presLayoutVars>
      </dgm:prSet>
      <dgm:spPr/>
    </dgm:pt>
    <dgm:pt modelId="{813615E5-C8BF-4583-8C1B-7D6AD0780B3C}" type="pres">
      <dgm:prSet presAssocID="{C88DFE97-E22F-457E-88E7-17A5E5C49084}" presName="rootComposite" presStyleCnt="0"/>
      <dgm:spPr/>
    </dgm:pt>
    <dgm:pt modelId="{D793A8CB-E379-4340-9475-95D5F619F284}" type="pres">
      <dgm:prSet presAssocID="{C88DFE97-E22F-457E-88E7-17A5E5C49084}" presName="rootText" presStyleLbl="node3" presStyleIdx="5" presStyleCnt="7" custLinFactNeighborX="3787">
        <dgm:presLayoutVars>
          <dgm:chPref val="3"/>
        </dgm:presLayoutVars>
      </dgm:prSet>
      <dgm:spPr/>
    </dgm:pt>
    <dgm:pt modelId="{8A47AB53-6AD1-4682-8215-38785488A306}" type="pres">
      <dgm:prSet presAssocID="{C88DFE97-E22F-457E-88E7-17A5E5C49084}" presName="rootConnector" presStyleLbl="node3" presStyleIdx="5" presStyleCnt="7"/>
      <dgm:spPr/>
    </dgm:pt>
    <dgm:pt modelId="{9729652F-177E-443E-89A9-71B0A8BEBB06}" type="pres">
      <dgm:prSet presAssocID="{C88DFE97-E22F-457E-88E7-17A5E5C49084}" presName="hierChild4" presStyleCnt="0"/>
      <dgm:spPr/>
    </dgm:pt>
    <dgm:pt modelId="{BC3A5D50-9DCE-4A7A-BD2E-0F70CE8DEE96}" type="pres">
      <dgm:prSet presAssocID="{C88DFE97-E22F-457E-88E7-17A5E5C49084}" presName="hierChild5" presStyleCnt="0"/>
      <dgm:spPr/>
    </dgm:pt>
    <dgm:pt modelId="{6990D50E-7E23-4E78-826C-B9275AD72F3B}" type="pres">
      <dgm:prSet presAssocID="{73723388-B7AE-431C-808A-3AA2BE77B7DB}" presName="Name50" presStyleLbl="parChTrans1D3" presStyleIdx="6" presStyleCnt="7"/>
      <dgm:spPr/>
    </dgm:pt>
    <dgm:pt modelId="{8397A6F8-9436-475F-B4C7-E4759FEEC7CA}" type="pres">
      <dgm:prSet presAssocID="{0A12BFA1-5605-4B1E-9C53-8386CC774922}" presName="hierRoot2" presStyleCnt="0">
        <dgm:presLayoutVars>
          <dgm:hierBranch val="init"/>
        </dgm:presLayoutVars>
      </dgm:prSet>
      <dgm:spPr/>
    </dgm:pt>
    <dgm:pt modelId="{235432C8-E54D-4354-866E-7EF87E0C8B4E}" type="pres">
      <dgm:prSet presAssocID="{0A12BFA1-5605-4B1E-9C53-8386CC774922}" presName="rootComposite" presStyleCnt="0"/>
      <dgm:spPr/>
    </dgm:pt>
    <dgm:pt modelId="{4D52274A-68E8-4073-B14D-2C29CE4B0FF0}" type="pres">
      <dgm:prSet presAssocID="{0A12BFA1-5605-4B1E-9C53-8386CC774922}" presName="rootText" presStyleLbl="node3" presStyleIdx="6" presStyleCnt="7" custLinFactNeighborX="2917" custLinFactNeighborY="-3090">
        <dgm:presLayoutVars>
          <dgm:chPref val="3"/>
        </dgm:presLayoutVars>
      </dgm:prSet>
      <dgm:spPr/>
    </dgm:pt>
    <dgm:pt modelId="{792E24B4-4402-4097-A6FD-9D12FBD29E98}" type="pres">
      <dgm:prSet presAssocID="{0A12BFA1-5605-4B1E-9C53-8386CC774922}" presName="rootConnector" presStyleLbl="node3" presStyleIdx="6" presStyleCnt="7"/>
      <dgm:spPr/>
    </dgm:pt>
    <dgm:pt modelId="{D8E97990-C071-41D0-AC0F-5049868CF99C}" type="pres">
      <dgm:prSet presAssocID="{0A12BFA1-5605-4B1E-9C53-8386CC774922}" presName="hierChild4" presStyleCnt="0"/>
      <dgm:spPr/>
    </dgm:pt>
    <dgm:pt modelId="{9C984C9E-B29C-48A7-B347-1A345DC76B84}" type="pres">
      <dgm:prSet presAssocID="{0A12BFA1-5605-4B1E-9C53-8386CC774922}" presName="hierChild5" presStyleCnt="0"/>
      <dgm:spPr/>
    </dgm:pt>
    <dgm:pt modelId="{303B0F7F-AFD9-4E1D-A6E2-10835DB537AE}" type="pres">
      <dgm:prSet presAssocID="{5FF3B8DB-07DB-48D2-B053-E89D84A21808}" presName="hierChild5" presStyleCnt="0"/>
      <dgm:spPr/>
    </dgm:pt>
    <dgm:pt modelId="{B6446956-3694-4EDF-8B58-09C3FBFEDE98}" type="pres">
      <dgm:prSet presAssocID="{42EC2FE1-92F2-4C5C-9D0F-D3D1DD2938C1}" presName="Name35" presStyleLbl="parChTrans1D2" presStyleIdx="3" presStyleCnt="5"/>
      <dgm:spPr/>
    </dgm:pt>
    <dgm:pt modelId="{7E6ECFD4-9B8F-4328-A491-3A0588632563}" type="pres">
      <dgm:prSet presAssocID="{B10CF216-1150-42E9-82D1-0DB85BEADF89}" presName="hierRoot2" presStyleCnt="0">
        <dgm:presLayoutVars>
          <dgm:hierBranch val="init"/>
        </dgm:presLayoutVars>
      </dgm:prSet>
      <dgm:spPr/>
    </dgm:pt>
    <dgm:pt modelId="{E63BEE02-6743-4F96-9A23-967873A8F7B8}" type="pres">
      <dgm:prSet presAssocID="{B10CF216-1150-42E9-82D1-0DB85BEADF89}" presName="rootComposite" presStyleCnt="0"/>
      <dgm:spPr/>
    </dgm:pt>
    <dgm:pt modelId="{738A4E7D-EBDF-4A40-BA76-0A31C731A6CE}" type="pres">
      <dgm:prSet presAssocID="{B10CF216-1150-42E9-82D1-0DB85BEADF89}" presName="rootText" presStyleLbl="node2" presStyleIdx="3" presStyleCnt="4">
        <dgm:presLayoutVars>
          <dgm:chPref val="3"/>
        </dgm:presLayoutVars>
      </dgm:prSet>
      <dgm:spPr/>
    </dgm:pt>
    <dgm:pt modelId="{7D27022C-9BC6-43A6-A277-8895296588A7}" type="pres">
      <dgm:prSet presAssocID="{B10CF216-1150-42E9-82D1-0DB85BEADF89}" presName="rootConnector" presStyleLbl="node2" presStyleIdx="3" presStyleCnt="4"/>
      <dgm:spPr/>
    </dgm:pt>
    <dgm:pt modelId="{EAAEC610-7509-4C91-A800-408DCCDC69F9}" type="pres">
      <dgm:prSet presAssocID="{B10CF216-1150-42E9-82D1-0DB85BEADF89}" presName="hierChild4" presStyleCnt="0"/>
      <dgm:spPr/>
    </dgm:pt>
    <dgm:pt modelId="{587E54A5-349E-4703-9F3E-F9C45116CA09}" type="pres">
      <dgm:prSet presAssocID="{B10CF216-1150-42E9-82D1-0DB85BEADF89}" presName="hierChild5" presStyleCnt="0"/>
      <dgm:spPr/>
    </dgm:pt>
    <dgm:pt modelId="{6E89AF9E-1CE6-487B-9BFA-42E491B84B16}" type="pres">
      <dgm:prSet presAssocID="{B8407057-D7C5-401A-9D25-C090648CC3BA}" presName="hierChild3" presStyleCnt="0"/>
      <dgm:spPr/>
    </dgm:pt>
    <dgm:pt modelId="{6F0A5098-14CD-4F0D-AE9F-49560EC0B9DF}" type="pres">
      <dgm:prSet presAssocID="{93C9D500-A898-4F1B-A976-BA1D4515CE21}" presName="Name111" presStyleLbl="parChTrans1D2" presStyleIdx="4" presStyleCnt="5"/>
      <dgm:spPr/>
    </dgm:pt>
    <dgm:pt modelId="{662117F7-8C2F-4FFB-A1AF-991151186E65}" type="pres">
      <dgm:prSet presAssocID="{3870AD17-5FEA-45CC-A264-437E6200D759}" presName="hierRoot3" presStyleCnt="0">
        <dgm:presLayoutVars>
          <dgm:hierBranch val="init"/>
        </dgm:presLayoutVars>
      </dgm:prSet>
      <dgm:spPr/>
    </dgm:pt>
    <dgm:pt modelId="{126260A0-249E-490D-A245-9EB11EE274F0}" type="pres">
      <dgm:prSet presAssocID="{3870AD17-5FEA-45CC-A264-437E6200D759}" presName="rootComposite3" presStyleCnt="0"/>
      <dgm:spPr/>
    </dgm:pt>
    <dgm:pt modelId="{E54C68C5-A011-42D1-B545-58D3C5293E3E}" type="pres">
      <dgm:prSet presAssocID="{3870AD17-5FEA-45CC-A264-437E6200D759}" presName="rootText3" presStyleLbl="asst1" presStyleIdx="0" presStyleCnt="1">
        <dgm:presLayoutVars>
          <dgm:chPref val="3"/>
        </dgm:presLayoutVars>
      </dgm:prSet>
      <dgm:spPr/>
    </dgm:pt>
    <dgm:pt modelId="{801615E2-86C4-471F-8340-531C77090762}" type="pres">
      <dgm:prSet presAssocID="{3870AD17-5FEA-45CC-A264-437E6200D759}" presName="rootConnector3" presStyleLbl="asst1" presStyleIdx="0" presStyleCnt="1"/>
      <dgm:spPr/>
    </dgm:pt>
    <dgm:pt modelId="{A2B78D4E-7FD8-4786-AAB8-14B8FFDE32FE}" type="pres">
      <dgm:prSet presAssocID="{3870AD17-5FEA-45CC-A264-437E6200D759}" presName="hierChild6" presStyleCnt="0"/>
      <dgm:spPr/>
    </dgm:pt>
    <dgm:pt modelId="{6DFBEBF1-D027-47CD-8768-7382901F0AC3}" type="pres">
      <dgm:prSet presAssocID="{3870AD17-5FEA-45CC-A264-437E6200D759}" presName="hierChild7" presStyleCnt="0"/>
      <dgm:spPr/>
    </dgm:pt>
  </dgm:ptLst>
  <dgm:cxnLst>
    <dgm:cxn modelId="{8A1B4400-A435-46B6-9882-F56CAA39087D}" type="presOf" srcId="{3BBD195E-D32D-4F0D-92A0-B8228FC3F3E6}" destId="{1063355F-3CA2-4CD7-ABDD-2472E1B5A813}" srcOrd="0" destOrd="0" presId="urn:microsoft.com/office/officeart/2005/8/layout/orgChart1"/>
    <dgm:cxn modelId="{53726805-956A-470C-9B00-8BD05B663B1F}" type="presOf" srcId="{AA11AE39-84A7-443F-8D04-761595C87CA2}" destId="{5B1EFCC3-5758-4013-90AE-8C02A944E610}" srcOrd="1" destOrd="0" presId="urn:microsoft.com/office/officeart/2005/8/layout/orgChart1"/>
    <dgm:cxn modelId="{93841408-ED68-4B3A-B8FA-F28B8599AFA2}" srcId="{5FF3B8DB-07DB-48D2-B053-E89D84A21808}" destId="{C88DFE97-E22F-457E-88E7-17A5E5C49084}" srcOrd="0" destOrd="0" parTransId="{195CE4C5-49DE-4179-ACFC-2AE74D60BEDB}" sibTransId="{B5DDBD33-4F58-4FCD-981F-BE5B725421EA}"/>
    <dgm:cxn modelId="{BBB8D60E-A478-48E1-B62D-EB8964DBBD3C}" type="presOf" srcId="{C88DFE97-E22F-457E-88E7-17A5E5C49084}" destId="{D793A8CB-E379-4340-9475-95D5F619F284}" srcOrd="0" destOrd="0" presId="urn:microsoft.com/office/officeart/2005/8/layout/orgChart1"/>
    <dgm:cxn modelId="{AC0A4C13-5E49-4493-972A-6ABE3A18E8F8}" type="presOf" srcId="{5FF3B8DB-07DB-48D2-B053-E89D84A21808}" destId="{CE9FCAB0-A2F9-40B2-9844-81066772FCE9}" srcOrd="1" destOrd="0" presId="urn:microsoft.com/office/officeart/2005/8/layout/orgChart1"/>
    <dgm:cxn modelId="{3A142019-3A53-4529-B368-E7E241F14837}" type="presOf" srcId="{B8407057-D7C5-401A-9D25-C090648CC3BA}" destId="{F1CA47B6-5F92-4811-B8B1-964DE2C7B096}" srcOrd="0" destOrd="0" presId="urn:microsoft.com/office/officeart/2005/8/layout/orgChart1"/>
    <dgm:cxn modelId="{CA4DF51A-BD89-4463-B4CB-57447E57357C}" type="presOf" srcId="{D9050AFE-52FA-4E7C-91C2-F6270BC011CA}" destId="{CE2D1227-ED35-435D-99E6-4EF0AED13EC1}" srcOrd="0" destOrd="0" presId="urn:microsoft.com/office/officeart/2005/8/layout/orgChart1"/>
    <dgm:cxn modelId="{9C733D1C-EB58-4A05-B15C-C6115792D638}" type="presOf" srcId="{640ACEE4-4AB0-4DAE-A024-4C9E85CEE05C}" destId="{ED2C92B8-3D15-4F31-9A13-61C69CA9DBB5}" srcOrd="1" destOrd="0" presId="urn:microsoft.com/office/officeart/2005/8/layout/orgChart1"/>
    <dgm:cxn modelId="{5EE9901C-8471-4B30-90D8-86888415A63F}" type="presOf" srcId="{B8407057-D7C5-401A-9D25-C090648CC3BA}" destId="{DB08288B-7B6B-4182-9D4C-11D758ED8331}" srcOrd="1" destOrd="0" presId="urn:microsoft.com/office/officeart/2005/8/layout/orgChart1"/>
    <dgm:cxn modelId="{6455D81E-0B88-4E31-8662-BF39C7F638D7}" type="presOf" srcId="{640ACEE4-4AB0-4DAE-A024-4C9E85CEE05C}" destId="{CEFD3F48-B1EF-4F38-83DA-A6A01FE44FB0}" srcOrd="0" destOrd="0" presId="urn:microsoft.com/office/officeart/2005/8/layout/orgChart1"/>
    <dgm:cxn modelId="{B32B0E1F-AB93-4441-99FB-28AB69411AEE}" type="presOf" srcId="{3870AD17-5FEA-45CC-A264-437E6200D759}" destId="{E54C68C5-A011-42D1-B545-58D3C5293E3E}" srcOrd="0" destOrd="0" presId="urn:microsoft.com/office/officeart/2005/8/layout/orgChart1"/>
    <dgm:cxn modelId="{18906D23-ABE4-4BD5-A2C0-CD76EE944684}" type="presOf" srcId="{2F8EA08B-C35F-4391-BD2D-0D29EBB43B69}" destId="{354228E0-23A7-4207-B802-CD018A14033D}" srcOrd="1" destOrd="0" presId="urn:microsoft.com/office/officeart/2005/8/layout/orgChart1"/>
    <dgm:cxn modelId="{D222B32B-BB31-495A-9605-3628B9EFB08E}" srcId="{B8407057-D7C5-401A-9D25-C090648CC3BA}" destId="{6C65B71F-54B9-46C3-83BA-4936E133B08C}" srcOrd="2" destOrd="0" parTransId="{705CBA7F-A4EF-45B7-94D7-C165E518AEA7}" sibTransId="{ACF33E29-CBAA-444F-AF35-C940F83F3ABE}"/>
    <dgm:cxn modelId="{CA115536-A3CB-420B-9F5E-F9F77AF54F25}" srcId="{AA11AE39-84A7-443F-8D04-761595C87CA2}" destId="{C69348D2-A442-4ABC-9553-37C9BC7AA267}" srcOrd="1" destOrd="0" parTransId="{6B42852D-7173-41AB-ADD6-353E29A0D2B5}" sibTransId="{3D0B568D-2D6A-48CF-9DC3-F4CC8958C289}"/>
    <dgm:cxn modelId="{70C42C3E-1147-4FE0-8B13-776DAD0584EC}" srcId="{B8407057-D7C5-401A-9D25-C090648CC3BA}" destId="{3870AD17-5FEA-45CC-A264-437E6200D759}" srcOrd="0" destOrd="0" parTransId="{93C9D500-A898-4F1B-A976-BA1D4515CE21}" sibTransId="{21B1EAE4-C3A6-407A-817C-61E430A900CD}"/>
    <dgm:cxn modelId="{CE36E93F-DBFA-4783-BAB8-192605E112C9}" srcId="{B8407057-D7C5-401A-9D25-C090648CC3BA}" destId="{AA11AE39-84A7-443F-8D04-761595C87CA2}" srcOrd="1" destOrd="0" parTransId="{BFCE98B0-7AFD-428C-B943-8A5F825A48D3}" sibTransId="{C9FDE7AE-E1E4-469E-8E8C-C7E5313B13F0}"/>
    <dgm:cxn modelId="{02707662-71AA-4C56-8150-636096539028}" type="presOf" srcId="{C69348D2-A442-4ABC-9553-37C9BC7AA267}" destId="{16D8231B-E81F-482F-90C0-EBC4698E8B1B}" srcOrd="0" destOrd="0" presId="urn:microsoft.com/office/officeart/2005/8/layout/orgChart1"/>
    <dgm:cxn modelId="{252DF265-4CCA-4D03-A256-982EDAFE7BC8}" type="presOf" srcId="{3AE95071-32A2-4F23-BB03-98F87DFC44CF}" destId="{D9689179-A548-421E-A3E6-93C894EDD678}" srcOrd="1" destOrd="0" presId="urn:microsoft.com/office/officeart/2005/8/layout/orgChart1"/>
    <dgm:cxn modelId="{36DFE968-6884-4C03-B661-62D21381ED6A}" srcId="{6C65B71F-54B9-46C3-83BA-4936E133B08C}" destId="{D9050AFE-52FA-4E7C-91C2-F6270BC011CA}" srcOrd="2" destOrd="0" parTransId="{E553E584-04BA-44F7-AC7C-26606FD7901E}" sibTransId="{9288473D-9A0C-4E95-B4FF-E732EBAF4092}"/>
    <dgm:cxn modelId="{9656F548-BE8E-4479-A005-5FEB8FF62879}" type="presOf" srcId="{D1299736-40A9-4C8E-BEE0-9415422545F0}" destId="{D2A8781F-51FB-433F-BDE2-5371C0594C82}" srcOrd="0" destOrd="0" presId="urn:microsoft.com/office/officeart/2005/8/layout/orgChart1"/>
    <dgm:cxn modelId="{3D1C8E4C-D883-47DE-9FCD-44EEDC3EDE65}" srcId="{B8407057-D7C5-401A-9D25-C090648CC3BA}" destId="{5FF3B8DB-07DB-48D2-B053-E89D84A21808}" srcOrd="3" destOrd="0" parTransId="{3889B51A-102B-4C7A-BBD9-9A729DFDA90B}" sibTransId="{8F9A5E3A-9494-40EA-B714-736662B08531}"/>
    <dgm:cxn modelId="{8A072953-6940-4EC9-8CE3-DD3EB7723AED}" type="presOf" srcId="{42EC2FE1-92F2-4C5C-9D0F-D3D1DD2938C1}" destId="{B6446956-3694-4EDF-8B58-09C3FBFEDE98}" srcOrd="0" destOrd="0" presId="urn:microsoft.com/office/officeart/2005/8/layout/orgChart1"/>
    <dgm:cxn modelId="{E78A0554-DBB2-481F-8814-6BC58281E856}" type="presOf" srcId="{195CE4C5-49DE-4179-ACFC-2AE74D60BEDB}" destId="{0D0524F0-4D35-43A8-8DC8-B88AEE5B2D9D}" srcOrd="0" destOrd="0" presId="urn:microsoft.com/office/officeart/2005/8/layout/orgChart1"/>
    <dgm:cxn modelId="{B69B7E75-7D24-47BE-A523-B838C0E4B890}" type="presOf" srcId="{3870AD17-5FEA-45CC-A264-437E6200D759}" destId="{801615E2-86C4-471F-8340-531C77090762}" srcOrd="1" destOrd="0" presId="urn:microsoft.com/office/officeart/2005/8/layout/orgChart1"/>
    <dgm:cxn modelId="{B9EC8B81-DBFE-4440-AD72-B4198C1A6F33}" srcId="{8ED62F39-DFF0-4AFC-93F4-108419DEB4E0}" destId="{B8407057-D7C5-401A-9D25-C090648CC3BA}" srcOrd="0" destOrd="0" parTransId="{454FC076-3561-4BE5-9BFE-56C3E23F5EA8}" sibTransId="{2680CA9B-FFB7-44AF-BCED-197B592CE19F}"/>
    <dgm:cxn modelId="{C516708D-4C89-4F64-8F0A-4C0440604D8E}" srcId="{6C65B71F-54B9-46C3-83BA-4936E133B08C}" destId="{3AE95071-32A2-4F23-BB03-98F87DFC44CF}" srcOrd="0" destOrd="0" parTransId="{D1299736-40A9-4C8E-BEE0-9415422545F0}" sibTransId="{9818DAD2-9CCA-4E86-AA1C-F2191F894696}"/>
    <dgm:cxn modelId="{BB842491-A203-427F-8560-0E571A93566F}" type="presOf" srcId="{AA11AE39-84A7-443F-8D04-761595C87CA2}" destId="{B43E326E-78FD-4FF7-B8EA-5A81583A4160}" srcOrd="0" destOrd="0" presId="urn:microsoft.com/office/officeart/2005/8/layout/orgChart1"/>
    <dgm:cxn modelId="{BE638C94-C7B9-49C5-A864-B8862D54515D}" type="presOf" srcId="{BFCE98B0-7AFD-428C-B943-8A5F825A48D3}" destId="{865CF07F-4B0B-47AE-9ED6-4621D148BC45}" srcOrd="0" destOrd="0" presId="urn:microsoft.com/office/officeart/2005/8/layout/orgChart1"/>
    <dgm:cxn modelId="{11091197-5DFA-4095-9A9E-F8DDAD0869E7}" type="presOf" srcId="{C69348D2-A442-4ABC-9553-37C9BC7AA267}" destId="{D37F5B53-5639-45E5-90AB-A429DD1F0F42}" srcOrd="1" destOrd="0" presId="urn:microsoft.com/office/officeart/2005/8/layout/orgChart1"/>
    <dgm:cxn modelId="{2549FA9A-9151-403E-8B64-97B866543934}" type="presOf" srcId="{0A12BFA1-5605-4B1E-9C53-8386CC774922}" destId="{792E24B4-4402-4097-A6FD-9D12FBD29E98}" srcOrd="1" destOrd="0" presId="urn:microsoft.com/office/officeart/2005/8/layout/orgChart1"/>
    <dgm:cxn modelId="{C6042C9B-143E-49AB-AF08-6681222F09D6}" type="presOf" srcId="{6C65B71F-54B9-46C3-83BA-4936E133B08C}" destId="{98322355-B66F-4FDD-9500-DD60F1205591}" srcOrd="1" destOrd="0" presId="urn:microsoft.com/office/officeart/2005/8/layout/orgChart1"/>
    <dgm:cxn modelId="{3E0F3D9B-A70D-40EB-ABAD-C4ABB7D8E860}" type="presOf" srcId="{525877B8-8D26-49DC-A6E8-38BF128F8AF3}" destId="{49D3DFA2-0BEF-4C1A-BA28-D38D56EC5E41}" srcOrd="0" destOrd="0" presId="urn:microsoft.com/office/officeart/2005/8/layout/orgChart1"/>
    <dgm:cxn modelId="{54F3DEA4-25FC-41C1-8F99-E30B3FE85E1C}" srcId="{B8407057-D7C5-401A-9D25-C090648CC3BA}" destId="{B10CF216-1150-42E9-82D1-0DB85BEADF89}" srcOrd="4" destOrd="0" parTransId="{42EC2FE1-92F2-4C5C-9D0F-D3D1DD2938C1}" sibTransId="{D5BB99B0-7F7C-49B0-B9E0-DD4782BE2C84}"/>
    <dgm:cxn modelId="{557D00A7-9EC5-4EAA-9C80-F8CCE3E31E13}" type="presOf" srcId="{E553E584-04BA-44F7-AC7C-26606FD7901E}" destId="{77103B26-1E86-4748-9F42-36A5543AF3AC}" srcOrd="0" destOrd="0" presId="urn:microsoft.com/office/officeart/2005/8/layout/orgChart1"/>
    <dgm:cxn modelId="{45B093AB-4732-4635-8B93-9E0527F9D8D6}" type="presOf" srcId="{B10CF216-1150-42E9-82D1-0DB85BEADF89}" destId="{738A4E7D-EBDF-4A40-BA76-0A31C731A6CE}" srcOrd="0" destOrd="0" presId="urn:microsoft.com/office/officeart/2005/8/layout/orgChart1"/>
    <dgm:cxn modelId="{BC12CAB1-A53D-4850-9ABD-BC02963A241D}" type="presOf" srcId="{C88DFE97-E22F-457E-88E7-17A5E5C49084}" destId="{8A47AB53-6AD1-4682-8215-38785488A306}" srcOrd="1" destOrd="0" presId="urn:microsoft.com/office/officeart/2005/8/layout/orgChart1"/>
    <dgm:cxn modelId="{63AC14BB-7D42-4F04-A470-BB01AFAEDD74}" type="presOf" srcId="{93C9D500-A898-4F1B-A976-BA1D4515CE21}" destId="{6F0A5098-14CD-4F0D-AE9F-49560EC0B9DF}" srcOrd="0" destOrd="0" presId="urn:microsoft.com/office/officeart/2005/8/layout/orgChart1"/>
    <dgm:cxn modelId="{BF979BBB-3C85-4259-9C23-F1FE14FD4246}" type="presOf" srcId="{73723388-B7AE-431C-808A-3AA2BE77B7DB}" destId="{6990D50E-7E23-4E78-826C-B9275AD72F3B}" srcOrd="0" destOrd="0" presId="urn:microsoft.com/office/officeart/2005/8/layout/orgChart1"/>
    <dgm:cxn modelId="{2625B7BF-E8DB-43E8-930E-BE44B5C155C1}" srcId="{5FF3B8DB-07DB-48D2-B053-E89D84A21808}" destId="{0A12BFA1-5605-4B1E-9C53-8386CC774922}" srcOrd="1" destOrd="0" parTransId="{73723388-B7AE-431C-808A-3AA2BE77B7DB}" sibTransId="{687CB5EF-60DD-4093-956C-D48D7D803CEB}"/>
    <dgm:cxn modelId="{75C33FC9-D3DF-4890-B616-6295D3A36D9C}" type="presOf" srcId="{3889B51A-102B-4C7A-BBD9-9A729DFDA90B}" destId="{A6176495-0239-4DC9-B5F5-9C14361E3022}" srcOrd="0" destOrd="0" presId="urn:microsoft.com/office/officeart/2005/8/layout/orgChart1"/>
    <dgm:cxn modelId="{496B97CA-ECCA-4F85-BF7A-EA08AFB95443}" type="presOf" srcId="{5FF3B8DB-07DB-48D2-B053-E89D84A21808}" destId="{2450B790-1F08-4B46-AC3D-5FB79A00E35A}" srcOrd="0" destOrd="0" presId="urn:microsoft.com/office/officeart/2005/8/layout/orgChart1"/>
    <dgm:cxn modelId="{2FE3CCCF-8028-4D96-8F7E-2695A74001D3}" type="presOf" srcId="{8ED62F39-DFF0-4AFC-93F4-108419DEB4E0}" destId="{C0FF0902-5322-46A4-B3CB-441DA8739587}" srcOrd="0" destOrd="0" presId="urn:microsoft.com/office/officeart/2005/8/layout/orgChart1"/>
    <dgm:cxn modelId="{358996DD-0497-4136-A73E-FB109F36AC8C}" type="presOf" srcId="{6C65B71F-54B9-46C3-83BA-4936E133B08C}" destId="{1497D46C-A7E3-49B9-AB73-A17B03888493}" srcOrd="0" destOrd="0" presId="urn:microsoft.com/office/officeart/2005/8/layout/orgChart1"/>
    <dgm:cxn modelId="{18B4C1E3-4B35-4455-9978-89724643092C}" type="presOf" srcId="{6B42852D-7173-41AB-ADD6-353E29A0D2B5}" destId="{CE8479DD-1AEF-4F9B-9A71-1FE65E05B71B}" srcOrd="0" destOrd="0" presId="urn:microsoft.com/office/officeart/2005/8/layout/orgChart1"/>
    <dgm:cxn modelId="{E17666E9-19F6-4B11-89F4-FD4A4B1F503B}" type="presOf" srcId="{D9050AFE-52FA-4E7C-91C2-F6270BC011CA}" destId="{6C87B657-8F73-4A2F-9C28-8EA267F3188C}" srcOrd="1" destOrd="0" presId="urn:microsoft.com/office/officeart/2005/8/layout/orgChart1"/>
    <dgm:cxn modelId="{BA3449EA-6145-4C23-9912-8C0719367F38}" type="presOf" srcId="{0A12BFA1-5605-4B1E-9C53-8386CC774922}" destId="{4D52274A-68E8-4073-B14D-2C29CE4B0FF0}" srcOrd="0" destOrd="0" presId="urn:microsoft.com/office/officeart/2005/8/layout/orgChart1"/>
    <dgm:cxn modelId="{0B0A9CED-11DD-4752-9107-247615E18B2D}" srcId="{AA11AE39-84A7-443F-8D04-761595C87CA2}" destId="{640ACEE4-4AB0-4DAE-A024-4C9E85CEE05C}" srcOrd="0" destOrd="0" parTransId="{525877B8-8D26-49DC-A6E8-38BF128F8AF3}" sibTransId="{95E9607C-90C2-4DFF-A460-B9C262C591F0}"/>
    <dgm:cxn modelId="{4AE27FEF-0C32-45C7-817D-AC66B8396FFA}" type="presOf" srcId="{705CBA7F-A4EF-45B7-94D7-C165E518AEA7}" destId="{2E7D0EF6-4F8C-461E-9033-6E0C939E7D6C}" srcOrd="0" destOrd="0" presId="urn:microsoft.com/office/officeart/2005/8/layout/orgChart1"/>
    <dgm:cxn modelId="{A69F74F0-4A53-4BAE-B09C-A42F9B3B483D}" type="presOf" srcId="{3AE95071-32A2-4F23-BB03-98F87DFC44CF}" destId="{6A747864-BAA5-4FB1-B64F-44A6DBC3F0EF}" srcOrd="0" destOrd="0" presId="urn:microsoft.com/office/officeart/2005/8/layout/orgChart1"/>
    <dgm:cxn modelId="{09A921F4-C6B1-409C-AD5E-74DE981F4767}" type="presOf" srcId="{B10CF216-1150-42E9-82D1-0DB85BEADF89}" destId="{7D27022C-9BC6-43A6-A277-8895296588A7}" srcOrd="1" destOrd="0" presId="urn:microsoft.com/office/officeart/2005/8/layout/orgChart1"/>
    <dgm:cxn modelId="{F385B6F7-7D0D-427A-B947-5742892E47ED}" srcId="{6C65B71F-54B9-46C3-83BA-4936E133B08C}" destId="{2F8EA08B-C35F-4391-BD2D-0D29EBB43B69}" srcOrd="1" destOrd="0" parTransId="{3BBD195E-D32D-4F0D-92A0-B8228FC3F3E6}" sibTransId="{675AF272-69D2-4681-A28C-04B6A81FDED3}"/>
    <dgm:cxn modelId="{320D9EFE-16A5-440D-9EE4-A565515C5D63}" type="presOf" srcId="{2F8EA08B-C35F-4391-BD2D-0D29EBB43B69}" destId="{EDA2340C-9DC8-42C1-8D28-31C138A00523}" srcOrd="0" destOrd="0" presId="urn:microsoft.com/office/officeart/2005/8/layout/orgChart1"/>
    <dgm:cxn modelId="{5D950DFE-2478-4655-999C-8F2354B8E486}" type="presParOf" srcId="{C0FF0902-5322-46A4-B3CB-441DA8739587}" destId="{2C3DD1A1-8C38-4634-A95F-A1C36D2C0193}" srcOrd="0" destOrd="0" presId="urn:microsoft.com/office/officeart/2005/8/layout/orgChart1"/>
    <dgm:cxn modelId="{78961394-83DB-4699-B94B-6787382F8B89}" type="presParOf" srcId="{2C3DD1A1-8C38-4634-A95F-A1C36D2C0193}" destId="{78A992BE-3E20-4B93-8158-DED696CB33DF}" srcOrd="0" destOrd="0" presId="urn:microsoft.com/office/officeart/2005/8/layout/orgChart1"/>
    <dgm:cxn modelId="{C78DC339-81C3-421B-95A1-894B0921CC0B}" type="presParOf" srcId="{78A992BE-3E20-4B93-8158-DED696CB33DF}" destId="{F1CA47B6-5F92-4811-B8B1-964DE2C7B096}" srcOrd="0" destOrd="0" presId="urn:microsoft.com/office/officeart/2005/8/layout/orgChart1"/>
    <dgm:cxn modelId="{8528EE0D-1A01-4EB1-BF98-88FCCC989B48}" type="presParOf" srcId="{78A992BE-3E20-4B93-8158-DED696CB33DF}" destId="{DB08288B-7B6B-4182-9D4C-11D758ED8331}" srcOrd="1" destOrd="0" presId="urn:microsoft.com/office/officeart/2005/8/layout/orgChart1"/>
    <dgm:cxn modelId="{5FADF34F-08C7-41CD-BA33-F5973C8978AD}" type="presParOf" srcId="{2C3DD1A1-8C38-4634-A95F-A1C36D2C0193}" destId="{C2500E11-EA4B-4090-8144-C1858058CB19}" srcOrd="1" destOrd="0" presId="urn:microsoft.com/office/officeart/2005/8/layout/orgChart1"/>
    <dgm:cxn modelId="{91EE5023-061D-4913-8D55-F650959AF16B}" type="presParOf" srcId="{C2500E11-EA4B-4090-8144-C1858058CB19}" destId="{865CF07F-4B0B-47AE-9ED6-4621D148BC45}" srcOrd="0" destOrd="0" presId="urn:microsoft.com/office/officeart/2005/8/layout/orgChart1"/>
    <dgm:cxn modelId="{9329B4D6-D006-48F3-A4AE-59156CBB9E87}" type="presParOf" srcId="{C2500E11-EA4B-4090-8144-C1858058CB19}" destId="{CF69AD64-C71E-48D2-80C2-E537232BC6F0}" srcOrd="1" destOrd="0" presId="urn:microsoft.com/office/officeart/2005/8/layout/orgChart1"/>
    <dgm:cxn modelId="{618C1CE6-9268-4A5E-934B-FC2182ADAC59}" type="presParOf" srcId="{CF69AD64-C71E-48D2-80C2-E537232BC6F0}" destId="{AA9E7753-C8AE-4E7A-88CA-B86B61018EFB}" srcOrd="0" destOrd="0" presId="urn:microsoft.com/office/officeart/2005/8/layout/orgChart1"/>
    <dgm:cxn modelId="{8A9FBD65-6C3F-4AA3-A715-8E2D42BC9D53}" type="presParOf" srcId="{AA9E7753-C8AE-4E7A-88CA-B86B61018EFB}" destId="{B43E326E-78FD-4FF7-B8EA-5A81583A4160}" srcOrd="0" destOrd="0" presId="urn:microsoft.com/office/officeart/2005/8/layout/orgChart1"/>
    <dgm:cxn modelId="{A7DE6CDC-4287-4A8E-ADE3-4EB5FC9A4278}" type="presParOf" srcId="{AA9E7753-C8AE-4E7A-88CA-B86B61018EFB}" destId="{5B1EFCC3-5758-4013-90AE-8C02A944E610}" srcOrd="1" destOrd="0" presId="urn:microsoft.com/office/officeart/2005/8/layout/orgChart1"/>
    <dgm:cxn modelId="{815D52CB-35F2-4FD7-AAB9-FA375856C84B}" type="presParOf" srcId="{CF69AD64-C71E-48D2-80C2-E537232BC6F0}" destId="{3C378E83-43B1-431E-83F7-B41D4B71DFEC}" srcOrd="1" destOrd="0" presId="urn:microsoft.com/office/officeart/2005/8/layout/orgChart1"/>
    <dgm:cxn modelId="{CE9E49E1-53F6-4B85-B4DB-72B7BAA69F1A}" type="presParOf" srcId="{3C378E83-43B1-431E-83F7-B41D4B71DFEC}" destId="{49D3DFA2-0BEF-4C1A-BA28-D38D56EC5E41}" srcOrd="0" destOrd="0" presId="urn:microsoft.com/office/officeart/2005/8/layout/orgChart1"/>
    <dgm:cxn modelId="{D93F0C26-9D45-497B-967C-AF07FAD09E63}" type="presParOf" srcId="{3C378E83-43B1-431E-83F7-B41D4B71DFEC}" destId="{65E73A45-65FE-447E-96EF-F9575FF790FC}" srcOrd="1" destOrd="0" presId="urn:microsoft.com/office/officeart/2005/8/layout/orgChart1"/>
    <dgm:cxn modelId="{81B561E9-B03F-4687-80C5-42BCB1DF71E7}" type="presParOf" srcId="{65E73A45-65FE-447E-96EF-F9575FF790FC}" destId="{505E516A-8519-4F64-9FBF-2F09BC6F5F6F}" srcOrd="0" destOrd="0" presId="urn:microsoft.com/office/officeart/2005/8/layout/orgChart1"/>
    <dgm:cxn modelId="{891E008F-B62F-4C81-AB64-E4348267078A}" type="presParOf" srcId="{505E516A-8519-4F64-9FBF-2F09BC6F5F6F}" destId="{CEFD3F48-B1EF-4F38-83DA-A6A01FE44FB0}" srcOrd="0" destOrd="0" presId="urn:microsoft.com/office/officeart/2005/8/layout/orgChart1"/>
    <dgm:cxn modelId="{71E96B26-5833-4511-8B30-FF93E4FDDE21}" type="presParOf" srcId="{505E516A-8519-4F64-9FBF-2F09BC6F5F6F}" destId="{ED2C92B8-3D15-4F31-9A13-61C69CA9DBB5}" srcOrd="1" destOrd="0" presId="urn:microsoft.com/office/officeart/2005/8/layout/orgChart1"/>
    <dgm:cxn modelId="{38EB9BCC-80AD-4914-99D7-CF49C8EA6B75}" type="presParOf" srcId="{65E73A45-65FE-447E-96EF-F9575FF790FC}" destId="{28F03632-19C4-4BBE-8A2D-261FD87E8D46}" srcOrd="1" destOrd="0" presId="urn:microsoft.com/office/officeart/2005/8/layout/orgChart1"/>
    <dgm:cxn modelId="{0F2ED9BB-0883-4296-9016-98D20EB8E741}" type="presParOf" srcId="{65E73A45-65FE-447E-96EF-F9575FF790FC}" destId="{6AA704DF-7379-4491-A555-E3BFBE62E476}" srcOrd="2" destOrd="0" presId="urn:microsoft.com/office/officeart/2005/8/layout/orgChart1"/>
    <dgm:cxn modelId="{6EE3920A-ED74-460B-A0E4-BECCFFE00A6E}" type="presParOf" srcId="{3C378E83-43B1-431E-83F7-B41D4B71DFEC}" destId="{CE8479DD-1AEF-4F9B-9A71-1FE65E05B71B}" srcOrd="2" destOrd="0" presId="urn:microsoft.com/office/officeart/2005/8/layout/orgChart1"/>
    <dgm:cxn modelId="{0E65D9A4-766F-485C-836F-3355C21277AF}" type="presParOf" srcId="{3C378E83-43B1-431E-83F7-B41D4B71DFEC}" destId="{FDDC14A1-FD21-493D-A282-BDF126F8186F}" srcOrd="3" destOrd="0" presId="urn:microsoft.com/office/officeart/2005/8/layout/orgChart1"/>
    <dgm:cxn modelId="{57C13B55-A10B-4E0D-A97A-8484FE96AD5B}" type="presParOf" srcId="{FDDC14A1-FD21-493D-A282-BDF126F8186F}" destId="{CD52FDE4-3CC8-47D5-A407-817FCE8238FE}" srcOrd="0" destOrd="0" presId="urn:microsoft.com/office/officeart/2005/8/layout/orgChart1"/>
    <dgm:cxn modelId="{30BA281A-AFEF-42F5-B692-5AD03052CAD9}" type="presParOf" srcId="{CD52FDE4-3CC8-47D5-A407-817FCE8238FE}" destId="{16D8231B-E81F-482F-90C0-EBC4698E8B1B}" srcOrd="0" destOrd="0" presId="urn:microsoft.com/office/officeart/2005/8/layout/orgChart1"/>
    <dgm:cxn modelId="{1E9F1342-CF42-4EB4-AB91-85312E1DA7AE}" type="presParOf" srcId="{CD52FDE4-3CC8-47D5-A407-817FCE8238FE}" destId="{D37F5B53-5639-45E5-90AB-A429DD1F0F42}" srcOrd="1" destOrd="0" presId="urn:microsoft.com/office/officeart/2005/8/layout/orgChart1"/>
    <dgm:cxn modelId="{67722450-FA92-4CDB-B7B9-9A94449E0800}" type="presParOf" srcId="{FDDC14A1-FD21-493D-A282-BDF126F8186F}" destId="{5DB1918B-E854-4AF4-B0BB-4B4E4B26B660}" srcOrd="1" destOrd="0" presId="urn:microsoft.com/office/officeart/2005/8/layout/orgChart1"/>
    <dgm:cxn modelId="{1A3F4AAB-A30B-46D6-B744-3680601A50A5}" type="presParOf" srcId="{FDDC14A1-FD21-493D-A282-BDF126F8186F}" destId="{25A513C2-7DBB-4576-8D00-562863D7E3CE}" srcOrd="2" destOrd="0" presId="urn:microsoft.com/office/officeart/2005/8/layout/orgChart1"/>
    <dgm:cxn modelId="{3A1D640C-5E58-45C1-AB61-A5457E366E08}" type="presParOf" srcId="{CF69AD64-C71E-48D2-80C2-E537232BC6F0}" destId="{1C028AE6-167A-4FFC-ADDB-A4E8DAA6FE3D}" srcOrd="2" destOrd="0" presId="urn:microsoft.com/office/officeart/2005/8/layout/orgChart1"/>
    <dgm:cxn modelId="{01AAEFF2-3DA0-4F27-9227-06D94CAD8547}" type="presParOf" srcId="{C2500E11-EA4B-4090-8144-C1858058CB19}" destId="{2E7D0EF6-4F8C-461E-9033-6E0C939E7D6C}" srcOrd="2" destOrd="0" presId="urn:microsoft.com/office/officeart/2005/8/layout/orgChart1"/>
    <dgm:cxn modelId="{5B51B870-D004-406A-9915-CA9CEEF96F2A}" type="presParOf" srcId="{C2500E11-EA4B-4090-8144-C1858058CB19}" destId="{CB7E500F-0420-453B-AA3A-0CB9270729FF}" srcOrd="3" destOrd="0" presId="urn:microsoft.com/office/officeart/2005/8/layout/orgChart1"/>
    <dgm:cxn modelId="{76AA8F9D-8C7F-4F02-94CD-E924B764C982}" type="presParOf" srcId="{CB7E500F-0420-453B-AA3A-0CB9270729FF}" destId="{7BAB2136-A1A5-49E1-B7CD-DE16682811A8}" srcOrd="0" destOrd="0" presId="urn:microsoft.com/office/officeart/2005/8/layout/orgChart1"/>
    <dgm:cxn modelId="{10AE237A-6815-4C76-A228-7F3C4C4D90C6}" type="presParOf" srcId="{7BAB2136-A1A5-49E1-B7CD-DE16682811A8}" destId="{1497D46C-A7E3-49B9-AB73-A17B03888493}" srcOrd="0" destOrd="0" presId="urn:microsoft.com/office/officeart/2005/8/layout/orgChart1"/>
    <dgm:cxn modelId="{1106A9EA-6B84-47B1-906F-902ECEB331A4}" type="presParOf" srcId="{7BAB2136-A1A5-49E1-B7CD-DE16682811A8}" destId="{98322355-B66F-4FDD-9500-DD60F1205591}" srcOrd="1" destOrd="0" presId="urn:microsoft.com/office/officeart/2005/8/layout/orgChart1"/>
    <dgm:cxn modelId="{AABE775F-16F6-4C8E-8E0D-FCD1C762D53B}" type="presParOf" srcId="{CB7E500F-0420-453B-AA3A-0CB9270729FF}" destId="{B670DF75-C4A8-4FED-A56E-279FF17F8682}" srcOrd="1" destOrd="0" presId="urn:microsoft.com/office/officeart/2005/8/layout/orgChart1"/>
    <dgm:cxn modelId="{839C830A-9DDC-4AFD-BEE6-A1DCB3A5BBBE}" type="presParOf" srcId="{B670DF75-C4A8-4FED-A56E-279FF17F8682}" destId="{D2A8781F-51FB-433F-BDE2-5371C0594C82}" srcOrd="0" destOrd="0" presId="urn:microsoft.com/office/officeart/2005/8/layout/orgChart1"/>
    <dgm:cxn modelId="{0121EDC1-A1A6-4586-BCA0-DBAB5FDC06DF}" type="presParOf" srcId="{B670DF75-C4A8-4FED-A56E-279FF17F8682}" destId="{B8BBD726-1F03-4FEB-899B-2B5E8061A4B4}" srcOrd="1" destOrd="0" presId="urn:microsoft.com/office/officeart/2005/8/layout/orgChart1"/>
    <dgm:cxn modelId="{44E18E82-452D-4D56-B5DB-F9F88CD4E766}" type="presParOf" srcId="{B8BBD726-1F03-4FEB-899B-2B5E8061A4B4}" destId="{91381A0E-7F98-4E96-9D6F-1817650F0FFE}" srcOrd="0" destOrd="0" presId="urn:microsoft.com/office/officeart/2005/8/layout/orgChart1"/>
    <dgm:cxn modelId="{6FCF8BA8-3350-4303-BAA9-6E7E26A185F9}" type="presParOf" srcId="{91381A0E-7F98-4E96-9D6F-1817650F0FFE}" destId="{6A747864-BAA5-4FB1-B64F-44A6DBC3F0EF}" srcOrd="0" destOrd="0" presId="urn:microsoft.com/office/officeart/2005/8/layout/orgChart1"/>
    <dgm:cxn modelId="{AE003FE6-AAA6-47F8-A7BB-68F1923C12E4}" type="presParOf" srcId="{91381A0E-7F98-4E96-9D6F-1817650F0FFE}" destId="{D9689179-A548-421E-A3E6-93C894EDD678}" srcOrd="1" destOrd="0" presId="urn:microsoft.com/office/officeart/2005/8/layout/orgChart1"/>
    <dgm:cxn modelId="{E43109B0-AB0B-479C-8F9A-B39F06D692F8}" type="presParOf" srcId="{B8BBD726-1F03-4FEB-899B-2B5E8061A4B4}" destId="{20E2CAD2-2C95-4BFD-872D-EC4C1AE3C171}" srcOrd="1" destOrd="0" presId="urn:microsoft.com/office/officeart/2005/8/layout/orgChart1"/>
    <dgm:cxn modelId="{2D54BB99-C9C4-4D33-A446-F44AFAB8EA9D}" type="presParOf" srcId="{B8BBD726-1F03-4FEB-899B-2B5E8061A4B4}" destId="{25669227-85FD-4F18-B20E-0971867B03C6}" srcOrd="2" destOrd="0" presId="urn:microsoft.com/office/officeart/2005/8/layout/orgChart1"/>
    <dgm:cxn modelId="{4ED5F273-77C6-4F16-B82A-03F152E2AF8E}" type="presParOf" srcId="{B670DF75-C4A8-4FED-A56E-279FF17F8682}" destId="{1063355F-3CA2-4CD7-ABDD-2472E1B5A813}" srcOrd="2" destOrd="0" presId="urn:microsoft.com/office/officeart/2005/8/layout/orgChart1"/>
    <dgm:cxn modelId="{6ACC7A1C-EF5F-47A5-B5C4-D473795AA788}" type="presParOf" srcId="{B670DF75-C4A8-4FED-A56E-279FF17F8682}" destId="{6298416A-F6EC-45E5-945A-9A08C3AC27B3}" srcOrd="3" destOrd="0" presId="urn:microsoft.com/office/officeart/2005/8/layout/orgChart1"/>
    <dgm:cxn modelId="{EFDC6ADA-5A2D-4CCA-B3B3-6E883C0D31B7}" type="presParOf" srcId="{6298416A-F6EC-45E5-945A-9A08C3AC27B3}" destId="{699CDFAD-614E-493D-BDE6-2B720CFE70FB}" srcOrd="0" destOrd="0" presId="urn:microsoft.com/office/officeart/2005/8/layout/orgChart1"/>
    <dgm:cxn modelId="{D48CFBF0-CDC8-4791-AA00-59D54D9563E4}" type="presParOf" srcId="{699CDFAD-614E-493D-BDE6-2B720CFE70FB}" destId="{EDA2340C-9DC8-42C1-8D28-31C138A00523}" srcOrd="0" destOrd="0" presId="urn:microsoft.com/office/officeart/2005/8/layout/orgChart1"/>
    <dgm:cxn modelId="{F6A7B6E8-4306-454C-93FE-35EF2B96F485}" type="presParOf" srcId="{699CDFAD-614E-493D-BDE6-2B720CFE70FB}" destId="{354228E0-23A7-4207-B802-CD018A14033D}" srcOrd="1" destOrd="0" presId="urn:microsoft.com/office/officeart/2005/8/layout/orgChart1"/>
    <dgm:cxn modelId="{90630D9E-4A15-4A1E-A5B5-4D036495347D}" type="presParOf" srcId="{6298416A-F6EC-45E5-945A-9A08C3AC27B3}" destId="{60022199-1D0A-4A4E-B4DC-F07A509015B2}" srcOrd="1" destOrd="0" presId="urn:microsoft.com/office/officeart/2005/8/layout/orgChart1"/>
    <dgm:cxn modelId="{1C5399C1-A934-49E2-A8E2-23EA65A397B3}" type="presParOf" srcId="{6298416A-F6EC-45E5-945A-9A08C3AC27B3}" destId="{A9FB1B37-85D6-440B-9307-845429A63616}" srcOrd="2" destOrd="0" presId="urn:microsoft.com/office/officeart/2005/8/layout/orgChart1"/>
    <dgm:cxn modelId="{175B20CF-BED4-48C6-A8D0-AA93589E0FB0}" type="presParOf" srcId="{B670DF75-C4A8-4FED-A56E-279FF17F8682}" destId="{77103B26-1E86-4748-9F42-36A5543AF3AC}" srcOrd="4" destOrd="0" presId="urn:microsoft.com/office/officeart/2005/8/layout/orgChart1"/>
    <dgm:cxn modelId="{FBED076C-A640-419E-B6B7-33E69B2F27C6}" type="presParOf" srcId="{B670DF75-C4A8-4FED-A56E-279FF17F8682}" destId="{41996B41-F48F-467A-9D66-C75D7D6A226E}" srcOrd="5" destOrd="0" presId="urn:microsoft.com/office/officeart/2005/8/layout/orgChart1"/>
    <dgm:cxn modelId="{21D05FCA-7F6F-4FE6-B7F6-9EFC84E74893}" type="presParOf" srcId="{41996B41-F48F-467A-9D66-C75D7D6A226E}" destId="{020A8C76-8628-4955-9ABE-06A848638164}" srcOrd="0" destOrd="0" presId="urn:microsoft.com/office/officeart/2005/8/layout/orgChart1"/>
    <dgm:cxn modelId="{2EC96583-C263-4600-BB98-D40DFDFD71AA}" type="presParOf" srcId="{020A8C76-8628-4955-9ABE-06A848638164}" destId="{CE2D1227-ED35-435D-99E6-4EF0AED13EC1}" srcOrd="0" destOrd="0" presId="urn:microsoft.com/office/officeart/2005/8/layout/orgChart1"/>
    <dgm:cxn modelId="{45511378-F599-4305-AAC3-C397522C1ABE}" type="presParOf" srcId="{020A8C76-8628-4955-9ABE-06A848638164}" destId="{6C87B657-8F73-4A2F-9C28-8EA267F3188C}" srcOrd="1" destOrd="0" presId="urn:microsoft.com/office/officeart/2005/8/layout/orgChart1"/>
    <dgm:cxn modelId="{2FBDFB4B-2D12-4DEA-B652-8CC5B23E7F78}" type="presParOf" srcId="{41996B41-F48F-467A-9D66-C75D7D6A226E}" destId="{EA262268-A2CF-4B33-AA1C-D92143FA5734}" srcOrd="1" destOrd="0" presId="urn:microsoft.com/office/officeart/2005/8/layout/orgChart1"/>
    <dgm:cxn modelId="{B886FFF0-969C-4D7A-A82C-6617AD8BB4AD}" type="presParOf" srcId="{41996B41-F48F-467A-9D66-C75D7D6A226E}" destId="{255633A5-4305-4E21-8578-D9CD6B6FC2D0}" srcOrd="2" destOrd="0" presId="urn:microsoft.com/office/officeart/2005/8/layout/orgChart1"/>
    <dgm:cxn modelId="{10CAC30A-1BD0-469B-BFDE-F5287458AC13}" type="presParOf" srcId="{CB7E500F-0420-453B-AA3A-0CB9270729FF}" destId="{01DCC24D-86E3-40B9-BA34-7C65580420CE}" srcOrd="2" destOrd="0" presId="urn:microsoft.com/office/officeart/2005/8/layout/orgChart1"/>
    <dgm:cxn modelId="{000F2BDF-74D3-48A6-8398-17FEA53FF7A8}" type="presParOf" srcId="{C2500E11-EA4B-4090-8144-C1858058CB19}" destId="{A6176495-0239-4DC9-B5F5-9C14361E3022}" srcOrd="4" destOrd="0" presId="urn:microsoft.com/office/officeart/2005/8/layout/orgChart1"/>
    <dgm:cxn modelId="{9C5B74D0-B042-4E42-97D3-42817BB0A82D}" type="presParOf" srcId="{C2500E11-EA4B-4090-8144-C1858058CB19}" destId="{DA5F1341-C2E9-4D45-A72D-B06CFB2F5254}" srcOrd="5" destOrd="0" presId="urn:microsoft.com/office/officeart/2005/8/layout/orgChart1"/>
    <dgm:cxn modelId="{9D79E2BD-4A15-4C91-A824-8B3F0C711F10}" type="presParOf" srcId="{DA5F1341-C2E9-4D45-A72D-B06CFB2F5254}" destId="{F13B3B38-8232-4990-82C1-3FE6E113CC59}" srcOrd="0" destOrd="0" presId="urn:microsoft.com/office/officeart/2005/8/layout/orgChart1"/>
    <dgm:cxn modelId="{F8396D4A-3E09-41F0-9218-C803FACA72DE}" type="presParOf" srcId="{F13B3B38-8232-4990-82C1-3FE6E113CC59}" destId="{2450B790-1F08-4B46-AC3D-5FB79A00E35A}" srcOrd="0" destOrd="0" presId="urn:microsoft.com/office/officeart/2005/8/layout/orgChart1"/>
    <dgm:cxn modelId="{C30D2756-2C5D-4AE8-910B-BB5459C04B55}" type="presParOf" srcId="{F13B3B38-8232-4990-82C1-3FE6E113CC59}" destId="{CE9FCAB0-A2F9-40B2-9844-81066772FCE9}" srcOrd="1" destOrd="0" presId="urn:microsoft.com/office/officeart/2005/8/layout/orgChart1"/>
    <dgm:cxn modelId="{E2EF61CD-78F1-42CA-AF33-4F2F759CF4D5}" type="presParOf" srcId="{DA5F1341-C2E9-4D45-A72D-B06CFB2F5254}" destId="{5BE447D3-B314-4269-A2C1-5DAF8E69591C}" srcOrd="1" destOrd="0" presId="urn:microsoft.com/office/officeart/2005/8/layout/orgChart1"/>
    <dgm:cxn modelId="{42EF3876-A4EE-4BB2-AB04-A70781A98693}" type="presParOf" srcId="{5BE447D3-B314-4269-A2C1-5DAF8E69591C}" destId="{0D0524F0-4D35-43A8-8DC8-B88AEE5B2D9D}" srcOrd="0" destOrd="0" presId="urn:microsoft.com/office/officeart/2005/8/layout/orgChart1"/>
    <dgm:cxn modelId="{4AC55AF0-19C2-4679-A911-0AA54CFE5DDF}" type="presParOf" srcId="{5BE447D3-B314-4269-A2C1-5DAF8E69591C}" destId="{CD5FCD02-9470-4DC4-8F5B-37058F7CC50B}" srcOrd="1" destOrd="0" presId="urn:microsoft.com/office/officeart/2005/8/layout/orgChart1"/>
    <dgm:cxn modelId="{D7368DA5-148D-49FE-8824-BD62F6693104}" type="presParOf" srcId="{CD5FCD02-9470-4DC4-8F5B-37058F7CC50B}" destId="{813615E5-C8BF-4583-8C1B-7D6AD0780B3C}" srcOrd="0" destOrd="0" presId="urn:microsoft.com/office/officeart/2005/8/layout/orgChart1"/>
    <dgm:cxn modelId="{6FCBF561-542A-47BC-A558-AB9612CDB2CC}" type="presParOf" srcId="{813615E5-C8BF-4583-8C1B-7D6AD0780B3C}" destId="{D793A8CB-E379-4340-9475-95D5F619F284}" srcOrd="0" destOrd="0" presId="urn:microsoft.com/office/officeart/2005/8/layout/orgChart1"/>
    <dgm:cxn modelId="{BB10BF27-17AE-4D59-BC84-AE737CB03552}" type="presParOf" srcId="{813615E5-C8BF-4583-8C1B-7D6AD0780B3C}" destId="{8A47AB53-6AD1-4682-8215-38785488A306}" srcOrd="1" destOrd="0" presId="urn:microsoft.com/office/officeart/2005/8/layout/orgChart1"/>
    <dgm:cxn modelId="{76FDE84F-C9AA-4B02-8954-3F0032FB97DD}" type="presParOf" srcId="{CD5FCD02-9470-4DC4-8F5B-37058F7CC50B}" destId="{9729652F-177E-443E-89A9-71B0A8BEBB06}" srcOrd="1" destOrd="0" presId="urn:microsoft.com/office/officeart/2005/8/layout/orgChart1"/>
    <dgm:cxn modelId="{D38F211A-484C-44E7-A86E-29D40B3BDAD9}" type="presParOf" srcId="{CD5FCD02-9470-4DC4-8F5B-37058F7CC50B}" destId="{BC3A5D50-9DCE-4A7A-BD2E-0F70CE8DEE96}" srcOrd="2" destOrd="0" presId="urn:microsoft.com/office/officeart/2005/8/layout/orgChart1"/>
    <dgm:cxn modelId="{9EB9A845-459A-4718-8FBF-186700949147}" type="presParOf" srcId="{5BE447D3-B314-4269-A2C1-5DAF8E69591C}" destId="{6990D50E-7E23-4E78-826C-B9275AD72F3B}" srcOrd="2" destOrd="0" presId="urn:microsoft.com/office/officeart/2005/8/layout/orgChart1"/>
    <dgm:cxn modelId="{E874B310-8025-4FB9-9E37-A3D48151C78A}" type="presParOf" srcId="{5BE447D3-B314-4269-A2C1-5DAF8E69591C}" destId="{8397A6F8-9436-475F-B4C7-E4759FEEC7CA}" srcOrd="3" destOrd="0" presId="urn:microsoft.com/office/officeart/2005/8/layout/orgChart1"/>
    <dgm:cxn modelId="{92A937E7-DF6C-440A-9991-9245FB172987}" type="presParOf" srcId="{8397A6F8-9436-475F-B4C7-E4759FEEC7CA}" destId="{235432C8-E54D-4354-866E-7EF87E0C8B4E}" srcOrd="0" destOrd="0" presId="urn:microsoft.com/office/officeart/2005/8/layout/orgChart1"/>
    <dgm:cxn modelId="{5AEDD9A1-382C-48A1-A04B-530815A8D7DB}" type="presParOf" srcId="{235432C8-E54D-4354-866E-7EF87E0C8B4E}" destId="{4D52274A-68E8-4073-B14D-2C29CE4B0FF0}" srcOrd="0" destOrd="0" presId="urn:microsoft.com/office/officeart/2005/8/layout/orgChart1"/>
    <dgm:cxn modelId="{6103C0E7-1599-4217-BDF3-274C8AE37F0C}" type="presParOf" srcId="{235432C8-E54D-4354-866E-7EF87E0C8B4E}" destId="{792E24B4-4402-4097-A6FD-9D12FBD29E98}" srcOrd="1" destOrd="0" presId="urn:microsoft.com/office/officeart/2005/8/layout/orgChart1"/>
    <dgm:cxn modelId="{FCE98120-3909-4D0F-AF55-A20A17659B99}" type="presParOf" srcId="{8397A6F8-9436-475F-B4C7-E4759FEEC7CA}" destId="{D8E97990-C071-41D0-AC0F-5049868CF99C}" srcOrd="1" destOrd="0" presId="urn:microsoft.com/office/officeart/2005/8/layout/orgChart1"/>
    <dgm:cxn modelId="{C3D05683-F2C7-4A9F-B7B9-67B86684897D}" type="presParOf" srcId="{8397A6F8-9436-475F-B4C7-E4759FEEC7CA}" destId="{9C984C9E-B29C-48A7-B347-1A345DC76B84}" srcOrd="2" destOrd="0" presId="urn:microsoft.com/office/officeart/2005/8/layout/orgChart1"/>
    <dgm:cxn modelId="{97CE40C0-1F90-45D3-9068-3AC2877B26E4}" type="presParOf" srcId="{DA5F1341-C2E9-4D45-A72D-B06CFB2F5254}" destId="{303B0F7F-AFD9-4E1D-A6E2-10835DB537AE}" srcOrd="2" destOrd="0" presId="urn:microsoft.com/office/officeart/2005/8/layout/orgChart1"/>
    <dgm:cxn modelId="{1A0AB1F7-32FA-44EF-A908-83AE47E20763}" type="presParOf" srcId="{C2500E11-EA4B-4090-8144-C1858058CB19}" destId="{B6446956-3694-4EDF-8B58-09C3FBFEDE98}" srcOrd="6" destOrd="0" presId="urn:microsoft.com/office/officeart/2005/8/layout/orgChart1"/>
    <dgm:cxn modelId="{8778A0B9-FBEB-4F36-BE42-519539AC11A2}" type="presParOf" srcId="{C2500E11-EA4B-4090-8144-C1858058CB19}" destId="{7E6ECFD4-9B8F-4328-A491-3A0588632563}" srcOrd="7" destOrd="0" presId="urn:microsoft.com/office/officeart/2005/8/layout/orgChart1"/>
    <dgm:cxn modelId="{7FCC1AD3-4175-44AA-A438-8F321A702B08}" type="presParOf" srcId="{7E6ECFD4-9B8F-4328-A491-3A0588632563}" destId="{E63BEE02-6743-4F96-9A23-967873A8F7B8}" srcOrd="0" destOrd="0" presId="urn:microsoft.com/office/officeart/2005/8/layout/orgChart1"/>
    <dgm:cxn modelId="{625F62D6-DC58-4991-BED2-F091AF812AD2}" type="presParOf" srcId="{E63BEE02-6743-4F96-9A23-967873A8F7B8}" destId="{738A4E7D-EBDF-4A40-BA76-0A31C731A6CE}" srcOrd="0" destOrd="0" presId="urn:microsoft.com/office/officeart/2005/8/layout/orgChart1"/>
    <dgm:cxn modelId="{7D019879-18C0-41AE-A4CB-A3A49FB888D9}" type="presParOf" srcId="{E63BEE02-6743-4F96-9A23-967873A8F7B8}" destId="{7D27022C-9BC6-43A6-A277-8895296588A7}" srcOrd="1" destOrd="0" presId="urn:microsoft.com/office/officeart/2005/8/layout/orgChart1"/>
    <dgm:cxn modelId="{1D3090E9-958F-4821-A6D5-D77E1A4C1C04}" type="presParOf" srcId="{7E6ECFD4-9B8F-4328-A491-3A0588632563}" destId="{EAAEC610-7509-4C91-A800-408DCCDC69F9}" srcOrd="1" destOrd="0" presId="urn:microsoft.com/office/officeart/2005/8/layout/orgChart1"/>
    <dgm:cxn modelId="{9CEFBD75-11ED-4741-8DFE-01CB6BE9BE08}" type="presParOf" srcId="{7E6ECFD4-9B8F-4328-A491-3A0588632563}" destId="{587E54A5-349E-4703-9F3E-F9C45116CA09}" srcOrd="2" destOrd="0" presId="urn:microsoft.com/office/officeart/2005/8/layout/orgChart1"/>
    <dgm:cxn modelId="{938B8D76-E2B3-4222-86EB-DD7142FECC69}" type="presParOf" srcId="{2C3DD1A1-8C38-4634-A95F-A1C36D2C0193}" destId="{6E89AF9E-1CE6-487B-9BFA-42E491B84B16}" srcOrd="2" destOrd="0" presId="urn:microsoft.com/office/officeart/2005/8/layout/orgChart1"/>
    <dgm:cxn modelId="{FBF4D70E-C8D0-43DF-80C5-C16EDD5F2A9C}" type="presParOf" srcId="{6E89AF9E-1CE6-487B-9BFA-42E491B84B16}" destId="{6F0A5098-14CD-4F0D-AE9F-49560EC0B9DF}" srcOrd="0" destOrd="0" presId="urn:microsoft.com/office/officeart/2005/8/layout/orgChart1"/>
    <dgm:cxn modelId="{C4BF751D-26EC-4B69-A427-818B3AC4D50D}" type="presParOf" srcId="{6E89AF9E-1CE6-487B-9BFA-42E491B84B16}" destId="{662117F7-8C2F-4FFB-A1AF-991151186E65}" srcOrd="1" destOrd="0" presId="urn:microsoft.com/office/officeart/2005/8/layout/orgChart1"/>
    <dgm:cxn modelId="{D9CAFEA6-C65D-4C19-8C23-B4AD4A19BC23}" type="presParOf" srcId="{662117F7-8C2F-4FFB-A1AF-991151186E65}" destId="{126260A0-249E-490D-A245-9EB11EE274F0}" srcOrd="0" destOrd="0" presId="urn:microsoft.com/office/officeart/2005/8/layout/orgChart1"/>
    <dgm:cxn modelId="{866D0D9D-DB95-4F6F-BE11-467C4CADB33A}" type="presParOf" srcId="{126260A0-249E-490D-A245-9EB11EE274F0}" destId="{E54C68C5-A011-42D1-B545-58D3C5293E3E}" srcOrd="0" destOrd="0" presId="urn:microsoft.com/office/officeart/2005/8/layout/orgChart1"/>
    <dgm:cxn modelId="{2BA3381D-112C-4031-B497-5AEB69138444}" type="presParOf" srcId="{126260A0-249E-490D-A245-9EB11EE274F0}" destId="{801615E2-86C4-471F-8340-531C77090762}" srcOrd="1" destOrd="0" presId="urn:microsoft.com/office/officeart/2005/8/layout/orgChart1"/>
    <dgm:cxn modelId="{9B05D81E-7F73-453F-B781-EFD917118DD3}" type="presParOf" srcId="{662117F7-8C2F-4FFB-A1AF-991151186E65}" destId="{A2B78D4E-7FD8-4786-AAB8-14B8FFDE32FE}" srcOrd="1" destOrd="0" presId="urn:microsoft.com/office/officeart/2005/8/layout/orgChart1"/>
    <dgm:cxn modelId="{2CE5FC66-E225-42B3-850E-B5DAE52ACD3E}" type="presParOf" srcId="{662117F7-8C2F-4FFB-A1AF-991151186E65}" destId="{6DFBEBF1-D027-47CD-8768-7382901F0AC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0A5098-14CD-4F0D-AE9F-49560EC0B9DF}">
      <dsp:nvSpPr>
        <dsp:cNvPr id="0" name=""/>
        <dsp:cNvSpPr/>
      </dsp:nvSpPr>
      <dsp:spPr>
        <a:xfrm>
          <a:off x="3428066" y="781787"/>
          <a:ext cx="113952" cy="499220"/>
        </a:xfrm>
        <a:custGeom>
          <a:avLst/>
          <a:gdLst/>
          <a:ahLst/>
          <a:cxnLst/>
          <a:rect l="0" t="0" r="0" b="0"/>
          <a:pathLst>
            <a:path>
              <a:moveTo>
                <a:pt x="113952" y="0"/>
              </a:moveTo>
              <a:lnTo>
                <a:pt x="113952" y="499220"/>
              </a:lnTo>
              <a:lnTo>
                <a:pt x="0" y="49922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6446956-3694-4EDF-8B58-09C3FBFEDE98}">
      <dsp:nvSpPr>
        <dsp:cNvPr id="0" name=""/>
        <dsp:cNvSpPr/>
      </dsp:nvSpPr>
      <dsp:spPr>
        <a:xfrm>
          <a:off x="3542018" y="781787"/>
          <a:ext cx="2998899" cy="998441"/>
        </a:xfrm>
        <a:custGeom>
          <a:avLst/>
          <a:gdLst/>
          <a:ahLst/>
          <a:cxnLst/>
          <a:rect l="0" t="0" r="0" b="0"/>
          <a:pathLst>
            <a:path>
              <a:moveTo>
                <a:pt x="0" y="0"/>
              </a:moveTo>
              <a:lnTo>
                <a:pt x="0" y="884488"/>
              </a:lnTo>
              <a:lnTo>
                <a:pt x="2998899" y="884488"/>
              </a:lnTo>
              <a:lnTo>
                <a:pt x="2998899" y="998441"/>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990D50E-7E23-4E78-826C-B9275AD72F3B}">
      <dsp:nvSpPr>
        <dsp:cNvPr id="0" name=""/>
        <dsp:cNvSpPr/>
      </dsp:nvSpPr>
      <dsp:spPr>
        <a:xfrm>
          <a:off x="3935749" y="2322859"/>
          <a:ext cx="337429" cy="1252989"/>
        </a:xfrm>
        <a:custGeom>
          <a:avLst/>
          <a:gdLst/>
          <a:ahLst/>
          <a:cxnLst/>
          <a:rect l="0" t="0" r="0" b="0"/>
          <a:pathLst>
            <a:path>
              <a:moveTo>
                <a:pt x="0" y="0"/>
              </a:moveTo>
              <a:lnTo>
                <a:pt x="0" y="1252989"/>
              </a:lnTo>
              <a:lnTo>
                <a:pt x="337429" y="1252989"/>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0524F0-4D35-43A8-8DC8-B88AEE5B2D9D}">
      <dsp:nvSpPr>
        <dsp:cNvPr id="0" name=""/>
        <dsp:cNvSpPr/>
      </dsp:nvSpPr>
      <dsp:spPr>
        <a:xfrm>
          <a:off x="3935749" y="2322859"/>
          <a:ext cx="346870" cy="499220"/>
        </a:xfrm>
        <a:custGeom>
          <a:avLst/>
          <a:gdLst/>
          <a:ahLst/>
          <a:cxnLst/>
          <a:rect l="0" t="0" r="0" b="0"/>
          <a:pathLst>
            <a:path>
              <a:moveTo>
                <a:pt x="0" y="0"/>
              </a:moveTo>
              <a:lnTo>
                <a:pt x="0" y="499220"/>
              </a:lnTo>
              <a:lnTo>
                <a:pt x="346870" y="49922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176495-0239-4DC9-B5F5-9C14361E3022}">
      <dsp:nvSpPr>
        <dsp:cNvPr id="0" name=""/>
        <dsp:cNvSpPr/>
      </dsp:nvSpPr>
      <dsp:spPr>
        <a:xfrm>
          <a:off x="3542018" y="781787"/>
          <a:ext cx="1209123" cy="998441"/>
        </a:xfrm>
        <a:custGeom>
          <a:avLst/>
          <a:gdLst/>
          <a:ahLst/>
          <a:cxnLst/>
          <a:rect l="0" t="0" r="0" b="0"/>
          <a:pathLst>
            <a:path>
              <a:moveTo>
                <a:pt x="0" y="0"/>
              </a:moveTo>
              <a:lnTo>
                <a:pt x="0" y="884488"/>
              </a:lnTo>
              <a:lnTo>
                <a:pt x="1209123" y="884488"/>
              </a:lnTo>
              <a:lnTo>
                <a:pt x="1209123" y="998441"/>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103B26-1E86-4748-9F42-36A5543AF3AC}">
      <dsp:nvSpPr>
        <dsp:cNvPr id="0" name=""/>
        <dsp:cNvSpPr/>
      </dsp:nvSpPr>
      <dsp:spPr>
        <a:xfrm>
          <a:off x="2018147" y="2322859"/>
          <a:ext cx="247641" cy="2040292"/>
        </a:xfrm>
        <a:custGeom>
          <a:avLst/>
          <a:gdLst/>
          <a:ahLst/>
          <a:cxnLst/>
          <a:rect l="0" t="0" r="0" b="0"/>
          <a:pathLst>
            <a:path>
              <a:moveTo>
                <a:pt x="0" y="0"/>
              </a:moveTo>
              <a:lnTo>
                <a:pt x="0" y="2040292"/>
              </a:lnTo>
              <a:lnTo>
                <a:pt x="247641" y="2040292"/>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063355F-3CA2-4CD7-ABDD-2472E1B5A813}">
      <dsp:nvSpPr>
        <dsp:cNvPr id="0" name=""/>
        <dsp:cNvSpPr/>
      </dsp:nvSpPr>
      <dsp:spPr>
        <a:xfrm>
          <a:off x="2018147" y="2322859"/>
          <a:ext cx="247641" cy="1269756"/>
        </a:xfrm>
        <a:custGeom>
          <a:avLst/>
          <a:gdLst/>
          <a:ahLst/>
          <a:cxnLst/>
          <a:rect l="0" t="0" r="0" b="0"/>
          <a:pathLst>
            <a:path>
              <a:moveTo>
                <a:pt x="0" y="0"/>
              </a:moveTo>
              <a:lnTo>
                <a:pt x="0" y="1269756"/>
              </a:lnTo>
              <a:lnTo>
                <a:pt x="247641" y="1269756"/>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A8781F-51FB-433F-BDE2-5371C0594C82}">
      <dsp:nvSpPr>
        <dsp:cNvPr id="0" name=""/>
        <dsp:cNvSpPr/>
      </dsp:nvSpPr>
      <dsp:spPr>
        <a:xfrm>
          <a:off x="2018147" y="2322859"/>
          <a:ext cx="247641" cy="499220"/>
        </a:xfrm>
        <a:custGeom>
          <a:avLst/>
          <a:gdLst/>
          <a:ahLst/>
          <a:cxnLst/>
          <a:rect l="0" t="0" r="0" b="0"/>
          <a:pathLst>
            <a:path>
              <a:moveTo>
                <a:pt x="0" y="0"/>
              </a:moveTo>
              <a:lnTo>
                <a:pt x="0" y="499220"/>
              </a:lnTo>
              <a:lnTo>
                <a:pt x="247641" y="49922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E7D0EF6-4F8C-461E-9033-6E0C939E7D6C}">
      <dsp:nvSpPr>
        <dsp:cNvPr id="0" name=""/>
        <dsp:cNvSpPr/>
      </dsp:nvSpPr>
      <dsp:spPr>
        <a:xfrm>
          <a:off x="2678524" y="781787"/>
          <a:ext cx="863494" cy="998441"/>
        </a:xfrm>
        <a:custGeom>
          <a:avLst/>
          <a:gdLst/>
          <a:ahLst/>
          <a:cxnLst/>
          <a:rect l="0" t="0" r="0" b="0"/>
          <a:pathLst>
            <a:path>
              <a:moveTo>
                <a:pt x="863494" y="0"/>
              </a:moveTo>
              <a:lnTo>
                <a:pt x="863494" y="884488"/>
              </a:lnTo>
              <a:lnTo>
                <a:pt x="0" y="884488"/>
              </a:lnTo>
              <a:lnTo>
                <a:pt x="0" y="998441"/>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8479DD-1AEF-4F9B-9A71-1FE65E05B71B}">
      <dsp:nvSpPr>
        <dsp:cNvPr id="0" name=""/>
        <dsp:cNvSpPr/>
      </dsp:nvSpPr>
      <dsp:spPr>
        <a:xfrm>
          <a:off x="162465" y="2327027"/>
          <a:ext cx="244187" cy="1265589"/>
        </a:xfrm>
        <a:custGeom>
          <a:avLst/>
          <a:gdLst/>
          <a:ahLst/>
          <a:cxnLst/>
          <a:rect l="0" t="0" r="0" b="0"/>
          <a:pathLst>
            <a:path>
              <a:moveTo>
                <a:pt x="0" y="0"/>
              </a:moveTo>
              <a:lnTo>
                <a:pt x="0" y="1265589"/>
              </a:lnTo>
              <a:lnTo>
                <a:pt x="244187" y="1265589"/>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D3DFA2-0BEF-4C1A-BA28-D38D56EC5E41}">
      <dsp:nvSpPr>
        <dsp:cNvPr id="0" name=""/>
        <dsp:cNvSpPr/>
      </dsp:nvSpPr>
      <dsp:spPr>
        <a:xfrm>
          <a:off x="162465" y="2327027"/>
          <a:ext cx="244187" cy="495053"/>
        </a:xfrm>
        <a:custGeom>
          <a:avLst/>
          <a:gdLst/>
          <a:ahLst/>
          <a:cxnLst/>
          <a:rect l="0" t="0" r="0" b="0"/>
          <a:pathLst>
            <a:path>
              <a:moveTo>
                <a:pt x="0" y="0"/>
              </a:moveTo>
              <a:lnTo>
                <a:pt x="0" y="495053"/>
              </a:lnTo>
              <a:lnTo>
                <a:pt x="244187" y="495053"/>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65CF07F-4B0B-47AE-9ED6-4621D148BC45}">
      <dsp:nvSpPr>
        <dsp:cNvPr id="0" name=""/>
        <dsp:cNvSpPr/>
      </dsp:nvSpPr>
      <dsp:spPr>
        <a:xfrm>
          <a:off x="812329" y="781787"/>
          <a:ext cx="2729689" cy="1002608"/>
        </a:xfrm>
        <a:custGeom>
          <a:avLst/>
          <a:gdLst/>
          <a:ahLst/>
          <a:cxnLst/>
          <a:rect l="0" t="0" r="0" b="0"/>
          <a:pathLst>
            <a:path>
              <a:moveTo>
                <a:pt x="2729689" y="0"/>
              </a:moveTo>
              <a:lnTo>
                <a:pt x="2729689" y="888656"/>
              </a:lnTo>
              <a:lnTo>
                <a:pt x="0" y="888656"/>
              </a:lnTo>
              <a:lnTo>
                <a:pt x="0" y="1002608"/>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CA47B6-5F92-4811-B8B1-964DE2C7B096}">
      <dsp:nvSpPr>
        <dsp:cNvPr id="0" name=""/>
        <dsp:cNvSpPr/>
      </dsp:nvSpPr>
      <dsp:spPr>
        <a:xfrm>
          <a:off x="2676359" y="239156"/>
          <a:ext cx="1731318" cy="5426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论文标题</a:t>
          </a:r>
        </a:p>
      </dsp:txBody>
      <dsp:txXfrm>
        <a:off x="2676359" y="239156"/>
        <a:ext cx="1731318" cy="542631"/>
      </dsp:txXfrm>
    </dsp:sp>
    <dsp:sp modelId="{B43E326E-78FD-4FF7-B8EA-5A81583A4160}">
      <dsp:nvSpPr>
        <dsp:cNvPr id="0" name=""/>
        <dsp:cNvSpPr/>
      </dsp:nvSpPr>
      <dsp:spPr>
        <a:xfrm>
          <a:off x="0" y="1784396"/>
          <a:ext cx="1624659" cy="5426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微软雅黑" panose="020B0503020204020204" pitchFamily="34" charset="-122"/>
              <a:ea typeface="微软雅黑" panose="020B0503020204020204" pitchFamily="34" charset="-122"/>
            </a:rPr>
            <a:t>第一章 章节标题</a:t>
          </a:r>
        </a:p>
      </dsp:txBody>
      <dsp:txXfrm>
        <a:off x="0" y="1784396"/>
        <a:ext cx="1624659" cy="542631"/>
      </dsp:txXfrm>
    </dsp:sp>
    <dsp:sp modelId="{CEFD3F48-B1EF-4F38-83DA-A6A01FE44FB0}">
      <dsp:nvSpPr>
        <dsp:cNvPr id="0" name=""/>
        <dsp:cNvSpPr/>
      </dsp:nvSpPr>
      <dsp:spPr>
        <a:xfrm>
          <a:off x="406653" y="2550765"/>
          <a:ext cx="1085262" cy="5426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第一节 节标题</a:t>
          </a:r>
        </a:p>
      </dsp:txBody>
      <dsp:txXfrm>
        <a:off x="406653" y="2550765"/>
        <a:ext cx="1085262" cy="542631"/>
      </dsp:txXfrm>
    </dsp:sp>
    <dsp:sp modelId="{16D8231B-E81F-482F-90C0-EBC4698E8B1B}">
      <dsp:nvSpPr>
        <dsp:cNvPr id="0" name=""/>
        <dsp:cNvSpPr/>
      </dsp:nvSpPr>
      <dsp:spPr>
        <a:xfrm>
          <a:off x="406653" y="3321301"/>
          <a:ext cx="1085262" cy="5426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第二节 节标题</a:t>
          </a:r>
        </a:p>
      </dsp:txBody>
      <dsp:txXfrm>
        <a:off x="406653" y="3321301"/>
        <a:ext cx="1085262" cy="542631"/>
      </dsp:txXfrm>
    </dsp:sp>
    <dsp:sp modelId="{1497D46C-A7E3-49B9-AB73-A17B03888493}">
      <dsp:nvSpPr>
        <dsp:cNvPr id="0" name=""/>
        <dsp:cNvSpPr/>
      </dsp:nvSpPr>
      <dsp:spPr>
        <a:xfrm>
          <a:off x="1853052" y="1780228"/>
          <a:ext cx="1650944" cy="5426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微软雅黑" panose="020B0503020204020204" pitchFamily="34" charset="-122"/>
              <a:ea typeface="微软雅黑" panose="020B0503020204020204" pitchFamily="34" charset="-122"/>
            </a:rPr>
            <a:t>第二章 章节标题</a:t>
          </a:r>
        </a:p>
      </dsp:txBody>
      <dsp:txXfrm>
        <a:off x="1853052" y="1780228"/>
        <a:ext cx="1650944" cy="542631"/>
      </dsp:txXfrm>
    </dsp:sp>
    <dsp:sp modelId="{6A747864-BAA5-4FB1-B64F-44A6DBC3F0EF}">
      <dsp:nvSpPr>
        <dsp:cNvPr id="0" name=""/>
        <dsp:cNvSpPr/>
      </dsp:nvSpPr>
      <dsp:spPr>
        <a:xfrm>
          <a:off x="2265788" y="2550765"/>
          <a:ext cx="1085262" cy="5426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第一节 节标题</a:t>
          </a:r>
        </a:p>
      </dsp:txBody>
      <dsp:txXfrm>
        <a:off x="2265788" y="2550765"/>
        <a:ext cx="1085262" cy="542631"/>
      </dsp:txXfrm>
    </dsp:sp>
    <dsp:sp modelId="{EDA2340C-9DC8-42C1-8D28-31C138A00523}">
      <dsp:nvSpPr>
        <dsp:cNvPr id="0" name=""/>
        <dsp:cNvSpPr/>
      </dsp:nvSpPr>
      <dsp:spPr>
        <a:xfrm>
          <a:off x="2265788" y="3321301"/>
          <a:ext cx="1085262" cy="5426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第二节 节标题</a:t>
          </a:r>
        </a:p>
      </dsp:txBody>
      <dsp:txXfrm>
        <a:off x="2265788" y="3321301"/>
        <a:ext cx="1085262" cy="542631"/>
      </dsp:txXfrm>
    </dsp:sp>
    <dsp:sp modelId="{CE2D1227-ED35-435D-99E6-4EF0AED13EC1}">
      <dsp:nvSpPr>
        <dsp:cNvPr id="0" name=""/>
        <dsp:cNvSpPr/>
      </dsp:nvSpPr>
      <dsp:spPr>
        <a:xfrm>
          <a:off x="2265788" y="4091837"/>
          <a:ext cx="1085262" cy="5426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第三节 节标题</a:t>
          </a:r>
        </a:p>
      </dsp:txBody>
      <dsp:txXfrm>
        <a:off x="2265788" y="4091837"/>
        <a:ext cx="1085262" cy="542631"/>
      </dsp:txXfrm>
    </dsp:sp>
    <dsp:sp modelId="{2450B790-1F08-4B46-AC3D-5FB79A00E35A}">
      <dsp:nvSpPr>
        <dsp:cNvPr id="0" name=""/>
        <dsp:cNvSpPr/>
      </dsp:nvSpPr>
      <dsp:spPr>
        <a:xfrm>
          <a:off x="3731901" y="1780228"/>
          <a:ext cx="2038480" cy="5426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微软雅黑" panose="020B0503020204020204" pitchFamily="34" charset="-122"/>
              <a:ea typeface="微软雅黑" panose="020B0503020204020204" pitchFamily="34" charset="-122"/>
            </a:rPr>
            <a:t>第三章 章节标题</a:t>
          </a:r>
        </a:p>
      </dsp:txBody>
      <dsp:txXfrm>
        <a:off x="3731901" y="1780228"/>
        <a:ext cx="2038480" cy="542631"/>
      </dsp:txXfrm>
    </dsp:sp>
    <dsp:sp modelId="{D793A8CB-E379-4340-9475-95D5F619F284}">
      <dsp:nvSpPr>
        <dsp:cNvPr id="0" name=""/>
        <dsp:cNvSpPr/>
      </dsp:nvSpPr>
      <dsp:spPr>
        <a:xfrm>
          <a:off x="4282620" y="2550765"/>
          <a:ext cx="1085262" cy="5426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第一节 节标题</a:t>
          </a:r>
        </a:p>
      </dsp:txBody>
      <dsp:txXfrm>
        <a:off x="4282620" y="2550765"/>
        <a:ext cx="1085262" cy="542631"/>
      </dsp:txXfrm>
    </dsp:sp>
    <dsp:sp modelId="{4D52274A-68E8-4073-B14D-2C29CE4B0FF0}">
      <dsp:nvSpPr>
        <dsp:cNvPr id="0" name=""/>
        <dsp:cNvSpPr/>
      </dsp:nvSpPr>
      <dsp:spPr>
        <a:xfrm>
          <a:off x="4273179" y="3304533"/>
          <a:ext cx="1085262" cy="5426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第二节 节标题</a:t>
          </a:r>
        </a:p>
      </dsp:txBody>
      <dsp:txXfrm>
        <a:off x="4273179" y="3304533"/>
        <a:ext cx="1085262" cy="542631"/>
      </dsp:txXfrm>
    </dsp:sp>
    <dsp:sp modelId="{738A4E7D-EBDF-4A40-BA76-0A31C731A6CE}">
      <dsp:nvSpPr>
        <dsp:cNvPr id="0" name=""/>
        <dsp:cNvSpPr/>
      </dsp:nvSpPr>
      <dsp:spPr>
        <a:xfrm>
          <a:off x="5998287" y="1780228"/>
          <a:ext cx="1085262" cy="5426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altLang="zh-CN" sz="1200" kern="1200" dirty="0">
              <a:latin typeface="微软雅黑" panose="020B0503020204020204" pitchFamily="34" charset="-122"/>
              <a:ea typeface="微软雅黑" panose="020B0503020204020204" pitchFamily="34" charset="-122"/>
            </a:rPr>
            <a:t>……</a:t>
          </a:r>
          <a:endParaRPr lang="zh-CN" altLang="en-US" sz="1200" kern="1200" dirty="0">
            <a:latin typeface="微软雅黑" panose="020B0503020204020204" pitchFamily="34" charset="-122"/>
            <a:ea typeface="微软雅黑" panose="020B0503020204020204" pitchFamily="34" charset="-122"/>
          </a:endParaRPr>
        </a:p>
      </dsp:txBody>
      <dsp:txXfrm>
        <a:off x="5998287" y="1780228"/>
        <a:ext cx="1085262" cy="542631"/>
      </dsp:txXfrm>
    </dsp:sp>
    <dsp:sp modelId="{E54C68C5-A011-42D1-B545-58D3C5293E3E}">
      <dsp:nvSpPr>
        <dsp:cNvPr id="0" name=""/>
        <dsp:cNvSpPr/>
      </dsp:nvSpPr>
      <dsp:spPr>
        <a:xfrm>
          <a:off x="2342804" y="1009692"/>
          <a:ext cx="1085262" cy="5426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引言</a:t>
          </a:r>
        </a:p>
      </dsp:txBody>
      <dsp:txXfrm>
        <a:off x="2342804" y="1009692"/>
        <a:ext cx="1085262" cy="542631"/>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92B72D-2CCA-40B8-8247-BDD6884F96D3}"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1B0C9C-BA2A-4A3F-B2D8-5387CC6A018A}" type="slidenum">
              <a:rPr lang="zh-CN" altLang="en-US" smtClean="0"/>
              <a:t>‹#›</a:t>
            </a:fld>
            <a:endParaRPr lang="zh-CN" altLang="en-US"/>
          </a:p>
        </p:txBody>
      </p:sp>
    </p:spTree>
    <p:extLst>
      <p:ext uri="{BB962C8B-B14F-4D97-AF65-F5344CB8AC3E}">
        <p14:creationId xmlns:p14="http://schemas.microsoft.com/office/powerpoint/2010/main" val="23586066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4EBA64-80E7-473B-BB4D-1EA7C9D1D359}" type="slidenum">
              <a:rPr lang="zh-CN" altLang="en-US" smtClean="0"/>
              <a:t>2</a:t>
            </a:fld>
            <a:endParaRPr lang="zh-CN" altLang="en-US"/>
          </a:p>
        </p:txBody>
      </p:sp>
    </p:spTree>
    <p:extLst>
      <p:ext uri="{BB962C8B-B14F-4D97-AF65-F5344CB8AC3E}">
        <p14:creationId xmlns:p14="http://schemas.microsoft.com/office/powerpoint/2010/main" val="25905281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A1B0C9C-BA2A-4A3F-B2D8-5387CC6A018A}" type="slidenum">
              <a:rPr lang="zh-CN" altLang="en-US" smtClean="0"/>
              <a:t>26</a:t>
            </a:fld>
            <a:endParaRPr lang="zh-CN" altLang="en-US"/>
          </a:p>
        </p:txBody>
      </p:sp>
    </p:spTree>
    <p:extLst>
      <p:ext uri="{BB962C8B-B14F-4D97-AF65-F5344CB8AC3E}">
        <p14:creationId xmlns:p14="http://schemas.microsoft.com/office/powerpoint/2010/main" val="597109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A1B0C9C-BA2A-4A3F-B2D8-5387CC6A018A}" type="slidenum">
              <a:rPr lang="zh-CN" altLang="en-US" smtClean="0"/>
              <a:t>27</a:t>
            </a:fld>
            <a:endParaRPr lang="zh-CN" altLang="en-US"/>
          </a:p>
        </p:txBody>
      </p:sp>
    </p:spTree>
    <p:extLst>
      <p:ext uri="{BB962C8B-B14F-4D97-AF65-F5344CB8AC3E}">
        <p14:creationId xmlns:p14="http://schemas.microsoft.com/office/powerpoint/2010/main" val="735148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A1B0C9C-BA2A-4A3F-B2D8-5387CC6A018A}" type="slidenum">
              <a:rPr lang="zh-CN" altLang="en-US" smtClean="0"/>
              <a:t>28</a:t>
            </a:fld>
            <a:endParaRPr lang="zh-CN" altLang="en-US"/>
          </a:p>
        </p:txBody>
      </p:sp>
    </p:spTree>
    <p:extLst>
      <p:ext uri="{BB962C8B-B14F-4D97-AF65-F5344CB8AC3E}">
        <p14:creationId xmlns:p14="http://schemas.microsoft.com/office/powerpoint/2010/main" val="2596713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想法落地的过程。</a:t>
            </a:r>
            <a:endParaRPr lang="zh-CN" altLang="en-US" dirty="0"/>
          </a:p>
        </p:txBody>
      </p:sp>
      <p:sp>
        <p:nvSpPr>
          <p:cNvPr id="4" name="灯片编号占位符 3"/>
          <p:cNvSpPr>
            <a:spLocks noGrp="1"/>
          </p:cNvSpPr>
          <p:nvPr>
            <p:ph type="sldNum" sz="quarter" idx="10"/>
          </p:nvPr>
        </p:nvSpPr>
        <p:spPr/>
        <p:txBody>
          <a:bodyPr/>
          <a:lstStyle/>
          <a:p>
            <a:fld id="{AA1B0C9C-BA2A-4A3F-B2D8-5387CC6A018A}" type="slidenum">
              <a:rPr lang="zh-CN" altLang="en-US" smtClean="0"/>
              <a:t>6</a:t>
            </a:fld>
            <a:endParaRPr lang="zh-CN" altLang="en-US"/>
          </a:p>
        </p:txBody>
      </p:sp>
    </p:spTree>
    <p:extLst>
      <p:ext uri="{BB962C8B-B14F-4D97-AF65-F5344CB8AC3E}">
        <p14:creationId xmlns:p14="http://schemas.microsoft.com/office/powerpoint/2010/main" val="27125050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A1B0C9C-BA2A-4A3F-B2D8-5387CC6A018A}" type="slidenum">
              <a:rPr lang="zh-CN" altLang="en-US" smtClean="0"/>
              <a:t>10</a:t>
            </a:fld>
            <a:endParaRPr lang="zh-CN" altLang="en-US"/>
          </a:p>
        </p:txBody>
      </p:sp>
    </p:spTree>
    <p:extLst>
      <p:ext uri="{BB962C8B-B14F-4D97-AF65-F5344CB8AC3E}">
        <p14:creationId xmlns:p14="http://schemas.microsoft.com/office/powerpoint/2010/main" val="2527045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solidFill>
                <a:schemeClr val="accent5">
                  <a:lumMod val="50000"/>
                </a:schemeClr>
              </a:solidFill>
            </a:endParaRPr>
          </a:p>
        </p:txBody>
      </p:sp>
      <p:sp>
        <p:nvSpPr>
          <p:cNvPr id="4" name="灯片编号占位符 3"/>
          <p:cNvSpPr>
            <a:spLocks noGrp="1"/>
          </p:cNvSpPr>
          <p:nvPr>
            <p:ph type="sldNum" sz="quarter" idx="10"/>
          </p:nvPr>
        </p:nvSpPr>
        <p:spPr/>
        <p:txBody>
          <a:bodyPr/>
          <a:lstStyle/>
          <a:p>
            <a:fld id="{AA1B0C9C-BA2A-4A3F-B2D8-5387CC6A018A}" type="slidenum">
              <a:rPr lang="zh-CN" altLang="en-US" smtClean="0"/>
              <a:t>11</a:t>
            </a:fld>
            <a:endParaRPr lang="zh-CN" altLang="en-US"/>
          </a:p>
        </p:txBody>
      </p:sp>
    </p:spTree>
    <p:extLst>
      <p:ext uri="{BB962C8B-B14F-4D97-AF65-F5344CB8AC3E}">
        <p14:creationId xmlns:p14="http://schemas.microsoft.com/office/powerpoint/2010/main" val="3720541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A1B0C9C-BA2A-4A3F-B2D8-5387CC6A018A}" type="slidenum">
              <a:rPr lang="zh-CN" altLang="en-US" smtClean="0"/>
              <a:t>12</a:t>
            </a:fld>
            <a:endParaRPr lang="zh-CN" altLang="en-US"/>
          </a:p>
        </p:txBody>
      </p:sp>
    </p:spTree>
    <p:extLst>
      <p:ext uri="{BB962C8B-B14F-4D97-AF65-F5344CB8AC3E}">
        <p14:creationId xmlns:p14="http://schemas.microsoft.com/office/powerpoint/2010/main" val="3077838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A1B0C9C-BA2A-4A3F-B2D8-5387CC6A018A}" type="slidenum">
              <a:rPr lang="zh-CN" altLang="en-US" smtClean="0"/>
              <a:t>13</a:t>
            </a:fld>
            <a:endParaRPr lang="zh-CN" altLang="en-US"/>
          </a:p>
        </p:txBody>
      </p:sp>
    </p:spTree>
    <p:extLst>
      <p:ext uri="{BB962C8B-B14F-4D97-AF65-F5344CB8AC3E}">
        <p14:creationId xmlns:p14="http://schemas.microsoft.com/office/powerpoint/2010/main" val="2092984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A1B0C9C-BA2A-4A3F-B2D8-5387CC6A018A}" type="slidenum">
              <a:rPr lang="zh-CN" altLang="en-US" smtClean="0"/>
              <a:t>17</a:t>
            </a:fld>
            <a:endParaRPr lang="zh-CN" altLang="en-US"/>
          </a:p>
        </p:txBody>
      </p:sp>
    </p:spTree>
    <p:extLst>
      <p:ext uri="{BB962C8B-B14F-4D97-AF65-F5344CB8AC3E}">
        <p14:creationId xmlns:p14="http://schemas.microsoft.com/office/powerpoint/2010/main" val="718176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1B0C9C-BA2A-4A3F-B2D8-5387CC6A018A}" type="slidenum">
              <a:rPr lang="zh-CN" altLang="en-US" smtClean="0"/>
              <a:t>19</a:t>
            </a:fld>
            <a:endParaRPr lang="zh-CN" altLang="en-US"/>
          </a:p>
        </p:txBody>
      </p:sp>
    </p:spTree>
    <p:extLst>
      <p:ext uri="{BB962C8B-B14F-4D97-AF65-F5344CB8AC3E}">
        <p14:creationId xmlns:p14="http://schemas.microsoft.com/office/powerpoint/2010/main" val="3274268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A1B0C9C-BA2A-4A3F-B2D8-5387CC6A018A}" type="slidenum">
              <a:rPr lang="zh-CN" altLang="en-US" smtClean="0"/>
              <a:t>25</a:t>
            </a:fld>
            <a:endParaRPr lang="zh-CN" altLang="en-US"/>
          </a:p>
        </p:txBody>
      </p:sp>
    </p:spTree>
    <p:extLst>
      <p:ext uri="{BB962C8B-B14F-4D97-AF65-F5344CB8AC3E}">
        <p14:creationId xmlns:p14="http://schemas.microsoft.com/office/powerpoint/2010/main" val="14773384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81E3027-B3BC-4E9C-9936-6088F6AE2A9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B2E978-217F-4415-9C4A-F1B34D39CF20}" type="slidenum">
              <a:rPr lang="zh-CN" altLang="en-US" smtClean="0"/>
              <a:t>‹#›</a:t>
            </a:fld>
            <a:endParaRPr lang="zh-CN" altLang="en-US"/>
          </a:p>
        </p:txBody>
      </p:sp>
    </p:spTree>
    <p:extLst>
      <p:ext uri="{BB962C8B-B14F-4D97-AF65-F5344CB8AC3E}">
        <p14:creationId xmlns:p14="http://schemas.microsoft.com/office/powerpoint/2010/main" val="39237705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81E3027-B3BC-4E9C-9936-6088F6AE2A9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B2E978-217F-4415-9C4A-F1B34D39CF20}" type="slidenum">
              <a:rPr lang="zh-CN" altLang="en-US" smtClean="0"/>
              <a:t>‹#›</a:t>
            </a:fld>
            <a:endParaRPr lang="zh-CN" altLang="en-US"/>
          </a:p>
        </p:txBody>
      </p:sp>
    </p:spTree>
    <p:extLst>
      <p:ext uri="{BB962C8B-B14F-4D97-AF65-F5344CB8AC3E}">
        <p14:creationId xmlns:p14="http://schemas.microsoft.com/office/powerpoint/2010/main" val="20135610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81E3027-B3BC-4E9C-9936-6088F6AE2A9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B2E978-217F-4415-9C4A-F1B34D39CF20}" type="slidenum">
              <a:rPr lang="zh-CN" altLang="en-US" smtClean="0"/>
              <a:t>‹#›</a:t>
            </a:fld>
            <a:endParaRPr lang="zh-CN" altLang="en-US"/>
          </a:p>
        </p:txBody>
      </p:sp>
    </p:spTree>
    <p:extLst>
      <p:ext uri="{BB962C8B-B14F-4D97-AF65-F5344CB8AC3E}">
        <p14:creationId xmlns:p14="http://schemas.microsoft.com/office/powerpoint/2010/main" val="26067373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3588825"/>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879657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71382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81E3027-B3BC-4E9C-9936-6088F6AE2A9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B2E978-217F-4415-9C4A-F1B34D39CF20}" type="slidenum">
              <a:rPr lang="zh-CN" altLang="en-US" smtClean="0"/>
              <a:t>‹#›</a:t>
            </a:fld>
            <a:endParaRPr lang="zh-CN" altLang="en-US"/>
          </a:p>
        </p:txBody>
      </p:sp>
    </p:spTree>
    <p:extLst>
      <p:ext uri="{BB962C8B-B14F-4D97-AF65-F5344CB8AC3E}">
        <p14:creationId xmlns:p14="http://schemas.microsoft.com/office/powerpoint/2010/main" val="2922185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81E3027-B3BC-4E9C-9936-6088F6AE2A90}"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B2E978-217F-4415-9C4A-F1B34D39CF20}" type="slidenum">
              <a:rPr lang="zh-CN" altLang="en-US" smtClean="0"/>
              <a:t>‹#›</a:t>
            </a:fld>
            <a:endParaRPr lang="zh-CN" altLang="en-US"/>
          </a:p>
        </p:txBody>
      </p:sp>
    </p:spTree>
    <p:extLst>
      <p:ext uri="{BB962C8B-B14F-4D97-AF65-F5344CB8AC3E}">
        <p14:creationId xmlns:p14="http://schemas.microsoft.com/office/powerpoint/2010/main" val="516281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81E3027-B3BC-4E9C-9936-6088F6AE2A90}"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B2E978-217F-4415-9C4A-F1B34D39CF20}" type="slidenum">
              <a:rPr lang="zh-CN" altLang="en-US" smtClean="0"/>
              <a:t>‹#›</a:t>
            </a:fld>
            <a:endParaRPr lang="zh-CN" altLang="en-US"/>
          </a:p>
        </p:txBody>
      </p:sp>
    </p:spTree>
    <p:extLst>
      <p:ext uri="{BB962C8B-B14F-4D97-AF65-F5344CB8AC3E}">
        <p14:creationId xmlns:p14="http://schemas.microsoft.com/office/powerpoint/2010/main" val="1706866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1E3027-B3BC-4E9C-9936-6088F6AE2A90}" type="datetimeFigureOut">
              <a:rPr lang="zh-CN" altLang="en-US" smtClean="0"/>
              <a:t>2019/4/13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DB2E978-217F-4415-9C4A-F1B34D39CF20}" type="slidenum">
              <a:rPr lang="zh-CN" altLang="en-US" smtClean="0"/>
              <a:t>‹#›</a:t>
            </a:fld>
            <a:endParaRPr lang="zh-CN" altLang="en-US"/>
          </a:p>
        </p:txBody>
      </p:sp>
    </p:spTree>
    <p:extLst>
      <p:ext uri="{BB962C8B-B14F-4D97-AF65-F5344CB8AC3E}">
        <p14:creationId xmlns:p14="http://schemas.microsoft.com/office/powerpoint/2010/main" val="1533472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81E3027-B3BC-4E9C-9936-6088F6AE2A90}" type="datetimeFigureOut">
              <a:rPr lang="zh-CN" altLang="en-US" smtClean="0"/>
              <a:t>2019/4/13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DB2E978-217F-4415-9C4A-F1B34D39CF20}" type="slidenum">
              <a:rPr lang="zh-CN" altLang="en-US" smtClean="0"/>
              <a:t>‹#›</a:t>
            </a:fld>
            <a:endParaRPr lang="zh-CN" altLang="en-US"/>
          </a:p>
        </p:txBody>
      </p:sp>
    </p:spTree>
    <p:extLst>
      <p:ext uri="{BB962C8B-B14F-4D97-AF65-F5344CB8AC3E}">
        <p14:creationId xmlns:p14="http://schemas.microsoft.com/office/powerpoint/2010/main" val="2183811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81E3027-B3BC-4E9C-9936-6088F6AE2A90}" type="datetimeFigureOut">
              <a:rPr lang="zh-CN" altLang="en-US" smtClean="0"/>
              <a:t>2019/4/13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DB2E978-217F-4415-9C4A-F1B34D39CF20}" type="slidenum">
              <a:rPr lang="zh-CN" altLang="en-US" smtClean="0"/>
              <a:t>‹#›</a:t>
            </a:fld>
            <a:endParaRPr lang="zh-CN" altLang="en-US"/>
          </a:p>
        </p:txBody>
      </p:sp>
    </p:spTree>
    <p:extLst>
      <p:ext uri="{BB962C8B-B14F-4D97-AF65-F5344CB8AC3E}">
        <p14:creationId xmlns:p14="http://schemas.microsoft.com/office/powerpoint/2010/main" val="2576594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81E3027-B3BC-4E9C-9936-6088F6AE2A90}"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B2E978-217F-4415-9C4A-F1B34D39CF20}" type="slidenum">
              <a:rPr lang="zh-CN" altLang="en-US" smtClean="0"/>
              <a:t>‹#›</a:t>
            </a:fld>
            <a:endParaRPr lang="zh-CN" altLang="en-US"/>
          </a:p>
        </p:txBody>
      </p:sp>
    </p:spTree>
    <p:extLst>
      <p:ext uri="{BB962C8B-B14F-4D97-AF65-F5344CB8AC3E}">
        <p14:creationId xmlns:p14="http://schemas.microsoft.com/office/powerpoint/2010/main" val="29564026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81E3027-B3BC-4E9C-9936-6088F6AE2A90}"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B2E978-217F-4415-9C4A-F1B34D39CF20}" type="slidenum">
              <a:rPr lang="zh-CN" altLang="en-US" smtClean="0"/>
              <a:t>‹#›</a:t>
            </a:fld>
            <a:endParaRPr lang="zh-CN" altLang="en-US"/>
          </a:p>
        </p:txBody>
      </p:sp>
    </p:spTree>
    <p:extLst>
      <p:ext uri="{BB962C8B-B14F-4D97-AF65-F5344CB8AC3E}">
        <p14:creationId xmlns:p14="http://schemas.microsoft.com/office/powerpoint/2010/main" val="827553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881E3027-B3BC-4E9C-9936-6088F6AE2A90}" type="datetimeFigureOut">
              <a:rPr lang="zh-CN" altLang="en-US" smtClean="0"/>
              <a:pPr/>
              <a:t>2019/4/13 Saturday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DDB2E978-217F-4415-9C4A-F1B34D39CF20}" type="slidenum">
              <a:rPr lang="zh-CN" altLang="en-US" smtClean="0"/>
              <a:pPr/>
              <a:t>‹#›</a:t>
            </a:fld>
            <a:endParaRPr lang="zh-CN" altLang="en-US"/>
          </a:p>
        </p:txBody>
      </p:sp>
      <p:grpSp>
        <p:nvGrpSpPr>
          <p:cNvPr id="17" name="组合 16"/>
          <p:cNvGrpSpPr/>
          <p:nvPr userDrawn="1"/>
        </p:nvGrpSpPr>
        <p:grpSpPr>
          <a:xfrm>
            <a:off x="-25181" y="1"/>
            <a:ext cx="475347" cy="1683545"/>
            <a:chOff x="-25182" y="0"/>
            <a:chExt cx="811411" cy="3075380"/>
          </a:xfrm>
        </p:grpSpPr>
        <p:sp>
          <p:nvSpPr>
            <p:cNvPr id="18" name="任意多边形 17"/>
            <p:cNvSpPr/>
            <p:nvPr/>
          </p:nvSpPr>
          <p:spPr>
            <a:xfrm>
              <a:off x="-12989" y="1291919"/>
              <a:ext cx="632374" cy="908900"/>
            </a:xfrm>
            <a:custGeom>
              <a:avLst/>
              <a:gdLst/>
              <a:ahLst/>
              <a:cxnLst/>
              <a:rect l="l" t="t" r="r" b="b"/>
              <a:pathLst>
                <a:path w="709612" h="903089">
                  <a:moveTo>
                    <a:pt x="350043" y="0"/>
                  </a:moveTo>
                  <a:cubicBezTo>
                    <a:pt x="459581" y="0"/>
                    <a:pt x="542031" y="24011"/>
                    <a:pt x="597395" y="72033"/>
                  </a:cubicBezTo>
                  <a:cubicBezTo>
                    <a:pt x="652759" y="120055"/>
                    <a:pt x="681831" y="184150"/>
                    <a:pt x="684609" y="264319"/>
                  </a:cubicBezTo>
                  <a:lnTo>
                    <a:pt x="508396" y="272058"/>
                  </a:lnTo>
                  <a:cubicBezTo>
                    <a:pt x="500855" y="227211"/>
                    <a:pt x="484683" y="194965"/>
                    <a:pt x="459878" y="175320"/>
                  </a:cubicBezTo>
                  <a:cubicBezTo>
                    <a:pt x="435073" y="155674"/>
                    <a:pt x="397866" y="145852"/>
                    <a:pt x="348257" y="145852"/>
                  </a:cubicBezTo>
                  <a:cubicBezTo>
                    <a:pt x="297060" y="145852"/>
                    <a:pt x="256976" y="156369"/>
                    <a:pt x="228004" y="177403"/>
                  </a:cubicBezTo>
                  <a:cubicBezTo>
                    <a:pt x="209351" y="190897"/>
                    <a:pt x="200024" y="208955"/>
                    <a:pt x="200024" y="231577"/>
                  </a:cubicBezTo>
                  <a:cubicBezTo>
                    <a:pt x="200024" y="252214"/>
                    <a:pt x="208755" y="269875"/>
                    <a:pt x="226218" y="284559"/>
                  </a:cubicBezTo>
                  <a:cubicBezTo>
                    <a:pt x="248443" y="303213"/>
                    <a:pt x="302418" y="322659"/>
                    <a:pt x="388143" y="342900"/>
                  </a:cubicBezTo>
                  <a:cubicBezTo>
                    <a:pt x="473868" y="363141"/>
                    <a:pt x="537269" y="384076"/>
                    <a:pt x="578345" y="405706"/>
                  </a:cubicBezTo>
                  <a:cubicBezTo>
                    <a:pt x="619422" y="427335"/>
                    <a:pt x="651569" y="456902"/>
                    <a:pt x="674786" y="494407"/>
                  </a:cubicBezTo>
                  <a:cubicBezTo>
                    <a:pt x="698003" y="531912"/>
                    <a:pt x="709612" y="578247"/>
                    <a:pt x="709612" y="633413"/>
                  </a:cubicBezTo>
                  <a:cubicBezTo>
                    <a:pt x="709612" y="683419"/>
                    <a:pt x="695721" y="730250"/>
                    <a:pt x="667940" y="773906"/>
                  </a:cubicBezTo>
                  <a:cubicBezTo>
                    <a:pt x="640159" y="817563"/>
                    <a:pt x="600868" y="850007"/>
                    <a:pt x="550068" y="871240"/>
                  </a:cubicBezTo>
                  <a:cubicBezTo>
                    <a:pt x="499268" y="892473"/>
                    <a:pt x="435966" y="903089"/>
                    <a:pt x="360163" y="903089"/>
                  </a:cubicBezTo>
                  <a:cubicBezTo>
                    <a:pt x="249832" y="903089"/>
                    <a:pt x="165099" y="877590"/>
                    <a:pt x="105965" y="826592"/>
                  </a:cubicBezTo>
                  <a:cubicBezTo>
                    <a:pt x="46831" y="775593"/>
                    <a:pt x="11509" y="701278"/>
                    <a:pt x="0" y="603647"/>
                  </a:cubicBezTo>
                  <a:lnTo>
                    <a:pt x="171449" y="586978"/>
                  </a:lnTo>
                  <a:cubicBezTo>
                    <a:pt x="181768" y="644525"/>
                    <a:pt x="202703" y="686792"/>
                    <a:pt x="234255" y="713780"/>
                  </a:cubicBezTo>
                  <a:cubicBezTo>
                    <a:pt x="265806" y="740767"/>
                    <a:pt x="308371" y="754261"/>
                    <a:pt x="361949" y="754261"/>
                  </a:cubicBezTo>
                  <a:cubicBezTo>
                    <a:pt x="418702" y="754261"/>
                    <a:pt x="461466" y="742256"/>
                    <a:pt x="490239" y="718245"/>
                  </a:cubicBezTo>
                  <a:cubicBezTo>
                    <a:pt x="519012" y="694234"/>
                    <a:pt x="533399" y="666155"/>
                    <a:pt x="533399" y="634008"/>
                  </a:cubicBezTo>
                  <a:cubicBezTo>
                    <a:pt x="533399" y="613370"/>
                    <a:pt x="527347" y="595809"/>
                    <a:pt x="515242" y="581323"/>
                  </a:cubicBezTo>
                  <a:cubicBezTo>
                    <a:pt x="503137" y="566837"/>
                    <a:pt x="482004" y="554236"/>
                    <a:pt x="451841" y="543520"/>
                  </a:cubicBezTo>
                  <a:cubicBezTo>
                    <a:pt x="431204" y="536377"/>
                    <a:pt x="384174" y="523677"/>
                    <a:pt x="310752" y="505420"/>
                  </a:cubicBezTo>
                  <a:cubicBezTo>
                    <a:pt x="216296" y="482005"/>
                    <a:pt x="150018" y="453231"/>
                    <a:pt x="111918" y="419100"/>
                  </a:cubicBezTo>
                  <a:cubicBezTo>
                    <a:pt x="58340" y="371078"/>
                    <a:pt x="31551" y="312539"/>
                    <a:pt x="31551" y="243483"/>
                  </a:cubicBezTo>
                  <a:cubicBezTo>
                    <a:pt x="31551" y="199033"/>
                    <a:pt x="44152" y="157460"/>
                    <a:pt x="69353" y="118765"/>
                  </a:cubicBezTo>
                  <a:cubicBezTo>
                    <a:pt x="94555" y="80070"/>
                    <a:pt x="130869" y="50602"/>
                    <a:pt x="178295" y="30361"/>
                  </a:cubicBezTo>
                  <a:cubicBezTo>
                    <a:pt x="225722" y="10120"/>
                    <a:pt x="282971" y="0"/>
                    <a:pt x="35004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任意多边形 18"/>
            <p:cNvSpPr/>
            <p:nvPr/>
          </p:nvSpPr>
          <p:spPr>
            <a:xfrm>
              <a:off x="-25182" y="0"/>
              <a:ext cx="811411" cy="872728"/>
            </a:xfrm>
            <a:custGeom>
              <a:avLst/>
              <a:gdLst/>
              <a:ahLst/>
              <a:cxnLst/>
              <a:rect l="l" t="t" r="r" b="b"/>
              <a:pathLst>
                <a:path w="811411" h="872728">
                  <a:moveTo>
                    <a:pt x="27980" y="0"/>
                  </a:moveTo>
                  <a:lnTo>
                    <a:pt x="233958" y="0"/>
                  </a:lnTo>
                  <a:lnTo>
                    <a:pt x="408980" y="280392"/>
                  </a:lnTo>
                  <a:lnTo>
                    <a:pt x="580430" y="0"/>
                  </a:lnTo>
                  <a:lnTo>
                    <a:pt x="784622" y="0"/>
                  </a:lnTo>
                  <a:lnTo>
                    <a:pt x="513160" y="423862"/>
                  </a:lnTo>
                  <a:lnTo>
                    <a:pt x="811411" y="872728"/>
                  </a:lnTo>
                  <a:lnTo>
                    <a:pt x="598885" y="872728"/>
                  </a:lnTo>
                  <a:lnTo>
                    <a:pt x="405408" y="570905"/>
                  </a:lnTo>
                  <a:lnTo>
                    <a:pt x="211336" y="872728"/>
                  </a:lnTo>
                  <a:lnTo>
                    <a:pt x="0" y="872728"/>
                  </a:lnTo>
                  <a:lnTo>
                    <a:pt x="298252" y="417314"/>
                  </a:lnTo>
                  <a:lnTo>
                    <a:pt x="2798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任意多边形 19"/>
            <p:cNvSpPr/>
            <p:nvPr/>
          </p:nvSpPr>
          <p:spPr>
            <a:xfrm>
              <a:off x="572967" y="872197"/>
              <a:ext cx="209196" cy="872729"/>
            </a:xfrm>
            <a:custGeom>
              <a:avLst/>
              <a:gdLst/>
              <a:ahLst/>
              <a:cxnLst/>
              <a:rect l="l" t="t" r="r" b="b"/>
              <a:pathLst>
                <a:path w="176212" h="872728">
                  <a:moveTo>
                    <a:pt x="0" y="0"/>
                  </a:moveTo>
                  <a:lnTo>
                    <a:pt x="176212" y="0"/>
                  </a:lnTo>
                  <a:lnTo>
                    <a:pt x="176212" y="872728"/>
                  </a:lnTo>
                  <a:lnTo>
                    <a:pt x="0" y="87272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任意多边形 20"/>
            <p:cNvSpPr/>
            <p:nvPr/>
          </p:nvSpPr>
          <p:spPr>
            <a:xfrm>
              <a:off x="24334" y="2187769"/>
              <a:ext cx="695920" cy="887611"/>
            </a:xfrm>
            <a:custGeom>
              <a:avLst/>
              <a:gdLst/>
              <a:ahLst/>
              <a:cxnLst/>
              <a:rect l="l" t="t" r="r" b="b"/>
              <a:pathLst>
                <a:path w="695920" h="887611">
                  <a:moveTo>
                    <a:pt x="0" y="0"/>
                  </a:moveTo>
                  <a:lnTo>
                    <a:pt x="176213" y="0"/>
                  </a:lnTo>
                  <a:lnTo>
                    <a:pt x="176213" y="472678"/>
                  </a:lnTo>
                  <a:cubicBezTo>
                    <a:pt x="176213" y="547687"/>
                    <a:pt x="178395" y="596305"/>
                    <a:pt x="182761" y="618530"/>
                  </a:cubicBezTo>
                  <a:cubicBezTo>
                    <a:pt x="190301" y="654248"/>
                    <a:pt x="208260" y="682923"/>
                    <a:pt x="236637" y="704552"/>
                  </a:cubicBezTo>
                  <a:cubicBezTo>
                    <a:pt x="265013" y="726182"/>
                    <a:pt x="303808" y="736997"/>
                    <a:pt x="353020" y="736997"/>
                  </a:cubicBezTo>
                  <a:cubicBezTo>
                    <a:pt x="403027" y="736997"/>
                    <a:pt x="440730" y="726777"/>
                    <a:pt x="466130" y="706338"/>
                  </a:cubicBezTo>
                  <a:cubicBezTo>
                    <a:pt x="491529" y="685899"/>
                    <a:pt x="506809" y="660797"/>
                    <a:pt x="511969" y="631031"/>
                  </a:cubicBezTo>
                  <a:cubicBezTo>
                    <a:pt x="517128" y="601266"/>
                    <a:pt x="519708" y="551855"/>
                    <a:pt x="519708" y="482798"/>
                  </a:cubicBezTo>
                  <a:lnTo>
                    <a:pt x="519708" y="0"/>
                  </a:lnTo>
                  <a:lnTo>
                    <a:pt x="695920" y="0"/>
                  </a:lnTo>
                  <a:lnTo>
                    <a:pt x="695920" y="458391"/>
                  </a:lnTo>
                  <a:cubicBezTo>
                    <a:pt x="695920" y="563166"/>
                    <a:pt x="691158" y="637183"/>
                    <a:pt x="681633" y="680442"/>
                  </a:cubicBezTo>
                  <a:cubicBezTo>
                    <a:pt x="672108" y="723702"/>
                    <a:pt x="654546" y="760214"/>
                    <a:pt x="628948" y="789980"/>
                  </a:cubicBezTo>
                  <a:cubicBezTo>
                    <a:pt x="603349" y="819745"/>
                    <a:pt x="569119" y="843459"/>
                    <a:pt x="526256" y="861119"/>
                  </a:cubicBezTo>
                  <a:cubicBezTo>
                    <a:pt x="483394" y="878780"/>
                    <a:pt x="427434" y="887611"/>
                    <a:pt x="358378" y="887611"/>
                  </a:cubicBezTo>
                  <a:cubicBezTo>
                    <a:pt x="275034" y="887611"/>
                    <a:pt x="211832" y="877987"/>
                    <a:pt x="168771" y="858738"/>
                  </a:cubicBezTo>
                  <a:cubicBezTo>
                    <a:pt x="125710" y="839490"/>
                    <a:pt x="91678" y="814487"/>
                    <a:pt x="66675" y="783729"/>
                  </a:cubicBezTo>
                  <a:cubicBezTo>
                    <a:pt x="41672" y="752971"/>
                    <a:pt x="25202" y="720725"/>
                    <a:pt x="17264" y="686991"/>
                  </a:cubicBezTo>
                  <a:cubicBezTo>
                    <a:pt x="5755" y="636984"/>
                    <a:pt x="0" y="563166"/>
                    <a:pt x="0" y="465534"/>
                  </a:cubicBezTo>
                  <a:lnTo>
                    <a:pt x="0" y="0"/>
                  </a:ln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294323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35793162"/>
      </p:ext>
    </p:extLst>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8.png"/><Relationship Id="rId5" Type="http://schemas.microsoft.com/office/2007/relationships/hdphoto" Target="../media/hdphoto1.wdp"/><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5.jpeg"/><Relationship Id="rId2" Type="http://schemas.openxmlformats.org/officeDocument/2006/relationships/image" Target="../media/image41.jpe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44.png"/><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6.png"/><Relationship Id="rId7"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png"/><Relationship Id="rId9" Type="http://schemas.openxmlformats.org/officeDocument/2006/relationships/image" Target="../media/image51.jpeg"/></Relationships>
</file>

<file path=ppt/slides/_rels/slide2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4.jpg"/></Relationships>
</file>

<file path=ppt/slides/_rels/slide2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4.jp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校园建筑"/>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16121"/>
            <a:ext cx="12219175" cy="2941879"/>
          </a:xfrm>
          <a:prstGeom prst="rect">
            <a:avLst/>
          </a:prstGeom>
        </p:spPr>
      </p:pic>
      <p:sp>
        <p:nvSpPr>
          <p:cNvPr id="8" name="蒙板矩形"/>
          <p:cNvSpPr/>
          <p:nvPr/>
        </p:nvSpPr>
        <p:spPr>
          <a:xfrm>
            <a:off x="0" y="0"/>
            <a:ext cx="12219175" cy="6858000"/>
          </a:xfrm>
          <a:prstGeom prst="rect">
            <a:avLst/>
          </a:prstGeom>
          <a:gradFill>
            <a:gsLst>
              <a:gs pos="100000">
                <a:schemeClr val="accent3">
                  <a:lumMod val="75000"/>
                  <a:alpha val="90000"/>
                </a:schemeClr>
              </a:gs>
              <a:gs pos="3000">
                <a:schemeClr val="tx2">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58" name="三角形底纹，可不作修改或删去"/>
          <p:cNvGrpSpPr/>
          <p:nvPr/>
        </p:nvGrpSpPr>
        <p:grpSpPr>
          <a:xfrm>
            <a:off x="-544477" y="-1377463"/>
            <a:ext cx="13280955" cy="3182327"/>
            <a:chOff x="-515736" y="-506874"/>
            <a:chExt cx="13280955" cy="3182327"/>
          </a:xfrm>
        </p:grpSpPr>
        <p:grpSp>
          <p:nvGrpSpPr>
            <p:cNvPr id="78" name="组合 77"/>
            <p:cNvGrpSpPr/>
            <p:nvPr/>
          </p:nvGrpSpPr>
          <p:grpSpPr>
            <a:xfrm>
              <a:off x="-515736" y="-506874"/>
              <a:ext cx="13251429" cy="1056414"/>
              <a:chOff x="-543233" y="31133"/>
              <a:chExt cx="13455702" cy="1844943"/>
            </a:xfrm>
            <a:solidFill>
              <a:schemeClr val="accent6">
                <a:lumMod val="60000"/>
                <a:lumOff val="40000"/>
                <a:alpha val="2000"/>
              </a:schemeClr>
            </a:solidFill>
          </p:grpSpPr>
          <p:sp>
            <p:nvSpPr>
              <p:cNvPr id="79" name="等腰三角形 78"/>
              <p:cNvSpPr/>
              <p:nvPr/>
            </p:nvSpPr>
            <p:spPr>
              <a:xfrm>
                <a:off x="-13377"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80" name="等腰三角形 79"/>
              <p:cNvSpPr/>
              <p:nvPr/>
            </p:nvSpPr>
            <p:spPr>
              <a:xfrm>
                <a:off x="1068144"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81" name="等腰三角形 80"/>
              <p:cNvSpPr/>
              <p:nvPr/>
            </p:nvSpPr>
            <p:spPr>
              <a:xfrm>
                <a:off x="2149665"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82" name="等腰三角形 81"/>
              <p:cNvSpPr/>
              <p:nvPr/>
            </p:nvSpPr>
            <p:spPr>
              <a:xfrm>
                <a:off x="3231186"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83" name="等腰三角形 82"/>
              <p:cNvSpPr/>
              <p:nvPr/>
            </p:nvSpPr>
            <p:spPr>
              <a:xfrm>
                <a:off x="4312707"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84" name="等腰三角形 83"/>
              <p:cNvSpPr/>
              <p:nvPr/>
            </p:nvSpPr>
            <p:spPr>
              <a:xfrm>
                <a:off x="5394228"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85" name="等腰三角形 84"/>
              <p:cNvSpPr/>
              <p:nvPr/>
            </p:nvSpPr>
            <p:spPr>
              <a:xfrm>
                <a:off x="6475751"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86" name="等腰三角形 85"/>
              <p:cNvSpPr/>
              <p:nvPr/>
            </p:nvSpPr>
            <p:spPr>
              <a:xfrm>
                <a:off x="7557274"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87" name="等腰三角形 86"/>
              <p:cNvSpPr/>
              <p:nvPr/>
            </p:nvSpPr>
            <p:spPr>
              <a:xfrm>
                <a:off x="8638795"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88" name="等腰三角形 87"/>
              <p:cNvSpPr/>
              <p:nvPr/>
            </p:nvSpPr>
            <p:spPr>
              <a:xfrm>
                <a:off x="9720316"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89" name="等腰三角形 88"/>
              <p:cNvSpPr/>
              <p:nvPr/>
            </p:nvSpPr>
            <p:spPr>
              <a:xfrm>
                <a:off x="10801837"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90" name="等腰三角形 89"/>
              <p:cNvSpPr/>
              <p:nvPr/>
            </p:nvSpPr>
            <p:spPr>
              <a:xfrm>
                <a:off x="-543233"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91" name="等腰三角形 90"/>
              <p:cNvSpPr/>
              <p:nvPr/>
            </p:nvSpPr>
            <p:spPr>
              <a:xfrm>
                <a:off x="538288"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92" name="等腰三角形 91"/>
              <p:cNvSpPr/>
              <p:nvPr/>
            </p:nvSpPr>
            <p:spPr>
              <a:xfrm>
                <a:off x="1619811"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93" name="等腰三角形 92"/>
              <p:cNvSpPr/>
              <p:nvPr/>
            </p:nvSpPr>
            <p:spPr>
              <a:xfrm>
                <a:off x="2701334"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94" name="等腰三角形 93"/>
              <p:cNvSpPr/>
              <p:nvPr/>
            </p:nvSpPr>
            <p:spPr>
              <a:xfrm>
                <a:off x="3782855"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95" name="等腰三角形 94"/>
              <p:cNvSpPr/>
              <p:nvPr/>
            </p:nvSpPr>
            <p:spPr>
              <a:xfrm>
                <a:off x="4864376"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96" name="等腰三角形 95"/>
              <p:cNvSpPr/>
              <p:nvPr/>
            </p:nvSpPr>
            <p:spPr>
              <a:xfrm>
                <a:off x="5945897"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97" name="等腰三角形 96"/>
              <p:cNvSpPr/>
              <p:nvPr/>
            </p:nvSpPr>
            <p:spPr>
              <a:xfrm>
                <a:off x="7027420"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98" name="等腰三角形 97"/>
              <p:cNvSpPr/>
              <p:nvPr/>
            </p:nvSpPr>
            <p:spPr>
              <a:xfrm>
                <a:off x="8108943"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99" name="等腰三角形 98"/>
              <p:cNvSpPr/>
              <p:nvPr/>
            </p:nvSpPr>
            <p:spPr>
              <a:xfrm>
                <a:off x="9190464"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00" name="等腰三角形 99"/>
              <p:cNvSpPr/>
              <p:nvPr/>
            </p:nvSpPr>
            <p:spPr>
              <a:xfrm>
                <a:off x="10271985"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01" name="等腰三角形 100"/>
              <p:cNvSpPr/>
              <p:nvPr/>
            </p:nvSpPr>
            <p:spPr>
              <a:xfrm>
                <a:off x="11353506"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02" name="等腰三角形 101"/>
              <p:cNvSpPr/>
              <p:nvPr/>
            </p:nvSpPr>
            <p:spPr>
              <a:xfrm>
                <a:off x="11852761"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501759" y="564753"/>
              <a:ext cx="13251429" cy="1056414"/>
              <a:chOff x="-543233" y="31133"/>
              <a:chExt cx="13455702" cy="1844943"/>
            </a:xfrm>
            <a:solidFill>
              <a:schemeClr val="accent6">
                <a:lumMod val="60000"/>
                <a:lumOff val="40000"/>
                <a:alpha val="1000"/>
              </a:schemeClr>
            </a:solidFill>
          </p:grpSpPr>
          <p:sp>
            <p:nvSpPr>
              <p:cNvPr id="104" name="等腰三角形 103"/>
              <p:cNvSpPr/>
              <p:nvPr/>
            </p:nvSpPr>
            <p:spPr>
              <a:xfrm>
                <a:off x="-13377"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05" name="等腰三角形 104"/>
              <p:cNvSpPr/>
              <p:nvPr/>
            </p:nvSpPr>
            <p:spPr>
              <a:xfrm>
                <a:off x="1068144"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06" name="等腰三角形 105"/>
              <p:cNvSpPr/>
              <p:nvPr/>
            </p:nvSpPr>
            <p:spPr>
              <a:xfrm>
                <a:off x="2149665"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07" name="等腰三角形 106"/>
              <p:cNvSpPr/>
              <p:nvPr/>
            </p:nvSpPr>
            <p:spPr>
              <a:xfrm>
                <a:off x="3231186"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08" name="等腰三角形 107"/>
              <p:cNvSpPr/>
              <p:nvPr/>
            </p:nvSpPr>
            <p:spPr>
              <a:xfrm>
                <a:off x="4312707"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09" name="等腰三角形 108"/>
              <p:cNvSpPr/>
              <p:nvPr/>
            </p:nvSpPr>
            <p:spPr>
              <a:xfrm>
                <a:off x="5394228"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10" name="等腰三角形 109"/>
              <p:cNvSpPr/>
              <p:nvPr/>
            </p:nvSpPr>
            <p:spPr>
              <a:xfrm>
                <a:off x="6475751"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11" name="等腰三角形 110"/>
              <p:cNvSpPr/>
              <p:nvPr/>
            </p:nvSpPr>
            <p:spPr>
              <a:xfrm>
                <a:off x="7557274"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12" name="等腰三角形 111"/>
              <p:cNvSpPr/>
              <p:nvPr/>
            </p:nvSpPr>
            <p:spPr>
              <a:xfrm>
                <a:off x="8638795"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13" name="等腰三角形 112"/>
              <p:cNvSpPr/>
              <p:nvPr/>
            </p:nvSpPr>
            <p:spPr>
              <a:xfrm>
                <a:off x="9720316"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14" name="等腰三角形 113"/>
              <p:cNvSpPr/>
              <p:nvPr/>
            </p:nvSpPr>
            <p:spPr>
              <a:xfrm>
                <a:off x="10801837"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15" name="等腰三角形 114"/>
              <p:cNvSpPr/>
              <p:nvPr/>
            </p:nvSpPr>
            <p:spPr>
              <a:xfrm>
                <a:off x="-543233"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16" name="等腰三角形 115"/>
              <p:cNvSpPr/>
              <p:nvPr/>
            </p:nvSpPr>
            <p:spPr>
              <a:xfrm>
                <a:off x="538288"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17" name="等腰三角形 116"/>
              <p:cNvSpPr/>
              <p:nvPr/>
            </p:nvSpPr>
            <p:spPr>
              <a:xfrm>
                <a:off x="1619811"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18" name="等腰三角形 117"/>
              <p:cNvSpPr/>
              <p:nvPr/>
            </p:nvSpPr>
            <p:spPr>
              <a:xfrm>
                <a:off x="2701334"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19" name="等腰三角形 118"/>
              <p:cNvSpPr/>
              <p:nvPr/>
            </p:nvSpPr>
            <p:spPr>
              <a:xfrm>
                <a:off x="3782855"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20" name="等腰三角形 119"/>
              <p:cNvSpPr/>
              <p:nvPr/>
            </p:nvSpPr>
            <p:spPr>
              <a:xfrm>
                <a:off x="4864376"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21" name="等腰三角形 120"/>
              <p:cNvSpPr/>
              <p:nvPr/>
            </p:nvSpPr>
            <p:spPr>
              <a:xfrm>
                <a:off x="5945897"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22" name="等腰三角形 121"/>
              <p:cNvSpPr/>
              <p:nvPr/>
            </p:nvSpPr>
            <p:spPr>
              <a:xfrm>
                <a:off x="7027420"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23" name="等腰三角形 122"/>
              <p:cNvSpPr/>
              <p:nvPr/>
            </p:nvSpPr>
            <p:spPr>
              <a:xfrm>
                <a:off x="8108943"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24" name="等腰三角形 123"/>
              <p:cNvSpPr/>
              <p:nvPr/>
            </p:nvSpPr>
            <p:spPr>
              <a:xfrm>
                <a:off x="9190464"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25" name="等腰三角形 124"/>
              <p:cNvSpPr/>
              <p:nvPr/>
            </p:nvSpPr>
            <p:spPr>
              <a:xfrm>
                <a:off x="10271985"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26" name="等腰三角形 125"/>
              <p:cNvSpPr/>
              <p:nvPr/>
            </p:nvSpPr>
            <p:spPr>
              <a:xfrm>
                <a:off x="11353506"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27" name="等腰三角形 126"/>
              <p:cNvSpPr/>
              <p:nvPr/>
            </p:nvSpPr>
            <p:spPr>
              <a:xfrm>
                <a:off x="11852761"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grpSp>
        <p:grpSp>
          <p:nvGrpSpPr>
            <p:cNvPr id="153" name="组合 152"/>
            <p:cNvGrpSpPr/>
            <p:nvPr/>
          </p:nvGrpSpPr>
          <p:grpSpPr>
            <a:xfrm>
              <a:off x="-486210" y="2151868"/>
              <a:ext cx="12759753" cy="523585"/>
              <a:chOff x="-486210" y="1808968"/>
              <a:chExt cx="12759753" cy="523585"/>
            </a:xfrm>
            <a:gradFill flip="none" rotWithShape="1">
              <a:gsLst>
                <a:gs pos="100000">
                  <a:schemeClr val="accent5">
                    <a:lumMod val="50000"/>
                    <a:alpha val="0"/>
                  </a:schemeClr>
                </a:gs>
                <a:gs pos="0">
                  <a:schemeClr val="accent6">
                    <a:alpha val="2000"/>
                  </a:schemeClr>
                </a:gs>
              </a:gsLst>
              <a:lin ang="5400000" scaled="1"/>
              <a:tileRect/>
            </a:gradFill>
          </p:grpSpPr>
          <p:sp>
            <p:nvSpPr>
              <p:cNvPr id="140" name="等腰三角形 139"/>
              <p:cNvSpPr/>
              <p:nvPr/>
            </p:nvSpPr>
            <p:spPr>
              <a:xfrm>
                <a:off x="-486210"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41" name="等腰三角形 140"/>
              <p:cNvSpPr/>
              <p:nvPr/>
            </p:nvSpPr>
            <p:spPr>
              <a:xfrm>
                <a:off x="578892"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42" name="等腰三角形 141"/>
              <p:cNvSpPr/>
              <p:nvPr/>
            </p:nvSpPr>
            <p:spPr>
              <a:xfrm>
                <a:off x="1643997"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43" name="等腰三角形 142"/>
              <p:cNvSpPr/>
              <p:nvPr/>
            </p:nvSpPr>
            <p:spPr>
              <a:xfrm>
                <a:off x="2709101"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44" name="等腰三角形 143"/>
              <p:cNvSpPr/>
              <p:nvPr/>
            </p:nvSpPr>
            <p:spPr>
              <a:xfrm>
                <a:off x="3774203"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45" name="等腰三角形 144"/>
              <p:cNvSpPr/>
              <p:nvPr/>
            </p:nvSpPr>
            <p:spPr>
              <a:xfrm>
                <a:off x="4839305"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46" name="等腰三角形 145"/>
              <p:cNvSpPr/>
              <p:nvPr/>
            </p:nvSpPr>
            <p:spPr>
              <a:xfrm>
                <a:off x="5904408"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47" name="等腰三角形 146"/>
              <p:cNvSpPr/>
              <p:nvPr/>
            </p:nvSpPr>
            <p:spPr>
              <a:xfrm>
                <a:off x="6969512"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48" name="等腰三角形 147"/>
              <p:cNvSpPr/>
              <p:nvPr/>
            </p:nvSpPr>
            <p:spPr>
              <a:xfrm>
                <a:off x="8034616"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49" name="等腰三角形 148"/>
              <p:cNvSpPr/>
              <p:nvPr/>
            </p:nvSpPr>
            <p:spPr>
              <a:xfrm>
                <a:off x="9099718"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50" name="等腰三角形 149"/>
              <p:cNvSpPr/>
              <p:nvPr/>
            </p:nvSpPr>
            <p:spPr>
              <a:xfrm>
                <a:off x="10164821"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51" name="等腰三角形 150"/>
              <p:cNvSpPr/>
              <p:nvPr/>
            </p:nvSpPr>
            <p:spPr>
              <a:xfrm>
                <a:off x="11229923"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grpSp>
        <p:grpSp>
          <p:nvGrpSpPr>
            <p:cNvPr id="157" name="组合 156"/>
            <p:cNvGrpSpPr/>
            <p:nvPr/>
          </p:nvGrpSpPr>
          <p:grpSpPr>
            <a:xfrm>
              <a:off x="35602" y="1619039"/>
              <a:ext cx="12729617" cy="523585"/>
              <a:chOff x="35602" y="1619039"/>
              <a:chExt cx="12729617" cy="523585"/>
            </a:xfrm>
          </p:grpSpPr>
          <p:sp>
            <p:nvSpPr>
              <p:cNvPr id="129" name="等腰三角形 128"/>
              <p:cNvSpPr/>
              <p:nvPr/>
            </p:nvSpPr>
            <p:spPr>
              <a:xfrm>
                <a:off x="35602"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30" name="等腰三角形 129"/>
              <p:cNvSpPr/>
              <p:nvPr/>
            </p:nvSpPr>
            <p:spPr>
              <a:xfrm>
                <a:off x="1100704"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31" name="等腰三角形 130"/>
              <p:cNvSpPr/>
              <p:nvPr/>
            </p:nvSpPr>
            <p:spPr>
              <a:xfrm>
                <a:off x="2165807"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32" name="等腰三角形 131"/>
              <p:cNvSpPr/>
              <p:nvPr/>
            </p:nvSpPr>
            <p:spPr>
              <a:xfrm>
                <a:off x="3230909"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33" name="等腰三角形 132"/>
              <p:cNvSpPr/>
              <p:nvPr/>
            </p:nvSpPr>
            <p:spPr>
              <a:xfrm>
                <a:off x="4296011"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34" name="等腰三角形 133"/>
              <p:cNvSpPr/>
              <p:nvPr/>
            </p:nvSpPr>
            <p:spPr>
              <a:xfrm>
                <a:off x="5361114"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35" name="等腰三角形 134"/>
              <p:cNvSpPr/>
              <p:nvPr/>
            </p:nvSpPr>
            <p:spPr>
              <a:xfrm>
                <a:off x="6426218"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36" name="等腰三角形 135"/>
              <p:cNvSpPr/>
              <p:nvPr/>
            </p:nvSpPr>
            <p:spPr>
              <a:xfrm>
                <a:off x="7491322"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37" name="等腰三角形 136"/>
              <p:cNvSpPr/>
              <p:nvPr/>
            </p:nvSpPr>
            <p:spPr>
              <a:xfrm>
                <a:off x="8556424"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38" name="等腰三角形 137"/>
              <p:cNvSpPr/>
              <p:nvPr/>
            </p:nvSpPr>
            <p:spPr>
              <a:xfrm>
                <a:off x="9621527"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39" name="等腰三角形 138"/>
              <p:cNvSpPr/>
              <p:nvPr/>
            </p:nvSpPr>
            <p:spPr>
              <a:xfrm>
                <a:off x="10686629"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152" name="等腰三角形 151"/>
              <p:cNvSpPr/>
              <p:nvPr/>
            </p:nvSpPr>
            <p:spPr>
              <a:xfrm>
                <a:off x="11721599"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grpSp>
      </p:grpSp>
      <p:cxnSp>
        <p:nvCxnSpPr>
          <p:cNvPr id="6" name="直接连接符"/>
          <p:cNvCxnSpPr/>
          <p:nvPr/>
        </p:nvCxnSpPr>
        <p:spPr>
          <a:xfrm>
            <a:off x="178158" y="3929000"/>
            <a:ext cx="11835684" cy="0"/>
          </a:xfrm>
          <a:prstGeom prst="line">
            <a:avLst/>
          </a:prstGeom>
          <a:ln>
            <a:gradFill flip="none" rotWithShape="1">
              <a:gsLst>
                <a:gs pos="0">
                  <a:schemeClr val="accent1">
                    <a:lumMod val="5000"/>
                    <a:lumOff val="95000"/>
                    <a:alpha val="0"/>
                  </a:schemeClr>
                </a:gs>
                <a:gs pos="51000">
                  <a:schemeClr val="bg1"/>
                </a:gs>
                <a:gs pos="100000">
                  <a:schemeClr val="bg1">
                    <a:alpha val="0"/>
                  </a:schemeClr>
                </a:gs>
              </a:gsLst>
              <a:lin ang="0" scaled="1"/>
              <a:tileRect/>
            </a:gradFill>
          </a:ln>
        </p:spPr>
        <p:style>
          <a:lnRef idx="2">
            <a:schemeClr val="accent6"/>
          </a:lnRef>
          <a:fillRef idx="0">
            <a:schemeClr val="accent6"/>
          </a:fillRef>
          <a:effectRef idx="1">
            <a:schemeClr val="accent6"/>
          </a:effectRef>
          <a:fontRef idx="minor">
            <a:schemeClr val="tx1"/>
          </a:fontRef>
        </p:style>
      </p:cxnSp>
      <p:pic>
        <p:nvPicPr>
          <p:cNvPr id="159" name="光效素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568" y="2606509"/>
            <a:ext cx="13361137" cy="2689391"/>
          </a:xfrm>
          <a:prstGeom prst="rect">
            <a:avLst/>
          </a:prstGeom>
        </p:spPr>
      </p:pic>
      <p:sp>
        <p:nvSpPr>
          <p:cNvPr id="10" name="这里输入答辩人和指导老师姓名"/>
          <p:cNvSpPr txBox="1"/>
          <p:nvPr/>
        </p:nvSpPr>
        <p:spPr>
          <a:xfrm>
            <a:off x="4267200" y="5447763"/>
            <a:ext cx="3588913"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答辩人：</a:t>
            </a:r>
            <a:r>
              <a:rPr lang="en-US" altLang="zh-CN" dirty="0">
                <a:solidFill>
                  <a:schemeClr val="bg1"/>
                </a:solidFill>
                <a:latin typeface="微软雅黑" panose="020B0503020204020204" pitchFamily="34" charset="-122"/>
                <a:ea typeface="微软雅黑" panose="020B0503020204020204" pitchFamily="34" charset="-122"/>
              </a:rPr>
              <a:t>XXX	</a:t>
            </a:r>
            <a:r>
              <a:rPr lang="zh-CN" altLang="en-US" dirty="0">
                <a:solidFill>
                  <a:schemeClr val="bg1"/>
                </a:solidFill>
                <a:latin typeface="微软雅黑" panose="020B0503020204020204" pitchFamily="34" charset="-122"/>
                <a:ea typeface="微软雅黑" panose="020B0503020204020204" pitchFamily="34" charset="-122"/>
              </a:rPr>
              <a:t>指导老师：</a:t>
            </a:r>
            <a:r>
              <a:rPr lang="en-US" altLang="zh-CN" dirty="0">
                <a:solidFill>
                  <a:schemeClr val="bg1"/>
                </a:solidFill>
                <a:latin typeface="微软雅黑" panose="020B0503020204020204" pitchFamily="34" charset="-122"/>
                <a:ea typeface="微软雅黑" panose="020B0503020204020204" pitchFamily="34" charset="-122"/>
              </a:rPr>
              <a:t>XX</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 name="副标题"/>
          <p:cNvSpPr>
            <a:spLocks noGrp="1"/>
          </p:cNvSpPr>
          <p:nvPr>
            <p:ph type="subTitle" idx="1"/>
          </p:nvPr>
        </p:nvSpPr>
        <p:spPr>
          <a:xfrm>
            <a:off x="1524000" y="4094686"/>
            <a:ext cx="9144000" cy="485868"/>
          </a:xfrm>
        </p:spPr>
        <p:txBody>
          <a:bodyPr>
            <a:normAutofit/>
          </a:bodyPr>
          <a:lstStyle/>
          <a:p>
            <a:r>
              <a:rPr lang="en-US" altLang="zh-CN" sz="2000" dirty="0">
                <a:solidFill>
                  <a:schemeClr val="bg1"/>
                </a:solidFill>
              </a:rPr>
              <a:t>XI</a:t>
            </a:r>
            <a:r>
              <a:rPr lang="zh-CN" altLang="en-US" sz="2000" dirty="0">
                <a:solidFill>
                  <a:schemeClr val="bg1"/>
                </a:solidFill>
              </a:rPr>
              <a:t>’</a:t>
            </a:r>
            <a:r>
              <a:rPr lang="en-US" altLang="zh-CN" sz="2000" dirty="0">
                <a:solidFill>
                  <a:schemeClr val="bg1"/>
                </a:solidFill>
              </a:rPr>
              <a:t>AN  INTERNATIONAL STUDIES UNIVERSITY</a:t>
            </a:r>
            <a:endParaRPr lang="zh-CN" altLang="en-US" sz="2000" dirty="0">
              <a:solidFill>
                <a:schemeClr val="bg1"/>
              </a:solidFill>
            </a:endParaRPr>
          </a:p>
        </p:txBody>
      </p:sp>
      <p:grpSp>
        <p:nvGrpSpPr>
          <p:cNvPr id="41" name="主标题（厚度）" hidden="1"/>
          <p:cNvGrpSpPr/>
          <p:nvPr/>
        </p:nvGrpSpPr>
        <p:grpSpPr>
          <a:xfrm>
            <a:off x="1403453" y="2656372"/>
            <a:ext cx="9346385" cy="1210685"/>
            <a:chOff x="1340512" y="2670454"/>
            <a:chExt cx="9346385" cy="1210685"/>
          </a:xfrm>
        </p:grpSpPr>
        <p:sp>
          <p:nvSpPr>
            <p:cNvPr id="42" name="西"/>
            <p:cNvSpPr txBox="1">
              <a:spLocks/>
            </p:cNvSpPr>
            <p:nvPr/>
          </p:nvSpPr>
          <p:spPr>
            <a:xfrm>
              <a:off x="1340512" y="2691917"/>
              <a:ext cx="943155" cy="118922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100000">
                        <a:schemeClr val="accent5">
                          <a:lumMod val="50000"/>
                          <a:alpha val="0"/>
                        </a:schemeClr>
                      </a:gs>
                      <a:gs pos="0">
                        <a:schemeClr val="accent6"/>
                      </a:gs>
                    </a:gsLst>
                    <a:lin ang="0" scaled="1"/>
                    <a:tileRect/>
                  </a:gradFill>
                  <a:latin typeface="微软雅黑" panose="020B0503020204020204" pitchFamily="34" charset="-122"/>
                  <a:ea typeface="微软雅黑" panose="020B0503020204020204" pitchFamily="34" charset="-122"/>
                </a:rPr>
                <a:t>西</a:t>
              </a:r>
            </a:p>
          </p:txBody>
        </p:sp>
        <p:sp>
          <p:nvSpPr>
            <p:cNvPr id="43" name="安"/>
            <p:cNvSpPr txBox="1">
              <a:spLocks/>
            </p:cNvSpPr>
            <p:nvPr/>
          </p:nvSpPr>
          <p:spPr>
            <a:xfrm>
              <a:off x="2040781" y="2674145"/>
              <a:ext cx="943155" cy="1189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100000">
                        <a:schemeClr val="accent5">
                          <a:lumMod val="50000"/>
                          <a:alpha val="0"/>
                        </a:schemeClr>
                      </a:gs>
                      <a:gs pos="0">
                        <a:schemeClr val="accent6"/>
                      </a:gs>
                    </a:gsLst>
                    <a:lin ang="0" scaled="1"/>
                    <a:tileRect/>
                  </a:gradFill>
                  <a:latin typeface="微软雅黑" panose="020B0503020204020204" pitchFamily="34" charset="-122"/>
                  <a:ea typeface="微软雅黑" panose="020B0503020204020204" pitchFamily="34" charset="-122"/>
                </a:rPr>
                <a:t>安</a:t>
              </a:r>
            </a:p>
          </p:txBody>
        </p:sp>
        <p:sp>
          <p:nvSpPr>
            <p:cNvPr id="44" name="外"/>
            <p:cNvSpPr txBox="1">
              <a:spLocks/>
            </p:cNvSpPr>
            <p:nvPr/>
          </p:nvSpPr>
          <p:spPr>
            <a:xfrm>
              <a:off x="2741050" y="2674145"/>
              <a:ext cx="943155" cy="1189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100000">
                        <a:schemeClr val="accent5">
                          <a:lumMod val="50000"/>
                          <a:alpha val="0"/>
                        </a:schemeClr>
                      </a:gs>
                      <a:gs pos="0">
                        <a:schemeClr val="accent6"/>
                      </a:gs>
                    </a:gsLst>
                    <a:lin ang="0" scaled="1"/>
                    <a:tileRect/>
                  </a:gradFill>
                  <a:latin typeface="微软雅黑" panose="020B0503020204020204" pitchFamily="34" charset="-122"/>
                  <a:ea typeface="微软雅黑" panose="020B0503020204020204" pitchFamily="34" charset="-122"/>
                </a:rPr>
                <a:t>外</a:t>
              </a:r>
            </a:p>
          </p:txBody>
        </p:sp>
        <p:sp>
          <p:nvSpPr>
            <p:cNvPr id="45" name="国"/>
            <p:cNvSpPr txBox="1">
              <a:spLocks/>
            </p:cNvSpPr>
            <p:nvPr/>
          </p:nvSpPr>
          <p:spPr>
            <a:xfrm>
              <a:off x="3441319" y="2674145"/>
              <a:ext cx="943155" cy="1189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100000">
                        <a:schemeClr val="accent5">
                          <a:lumMod val="50000"/>
                          <a:alpha val="0"/>
                        </a:schemeClr>
                      </a:gs>
                      <a:gs pos="0">
                        <a:schemeClr val="accent6"/>
                      </a:gs>
                    </a:gsLst>
                    <a:lin ang="0" scaled="1"/>
                    <a:tileRect/>
                  </a:gradFill>
                  <a:latin typeface="微软雅黑" panose="020B0503020204020204" pitchFamily="34" charset="-122"/>
                  <a:ea typeface="微软雅黑" panose="020B0503020204020204" pitchFamily="34" charset="-122"/>
                </a:rPr>
                <a:t>国</a:t>
              </a:r>
            </a:p>
          </p:txBody>
        </p:sp>
        <p:sp>
          <p:nvSpPr>
            <p:cNvPr id="46" name="语"/>
            <p:cNvSpPr txBox="1">
              <a:spLocks/>
            </p:cNvSpPr>
            <p:nvPr/>
          </p:nvSpPr>
          <p:spPr>
            <a:xfrm>
              <a:off x="4141588" y="2674145"/>
              <a:ext cx="943155" cy="1189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100000">
                        <a:schemeClr val="accent5">
                          <a:lumMod val="50000"/>
                          <a:alpha val="0"/>
                        </a:schemeClr>
                      </a:gs>
                      <a:gs pos="0">
                        <a:schemeClr val="accent6"/>
                      </a:gs>
                    </a:gsLst>
                    <a:lin ang="0" scaled="1"/>
                    <a:tileRect/>
                  </a:gradFill>
                  <a:latin typeface="微软雅黑" panose="020B0503020204020204" pitchFamily="34" charset="-122"/>
                  <a:ea typeface="微软雅黑" panose="020B0503020204020204" pitchFamily="34" charset="-122"/>
                </a:rPr>
                <a:t>语</a:t>
              </a:r>
            </a:p>
          </p:txBody>
        </p:sp>
        <p:sp>
          <p:nvSpPr>
            <p:cNvPr id="47" name="大"/>
            <p:cNvSpPr txBox="1">
              <a:spLocks/>
            </p:cNvSpPr>
            <p:nvPr/>
          </p:nvSpPr>
          <p:spPr>
            <a:xfrm>
              <a:off x="4841857" y="2674145"/>
              <a:ext cx="943155" cy="1189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100000">
                        <a:schemeClr val="accent5">
                          <a:lumMod val="50000"/>
                          <a:alpha val="0"/>
                        </a:schemeClr>
                      </a:gs>
                      <a:gs pos="0">
                        <a:schemeClr val="accent6"/>
                      </a:gs>
                    </a:gsLst>
                    <a:lin ang="0" scaled="1"/>
                    <a:tileRect/>
                  </a:gradFill>
                  <a:latin typeface="微软雅黑" panose="020B0503020204020204" pitchFamily="34" charset="-122"/>
                  <a:ea typeface="微软雅黑" panose="020B0503020204020204" pitchFamily="34" charset="-122"/>
                </a:rPr>
                <a:t>大</a:t>
              </a:r>
            </a:p>
          </p:txBody>
        </p:sp>
        <p:sp>
          <p:nvSpPr>
            <p:cNvPr id="48" name="学"/>
            <p:cNvSpPr txBox="1">
              <a:spLocks/>
            </p:cNvSpPr>
            <p:nvPr/>
          </p:nvSpPr>
          <p:spPr>
            <a:xfrm>
              <a:off x="5542126" y="2670454"/>
              <a:ext cx="943155" cy="119291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100000">
                        <a:schemeClr val="accent5">
                          <a:lumMod val="50000"/>
                          <a:alpha val="0"/>
                        </a:schemeClr>
                      </a:gs>
                      <a:gs pos="0">
                        <a:schemeClr val="accent6"/>
                      </a:gs>
                    </a:gsLst>
                    <a:lin ang="0" scaled="1"/>
                    <a:tileRect/>
                  </a:gradFill>
                  <a:latin typeface="微软雅黑" panose="020B0503020204020204" pitchFamily="34" charset="-122"/>
                  <a:ea typeface="微软雅黑" panose="020B0503020204020204" pitchFamily="34" charset="-122"/>
                </a:rPr>
                <a:t>学</a:t>
              </a:r>
            </a:p>
          </p:txBody>
        </p:sp>
        <p:sp>
          <p:nvSpPr>
            <p:cNvPr id="49" name="论"/>
            <p:cNvSpPr txBox="1">
              <a:spLocks/>
            </p:cNvSpPr>
            <p:nvPr/>
          </p:nvSpPr>
          <p:spPr>
            <a:xfrm>
              <a:off x="6242395" y="2670454"/>
              <a:ext cx="943155" cy="119291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100000">
                        <a:schemeClr val="accent5">
                          <a:lumMod val="50000"/>
                          <a:alpha val="0"/>
                        </a:schemeClr>
                      </a:gs>
                      <a:gs pos="0">
                        <a:schemeClr val="accent6"/>
                      </a:gs>
                    </a:gsLst>
                    <a:lin ang="0" scaled="1"/>
                    <a:tileRect/>
                  </a:gradFill>
                  <a:latin typeface="微软雅黑" panose="020B0503020204020204" pitchFamily="34" charset="-122"/>
                  <a:ea typeface="微软雅黑" panose="020B0503020204020204" pitchFamily="34" charset="-122"/>
                </a:rPr>
                <a:t>论</a:t>
              </a:r>
            </a:p>
          </p:txBody>
        </p:sp>
        <p:sp>
          <p:nvSpPr>
            <p:cNvPr id="50" name="文"/>
            <p:cNvSpPr txBox="1">
              <a:spLocks/>
            </p:cNvSpPr>
            <p:nvPr/>
          </p:nvSpPr>
          <p:spPr>
            <a:xfrm>
              <a:off x="6942664" y="2670454"/>
              <a:ext cx="943155" cy="119291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100000">
                        <a:schemeClr val="accent5">
                          <a:lumMod val="50000"/>
                          <a:alpha val="0"/>
                        </a:schemeClr>
                      </a:gs>
                      <a:gs pos="0">
                        <a:schemeClr val="accent6"/>
                      </a:gs>
                    </a:gsLst>
                    <a:lin ang="0" scaled="1"/>
                    <a:tileRect/>
                  </a:gradFill>
                  <a:latin typeface="微软雅黑" panose="020B0503020204020204" pitchFamily="34" charset="-122"/>
                  <a:ea typeface="微软雅黑" panose="020B0503020204020204" pitchFamily="34" charset="-122"/>
                </a:rPr>
                <a:t>文</a:t>
              </a:r>
            </a:p>
          </p:txBody>
        </p:sp>
        <p:sp>
          <p:nvSpPr>
            <p:cNvPr id="51" name="答"/>
            <p:cNvSpPr txBox="1">
              <a:spLocks/>
            </p:cNvSpPr>
            <p:nvPr/>
          </p:nvSpPr>
          <p:spPr>
            <a:xfrm>
              <a:off x="7642933" y="2670454"/>
              <a:ext cx="943155" cy="119291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100000">
                        <a:schemeClr val="accent5">
                          <a:lumMod val="50000"/>
                          <a:alpha val="0"/>
                        </a:schemeClr>
                      </a:gs>
                      <a:gs pos="0">
                        <a:schemeClr val="accent6"/>
                      </a:gs>
                    </a:gsLst>
                    <a:lin ang="0" scaled="1"/>
                    <a:tileRect/>
                  </a:gradFill>
                  <a:latin typeface="微软雅黑" panose="020B0503020204020204" pitchFamily="34" charset="-122"/>
                  <a:ea typeface="微软雅黑" panose="020B0503020204020204" pitchFamily="34" charset="-122"/>
                </a:rPr>
                <a:t>答</a:t>
              </a:r>
            </a:p>
          </p:txBody>
        </p:sp>
        <p:sp>
          <p:nvSpPr>
            <p:cNvPr id="52" name="辩"/>
            <p:cNvSpPr txBox="1">
              <a:spLocks/>
            </p:cNvSpPr>
            <p:nvPr/>
          </p:nvSpPr>
          <p:spPr>
            <a:xfrm>
              <a:off x="8343202" y="2670454"/>
              <a:ext cx="943155" cy="119291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100000">
                        <a:schemeClr val="accent5">
                          <a:lumMod val="50000"/>
                          <a:alpha val="0"/>
                        </a:schemeClr>
                      </a:gs>
                      <a:gs pos="0">
                        <a:schemeClr val="accent6"/>
                      </a:gs>
                    </a:gsLst>
                    <a:lin ang="0" scaled="1"/>
                    <a:tileRect/>
                  </a:gradFill>
                  <a:latin typeface="微软雅黑" panose="020B0503020204020204" pitchFamily="34" charset="-122"/>
                  <a:ea typeface="微软雅黑" panose="020B0503020204020204" pitchFamily="34" charset="-122"/>
                </a:rPr>
                <a:t>辩</a:t>
              </a:r>
            </a:p>
          </p:txBody>
        </p:sp>
        <p:sp>
          <p:nvSpPr>
            <p:cNvPr id="53" name="模"/>
            <p:cNvSpPr txBox="1">
              <a:spLocks/>
            </p:cNvSpPr>
            <p:nvPr/>
          </p:nvSpPr>
          <p:spPr>
            <a:xfrm>
              <a:off x="9043471" y="2670454"/>
              <a:ext cx="943155" cy="119291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100000">
                        <a:schemeClr val="accent5">
                          <a:lumMod val="50000"/>
                          <a:alpha val="0"/>
                        </a:schemeClr>
                      </a:gs>
                      <a:gs pos="0">
                        <a:schemeClr val="accent6"/>
                      </a:gs>
                    </a:gsLst>
                    <a:lin ang="0" scaled="1"/>
                    <a:tileRect/>
                  </a:gradFill>
                  <a:latin typeface="微软雅黑" panose="020B0503020204020204" pitchFamily="34" charset="-122"/>
                  <a:ea typeface="微软雅黑" panose="020B0503020204020204" pitchFamily="34" charset="-122"/>
                </a:rPr>
                <a:t>模</a:t>
              </a:r>
            </a:p>
          </p:txBody>
        </p:sp>
        <p:sp>
          <p:nvSpPr>
            <p:cNvPr id="54" name="板"/>
            <p:cNvSpPr txBox="1">
              <a:spLocks/>
            </p:cNvSpPr>
            <p:nvPr/>
          </p:nvSpPr>
          <p:spPr>
            <a:xfrm>
              <a:off x="9743742" y="2674145"/>
              <a:ext cx="943155" cy="1189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100000">
                        <a:schemeClr val="accent5">
                          <a:lumMod val="50000"/>
                          <a:alpha val="0"/>
                        </a:schemeClr>
                      </a:gs>
                      <a:gs pos="0">
                        <a:schemeClr val="accent6"/>
                      </a:gs>
                    </a:gsLst>
                    <a:lin ang="0" scaled="1"/>
                    <a:tileRect/>
                  </a:gradFill>
                  <a:latin typeface="微软雅黑" panose="020B0503020204020204" pitchFamily="34" charset="-122"/>
                  <a:ea typeface="微软雅黑" panose="020B0503020204020204" pitchFamily="34" charset="-122"/>
                </a:rPr>
                <a:t>板</a:t>
              </a:r>
            </a:p>
          </p:txBody>
        </p:sp>
      </p:grpSp>
      <p:grpSp>
        <p:nvGrpSpPr>
          <p:cNvPr id="7" name="主标题"/>
          <p:cNvGrpSpPr/>
          <p:nvPr/>
        </p:nvGrpSpPr>
        <p:grpSpPr>
          <a:xfrm>
            <a:off x="1422808" y="2654125"/>
            <a:ext cx="9346385" cy="1210685"/>
            <a:chOff x="1340512" y="2670454"/>
            <a:chExt cx="9346385" cy="1210685"/>
          </a:xfrm>
        </p:grpSpPr>
        <p:sp>
          <p:nvSpPr>
            <p:cNvPr id="24" name="西"/>
            <p:cNvSpPr txBox="1">
              <a:spLocks/>
            </p:cNvSpPr>
            <p:nvPr/>
          </p:nvSpPr>
          <p:spPr>
            <a:xfrm>
              <a:off x="1340512" y="2691917"/>
              <a:ext cx="943155" cy="118922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0">
                        <a:schemeClr val="accent1">
                          <a:lumMod val="5000"/>
                          <a:lumOff val="95000"/>
                        </a:schemeClr>
                      </a:gs>
                      <a:gs pos="100000">
                        <a:schemeClr val="bg1">
                          <a:alpha val="0"/>
                        </a:schemeClr>
                      </a:gs>
                    </a:gsLst>
                    <a:lin ang="0" scaled="1"/>
                    <a:tileRect/>
                  </a:gra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西</a:t>
              </a:r>
            </a:p>
          </p:txBody>
        </p:sp>
        <p:sp>
          <p:nvSpPr>
            <p:cNvPr id="25" name="安"/>
            <p:cNvSpPr txBox="1">
              <a:spLocks/>
            </p:cNvSpPr>
            <p:nvPr/>
          </p:nvSpPr>
          <p:spPr>
            <a:xfrm>
              <a:off x="2040781" y="2674145"/>
              <a:ext cx="943155" cy="1189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0">
                        <a:schemeClr val="accent1">
                          <a:lumMod val="5000"/>
                          <a:lumOff val="95000"/>
                        </a:schemeClr>
                      </a:gs>
                      <a:gs pos="100000">
                        <a:schemeClr val="bg1">
                          <a:alpha val="0"/>
                        </a:schemeClr>
                      </a:gs>
                    </a:gsLst>
                    <a:lin ang="0" scaled="1"/>
                    <a:tileRect/>
                  </a:gra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安</a:t>
              </a:r>
            </a:p>
          </p:txBody>
        </p:sp>
        <p:sp>
          <p:nvSpPr>
            <p:cNvPr id="26" name="外"/>
            <p:cNvSpPr txBox="1">
              <a:spLocks/>
            </p:cNvSpPr>
            <p:nvPr/>
          </p:nvSpPr>
          <p:spPr>
            <a:xfrm>
              <a:off x="2741050" y="2674145"/>
              <a:ext cx="943155" cy="1189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0">
                        <a:schemeClr val="accent1">
                          <a:lumMod val="5000"/>
                          <a:lumOff val="95000"/>
                        </a:schemeClr>
                      </a:gs>
                      <a:gs pos="100000">
                        <a:schemeClr val="bg1">
                          <a:alpha val="0"/>
                        </a:schemeClr>
                      </a:gs>
                    </a:gsLst>
                    <a:lin ang="0" scaled="1"/>
                    <a:tileRect/>
                  </a:gra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外</a:t>
              </a:r>
            </a:p>
          </p:txBody>
        </p:sp>
        <p:sp>
          <p:nvSpPr>
            <p:cNvPr id="27" name="国"/>
            <p:cNvSpPr txBox="1">
              <a:spLocks/>
            </p:cNvSpPr>
            <p:nvPr/>
          </p:nvSpPr>
          <p:spPr>
            <a:xfrm>
              <a:off x="3441319" y="2674145"/>
              <a:ext cx="943155" cy="1189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0">
                        <a:schemeClr val="accent1">
                          <a:lumMod val="5000"/>
                          <a:lumOff val="95000"/>
                        </a:schemeClr>
                      </a:gs>
                      <a:gs pos="100000">
                        <a:schemeClr val="bg1">
                          <a:alpha val="0"/>
                        </a:schemeClr>
                      </a:gs>
                    </a:gsLst>
                    <a:lin ang="0" scaled="1"/>
                    <a:tileRect/>
                  </a:gra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国</a:t>
              </a:r>
            </a:p>
          </p:txBody>
        </p:sp>
        <p:sp>
          <p:nvSpPr>
            <p:cNvPr id="28" name="语"/>
            <p:cNvSpPr txBox="1">
              <a:spLocks/>
            </p:cNvSpPr>
            <p:nvPr/>
          </p:nvSpPr>
          <p:spPr>
            <a:xfrm>
              <a:off x="4141588" y="2674145"/>
              <a:ext cx="943155" cy="1189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0">
                        <a:schemeClr val="accent1">
                          <a:lumMod val="5000"/>
                          <a:lumOff val="95000"/>
                        </a:schemeClr>
                      </a:gs>
                      <a:gs pos="100000">
                        <a:schemeClr val="bg1">
                          <a:alpha val="0"/>
                        </a:schemeClr>
                      </a:gs>
                    </a:gsLst>
                    <a:lin ang="0" scaled="1"/>
                    <a:tileRect/>
                  </a:gra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语</a:t>
              </a:r>
            </a:p>
          </p:txBody>
        </p:sp>
        <p:sp>
          <p:nvSpPr>
            <p:cNvPr id="29" name="大"/>
            <p:cNvSpPr txBox="1">
              <a:spLocks/>
            </p:cNvSpPr>
            <p:nvPr/>
          </p:nvSpPr>
          <p:spPr>
            <a:xfrm>
              <a:off x="4841857" y="2674145"/>
              <a:ext cx="943155" cy="1189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0">
                        <a:schemeClr val="accent1">
                          <a:lumMod val="5000"/>
                          <a:lumOff val="95000"/>
                        </a:schemeClr>
                      </a:gs>
                      <a:gs pos="100000">
                        <a:schemeClr val="bg1">
                          <a:alpha val="0"/>
                        </a:schemeClr>
                      </a:gs>
                    </a:gsLst>
                    <a:lin ang="0" scaled="1"/>
                    <a:tileRect/>
                  </a:gra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大</a:t>
              </a:r>
            </a:p>
          </p:txBody>
        </p:sp>
        <p:sp>
          <p:nvSpPr>
            <p:cNvPr id="30" name="学"/>
            <p:cNvSpPr txBox="1">
              <a:spLocks/>
            </p:cNvSpPr>
            <p:nvPr/>
          </p:nvSpPr>
          <p:spPr>
            <a:xfrm>
              <a:off x="5542126" y="2670454"/>
              <a:ext cx="943155" cy="119291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0">
                        <a:schemeClr val="accent1">
                          <a:lumMod val="5000"/>
                          <a:lumOff val="95000"/>
                        </a:schemeClr>
                      </a:gs>
                      <a:gs pos="100000">
                        <a:schemeClr val="bg1">
                          <a:alpha val="0"/>
                        </a:schemeClr>
                      </a:gs>
                    </a:gsLst>
                    <a:lin ang="0" scaled="1"/>
                    <a:tileRect/>
                  </a:gra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学</a:t>
              </a:r>
            </a:p>
          </p:txBody>
        </p:sp>
        <p:sp>
          <p:nvSpPr>
            <p:cNvPr id="31" name="论"/>
            <p:cNvSpPr txBox="1">
              <a:spLocks/>
            </p:cNvSpPr>
            <p:nvPr/>
          </p:nvSpPr>
          <p:spPr>
            <a:xfrm>
              <a:off x="6242395" y="2670454"/>
              <a:ext cx="943155" cy="119291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0">
                        <a:schemeClr val="accent1">
                          <a:lumMod val="5000"/>
                          <a:lumOff val="95000"/>
                        </a:schemeClr>
                      </a:gs>
                      <a:gs pos="100000">
                        <a:schemeClr val="bg1">
                          <a:alpha val="0"/>
                        </a:schemeClr>
                      </a:gs>
                    </a:gsLst>
                    <a:lin ang="0" scaled="1"/>
                    <a:tileRect/>
                  </a:gra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论</a:t>
              </a:r>
            </a:p>
          </p:txBody>
        </p:sp>
        <p:sp>
          <p:nvSpPr>
            <p:cNvPr id="32" name="文"/>
            <p:cNvSpPr txBox="1">
              <a:spLocks/>
            </p:cNvSpPr>
            <p:nvPr/>
          </p:nvSpPr>
          <p:spPr>
            <a:xfrm>
              <a:off x="6942664" y="2670454"/>
              <a:ext cx="943155" cy="119291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0">
                        <a:schemeClr val="accent1">
                          <a:lumMod val="5000"/>
                          <a:lumOff val="95000"/>
                        </a:schemeClr>
                      </a:gs>
                      <a:gs pos="100000">
                        <a:schemeClr val="bg1">
                          <a:alpha val="0"/>
                        </a:schemeClr>
                      </a:gs>
                    </a:gsLst>
                    <a:lin ang="0" scaled="1"/>
                    <a:tileRect/>
                  </a:gra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文</a:t>
              </a:r>
            </a:p>
          </p:txBody>
        </p:sp>
        <p:sp>
          <p:nvSpPr>
            <p:cNvPr id="33" name="答"/>
            <p:cNvSpPr txBox="1">
              <a:spLocks/>
            </p:cNvSpPr>
            <p:nvPr/>
          </p:nvSpPr>
          <p:spPr>
            <a:xfrm>
              <a:off x="7642933" y="2670454"/>
              <a:ext cx="943155" cy="119291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0">
                        <a:schemeClr val="accent1">
                          <a:lumMod val="5000"/>
                          <a:lumOff val="95000"/>
                        </a:schemeClr>
                      </a:gs>
                      <a:gs pos="100000">
                        <a:schemeClr val="bg1">
                          <a:alpha val="0"/>
                        </a:schemeClr>
                      </a:gs>
                    </a:gsLst>
                    <a:lin ang="0" scaled="1"/>
                    <a:tileRect/>
                  </a:gra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答</a:t>
              </a:r>
            </a:p>
          </p:txBody>
        </p:sp>
        <p:sp>
          <p:nvSpPr>
            <p:cNvPr id="34" name="辩"/>
            <p:cNvSpPr txBox="1">
              <a:spLocks/>
            </p:cNvSpPr>
            <p:nvPr/>
          </p:nvSpPr>
          <p:spPr>
            <a:xfrm>
              <a:off x="8343202" y="2670454"/>
              <a:ext cx="943155" cy="119291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0">
                        <a:schemeClr val="accent1">
                          <a:lumMod val="5000"/>
                          <a:lumOff val="95000"/>
                        </a:schemeClr>
                      </a:gs>
                      <a:gs pos="100000">
                        <a:schemeClr val="bg1">
                          <a:alpha val="0"/>
                        </a:schemeClr>
                      </a:gs>
                    </a:gsLst>
                    <a:lin ang="0" scaled="1"/>
                    <a:tileRect/>
                  </a:gra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辩</a:t>
              </a:r>
            </a:p>
          </p:txBody>
        </p:sp>
        <p:sp>
          <p:nvSpPr>
            <p:cNvPr id="35" name="模"/>
            <p:cNvSpPr txBox="1">
              <a:spLocks/>
            </p:cNvSpPr>
            <p:nvPr/>
          </p:nvSpPr>
          <p:spPr>
            <a:xfrm>
              <a:off x="9043471" y="2670454"/>
              <a:ext cx="943155" cy="119291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0">
                        <a:schemeClr val="accent1">
                          <a:lumMod val="5000"/>
                          <a:lumOff val="95000"/>
                        </a:schemeClr>
                      </a:gs>
                      <a:gs pos="100000">
                        <a:schemeClr val="bg1">
                          <a:alpha val="0"/>
                        </a:schemeClr>
                      </a:gs>
                    </a:gsLst>
                    <a:lin ang="0" scaled="1"/>
                    <a:tileRect/>
                  </a:gra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模</a:t>
              </a:r>
            </a:p>
          </p:txBody>
        </p:sp>
        <p:sp>
          <p:nvSpPr>
            <p:cNvPr id="36" name="板"/>
            <p:cNvSpPr txBox="1">
              <a:spLocks/>
            </p:cNvSpPr>
            <p:nvPr/>
          </p:nvSpPr>
          <p:spPr>
            <a:xfrm>
              <a:off x="9743742" y="2674145"/>
              <a:ext cx="943155" cy="118922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400" b="1" dirty="0">
                  <a:gradFill flip="none" rotWithShape="1">
                    <a:gsLst>
                      <a:gs pos="0">
                        <a:schemeClr val="accent1">
                          <a:lumMod val="5000"/>
                          <a:lumOff val="95000"/>
                        </a:schemeClr>
                      </a:gs>
                      <a:gs pos="100000">
                        <a:schemeClr val="bg1">
                          <a:alpha val="0"/>
                        </a:schemeClr>
                      </a:gs>
                    </a:gsLst>
                    <a:lin ang="0" scaled="1"/>
                    <a:tileRect/>
                  </a:gra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rPr>
                <a:t>板</a:t>
              </a:r>
            </a:p>
          </p:txBody>
        </p:sp>
      </p:grpSp>
      <p:pic>
        <p:nvPicPr>
          <p:cNvPr id="9" name="校徽"/>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64280" y="1388032"/>
            <a:ext cx="863440" cy="1161327"/>
          </a:xfrm>
          <a:prstGeom prst="rect">
            <a:avLst/>
          </a:prstGeom>
        </p:spPr>
      </p:pic>
    </p:spTree>
    <p:extLst>
      <p:ext uri="{BB962C8B-B14F-4D97-AF65-F5344CB8AC3E}">
        <p14:creationId xmlns:p14="http://schemas.microsoft.com/office/powerpoint/2010/main" val="394020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158"/>
                                        </p:tgtEl>
                                        <p:attrNameLst>
                                          <p:attrName>style.visibility</p:attrName>
                                        </p:attrNameLst>
                                      </p:cBhvr>
                                      <p:to>
                                        <p:strVal val="visible"/>
                                      </p:to>
                                    </p:set>
                                    <p:animEffect transition="in" filter="fade">
                                      <p:cBhvr>
                                        <p:cTn id="12" dur="2000"/>
                                        <p:tgtEl>
                                          <p:spTgt spid="158"/>
                                        </p:tgtEl>
                                      </p:cBhvr>
                                    </p:animEffect>
                                  </p:childTnLst>
                                </p:cTn>
                              </p:par>
                              <p:par>
                                <p:cTn id="13" presetID="42"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1000"/>
                                        <p:tgtEl>
                                          <p:spTgt spid="3">
                                            <p:txEl>
                                              <p:pRg st="0" end="0"/>
                                            </p:txEl>
                                          </p:spTgt>
                                        </p:tgtEl>
                                      </p:cBhvr>
                                    </p:animEffect>
                                    <p:anim calcmode="lin" valueType="num">
                                      <p:cBhvr>
                                        <p:cTn id="2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3" presetID="53" presetClass="entr" presetSubtype="16" fill="hold" nodeType="withEffect">
                                  <p:stCondLst>
                                    <p:cond delay="100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10" presetClass="entr" presetSubtype="0" fill="hold" nodeType="withEffect">
                                  <p:stCondLst>
                                    <p:cond delay="1400"/>
                                  </p:stCondLst>
                                  <p:childTnLst>
                                    <p:set>
                                      <p:cBhvr>
                                        <p:cTn id="29" dur="1" fill="hold">
                                          <p:stCondLst>
                                            <p:cond delay="0"/>
                                          </p:stCondLst>
                                        </p:cTn>
                                        <p:tgtEl>
                                          <p:spTgt spid="159"/>
                                        </p:tgtEl>
                                        <p:attrNameLst>
                                          <p:attrName>style.visibility</p:attrName>
                                        </p:attrNameLst>
                                      </p:cBhvr>
                                      <p:to>
                                        <p:strVal val="visible"/>
                                      </p:to>
                                    </p:set>
                                    <p:animEffect transition="in" filter="fade">
                                      <p:cBhvr>
                                        <p:cTn id="30" dur="500"/>
                                        <p:tgtEl>
                                          <p:spTgt spid="159"/>
                                        </p:tgtEl>
                                      </p:cBhvr>
                                    </p:animEffect>
                                  </p:childTnLst>
                                </p:cTn>
                              </p:par>
                              <p:par>
                                <p:cTn id="31" presetID="42" presetClass="entr" presetSubtype="0" fill="hold" nodeType="withEffect">
                                  <p:stCondLst>
                                    <p:cond delay="14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600"/>
                                        <p:tgtEl>
                                          <p:spTgt spid="5"/>
                                        </p:tgtEl>
                                      </p:cBhvr>
                                    </p:animEffect>
                                    <p:anim calcmode="lin" valueType="num">
                                      <p:cBhvr>
                                        <p:cTn id="34" dur="1600" fill="hold"/>
                                        <p:tgtEl>
                                          <p:spTgt spid="5"/>
                                        </p:tgtEl>
                                        <p:attrNameLst>
                                          <p:attrName>ppt_x</p:attrName>
                                        </p:attrNameLst>
                                      </p:cBhvr>
                                      <p:tavLst>
                                        <p:tav tm="0">
                                          <p:val>
                                            <p:strVal val="#ppt_x"/>
                                          </p:val>
                                        </p:tav>
                                        <p:tav tm="100000">
                                          <p:val>
                                            <p:strVal val="#ppt_x"/>
                                          </p:val>
                                        </p:tav>
                                      </p:tavLst>
                                    </p:anim>
                                    <p:anim calcmode="lin" valueType="num">
                                      <p:cBhvr>
                                        <p:cTn id="35" dur="1600" fill="hold"/>
                                        <p:tgtEl>
                                          <p:spTgt spid="5"/>
                                        </p:tgtEl>
                                        <p:attrNameLst>
                                          <p:attrName>ppt_y</p:attrName>
                                        </p:attrNameLst>
                                      </p:cBhvr>
                                      <p:tavLst>
                                        <p:tav tm="0">
                                          <p:val>
                                            <p:strVal val="#ppt_y+.1"/>
                                          </p:val>
                                        </p:tav>
                                        <p:tav tm="100000">
                                          <p:val>
                                            <p:strVal val="#ppt_y"/>
                                          </p:val>
                                        </p:tav>
                                      </p:tavLst>
                                    </p:anim>
                                  </p:childTnLst>
                                </p:cTn>
                              </p:par>
                              <p:par>
                                <p:cTn id="36" presetID="10" presetClass="entr" presetSubtype="0" fill="hold" grpId="0" nodeType="withEffect">
                                  <p:stCondLst>
                                    <p:cond delay="20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校门"/>
          <p:cNvPicPr>
            <a:picLocks noGrp="1" noChangeAspect="1"/>
          </p:cNvPicPr>
          <p:nvPr>
            <p:ph idx="1"/>
          </p:nvPr>
        </p:nvPicPr>
        <p:blipFill>
          <a:blip r:embed="rId3" cstate="print">
            <a:extLst>
              <a:ext uri="{28A0092B-C50C-407E-A947-70E740481C1C}">
                <a14:useLocalDpi xmlns:a14="http://schemas.microsoft.com/office/drawing/2010/main" val="0"/>
              </a:ext>
            </a:extLst>
          </a:blip>
          <a:srcRect l="720"/>
          <a:stretch>
            <a:fillRect/>
          </a:stretch>
        </p:blipFill>
        <p:spPr>
          <a:xfrm>
            <a:off x="1465047" y="4251955"/>
            <a:ext cx="10738104" cy="2604052"/>
          </a:xfrm>
          <a:custGeom>
            <a:avLst/>
            <a:gdLst>
              <a:gd name="connsiteX0" fmla="*/ 3552869 w 10738104"/>
              <a:gd name="connsiteY0" fmla="*/ 0 h 2604052"/>
              <a:gd name="connsiteX1" fmla="*/ 10738104 w 10738104"/>
              <a:gd name="connsiteY1" fmla="*/ 0 h 2604052"/>
              <a:gd name="connsiteX2" fmla="*/ 10738104 w 10738104"/>
              <a:gd name="connsiteY2" fmla="*/ 2604052 h 2604052"/>
              <a:gd name="connsiteX3" fmla="*/ 0 w 10738104"/>
              <a:gd name="connsiteY3" fmla="*/ 2604052 h 2604052"/>
            </a:gdLst>
            <a:ahLst/>
            <a:cxnLst>
              <a:cxn ang="0">
                <a:pos x="connsiteX0" y="connsiteY0"/>
              </a:cxn>
              <a:cxn ang="0">
                <a:pos x="connsiteX1" y="connsiteY1"/>
              </a:cxn>
              <a:cxn ang="0">
                <a:pos x="connsiteX2" y="connsiteY2"/>
              </a:cxn>
              <a:cxn ang="0">
                <a:pos x="connsiteX3" y="connsiteY3"/>
              </a:cxn>
            </a:cxnLst>
            <a:rect l="l" t="t" r="r" b="b"/>
            <a:pathLst>
              <a:path w="10738104" h="2604052">
                <a:moveTo>
                  <a:pt x="3552869" y="0"/>
                </a:moveTo>
                <a:lnTo>
                  <a:pt x="10738104" y="0"/>
                </a:lnTo>
                <a:lnTo>
                  <a:pt x="10738104" y="2604052"/>
                </a:lnTo>
                <a:lnTo>
                  <a:pt x="0" y="2604052"/>
                </a:lnTo>
                <a:close/>
              </a:path>
            </a:pathLst>
          </a:custGeom>
        </p:spPr>
      </p:pic>
      <p:sp>
        <p:nvSpPr>
          <p:cNvPr id="4" name="这一部分可以视论文具体情况取舍，主要用于对部分重要研究方法进行进一步说明。"/>
          <p:cNvSpPr>
            <a:spLocks noGrp="1"/>
          </p:cNvSpPr>
          <p:nvPr>
            <p:ph type="body" sz="half" idx="2"/>
          </p:nvPr>
        </p:nvSpPr>
        <p:spPr>
          <a:xfrm>
            <a:off x="685900" y="1235900"/>
            <a:ext cx="7727743" cy="428836"/>
          </a:xfrm>
        </p:spPr>
        <p:txBody>
          <a:bodyPr>
            <a:normAutofit/>
          </a:bodyPr>
          <a:lstStyle/>
          <a:p>
            <a:pPr>
              <a:lnSpc>
                <a:spcPct val="150000"/>
              </a:lnSpc>
            </a:pPr>
            <a:r>
              <a:rPr lang="zh-CN" altLang="en-US" dirty="0">
                <a:solidFill>
                  <a:schemeClr val="accent1"/>
                </a:solidFill>
              </a:rPr>
              <a:t>这一部分可以视论文具体情况取舍，主要用于对部分重要研究方法进行进一步说明。</a:t>
            </a:r>
          </a:p>
        </p:txBody>
      </p:sp>
      <p:cxnSp>
        <p:nvCxnSpPr>
          <p:cNvPr id="5" name="直接连接符"/>
          <p:cNvCxnSpPr/>
          <p:nvPr/>
        </p:nvCxnSpPr>
        <p:spPr>
          <a:xfrm flipH="1">
            <a:off x="1280160" y="-18288"/>
            <a:ext cx="9387840" cy="6876288"/>
          </a:xfrm>
          <a:prstGeom prst="line">
            <a:avLst/>
          </a:prstGeom>
        </p:spPr>
        <p:style>
          <a:lnRef idx="1">
            <a:schemeClr val="accent1"/>
          </a:lnRef>
          <a:fillRef idx="0">
            <a:schemeClr val="accent1"/>
          </a:fillRef>
          <a:effectRef idx="0">
            <a:schemeClr val="accent1"/>
          </a:effectRef>
          <a:fontRef idx="minor">
            <a:schemeClr val="tx1"/>
          </a:fontRef>
        </p:style>
      </p:cxnSp>
      <p:sp>
        <p:nvSpPr>
          <p:cNvPr id="15" name="梯形 蓝色"/>
          <p:cNvSpPr/>
          <p:nvPr/>
        </p:nvSpPr>
        <p:spPr>
          <a:xfrm>
            <a:off x="1428168" y="0"/>
            <a:ext cx="10783824" cy="6876288"/>
          </a:xfrm>
          <a:custGeom>
            <a:avLst/>
            <a:gdLst>
              <a:gd name="connsiteX0" fmla="*/ 0 w 10783824"/>
              <a:gd name="connsiteY0" fmla="*/ 0 h 6858000"/>
              <a:gd name="connsiteX1" fmla="*/ 10783824 w 10783824"/>
              <a:gd name="connsiteY1" fmla="*/ 0 h 6858000"/>
              <a:gd name="connsiteX2" fmla="*/ 10783824 w 10783824"/>
              <a:gd name="connsiteY2" fmla="*/ 6858000 h 6858000"/>
              <a:gd name="connsiteX3" fmla="*/ 0 w 10783824"/>
              <a:gd name="connsiteY3" fmla="*/ 6858000 h 6858000"/>
              <a:gd name="connsiteX4" fmla="*/ 0 w 10783824"/>
              <a:gd name="connsiteY4" fmla="*/ 0 h 6858000"/>
              <a:gd name="connsiteX0" fmla="*/ 8522208 w 10783824"/>
              <a:gd name="connsiteY0" fmla="*/ 0 h 6858000"/>
              <a:gd name="connsiteX1" fmla="*/ 10783824 w 10783824"/>
              <a:gd name="connsiteY1" fmla="*/ 0 h 6858000"/>
              <a:gd name="connsiteX2" fmla="*/ 10783824 w 10783824"/>
              <a:gd name="connsiteY2" fmla="*/ 6858000 h 6858000"/>
              <a:gd name="connsiteX3" fmla="*/ 0 w 10783824"/>
              <a:gd name="connsiteY3" fmla="*/ 6858000 h 6858000"/>
              <a:gd name="connsiteX4" fmla="*/ 8522208 w 10783824"/>
              <a:gd name="connsiteY4" fmla="*/ 0 h 6858000"/>
              <a:gd name="connsiteX0" fmla="*/ 9345168 w 10783824"/>
              <a:gd name="connsiteY0" fmla="*/ 18288 h 6858000"/>
              <a:gd name="connsiteX1" fmla="*/ 10783824 w 10783824"/>
              <a:gd name="connsiteY1" fmla="*/ 0 h 6858000"/>
              <a:gd name="connsiteX2" fmla="*/ 10783824 w 10783824"/>
              <a:gd name="connsiteY2" fmla="*/ 6858000 h 6858000"/>
              <a:gd name="connsiteX3" fmla="*/ 0 w 10783824"/>
              <a:gd name="connsiteY3" fmla="*/ 6858000 h 6858000"/>
              <a:gd name="connsiteX4" fmla="*/ 9345168 w 10783824"/>
              <a:gd name="connsiteY4" fmla="*/ 18288 h 6858000"/>
              <a:gd name="connsiteX0" fmla="*/ 9381744 w 10783824"/>
              <a:gd name="connsiteY0" fmla="*/ 0 h 6876288"/>
              <a:gd name="connsiteX1" fmla="*/ 10783824 w 10783824"/>
              <a:gd name="connsiteY1" fmla="*/ 18288 h 6876288"/>
              <a:gd name="connsiteX2" fmla="*/ 10783824 w 10783824"/>
              <a:gd name="connsiteY2" fmla="*/ 6876288 h 6876288"/>
              <a:gd name="connsiteX3" fmla="*/ 0 w 10783824"/>
              <a:gd name="connsiteY3" fmla="*/ 6876288 h 6876288"/>
              <a:gd name="connsiteX4" fmla="*/ 9381744 w 10783824"/>
              <a:gd name="connsiteY4" fmla="*/ 0 h 6876288"/>
              <a:gd name="connsiteX0" fmla="*/ 9381744 w 10783824"/>
              <a:gd name="connsiteY0" fmla="*/ 0 h 6876288"/>
              <a:gd name="connsiteX1" fmla="*/ 10776708 w 10783824"/>
              <a:gd name="connsiteY1" fmla="*/ 7614 h 6876288"/>
              <a:gd name="connsiteX2" fmla="*/ 10783824 w 10783824"/>
              <a:gd name="connsiteY2" fmla="*/ 6876288 h 6876288"/>
              <a:gd name="connsiteX3" fmla="*/ 0 w 10783824"/>
              <a:gd name="connsiteY3" fmla="*/ 6876288 h 6876288"/>
              <a:gd name="connsiteX4" fmla="*/ 9381744 w 10783824"/>
              <a:gd name="connsiteY4" fmla="*/ 0 h 6876288"/>
              <a:gd name="connsiteX0" fmla="*/ 9381744 w 10783824"/>
              <a:gd name="connsiteY0" fmla="*/ 0 h 6876288"/>
              <a:gd name="connsiteX1" fmla="*/ 10773150 w 10783824"/>
              <a:gd name="connsiteY1" fmla="*/ 4056 h 6876288"/>
              <a:gd name="connsiteX2" fmla="*/ 10783824 w 10783824"/>
              <a:gd name="connsiteY2" fmla="*/ 6876288 h 6876288"/>
              <a:gd name="connsiteX3" fmla="*/ 0 w 10783824"/>
              <a:gd name="connsiteY3" fmla="*/ 6876288 h 6876288"/>
              <a:gd name="connsiteX4" fmla="*/ 9381744 w 10783824"/>
              <a:gd name="connsiteY4" fmla="*/ 0 h 6876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3824" h="6876288">
                <a:moveTo>
                  <a:pt x="9381744" y="0"/>
                </a:moveTo>
                <a:lnTo>
                  <a:pt x="10773150" y="4056"/>
                </a:lnTo>
                <a:lnTo>
                  <a:pt x="10783824" y="6876288"/>
                </a:lnTo>
                <a:lnTo>
                  <a:pt x="0" y="6876288"/>
                </a:lnTo>
                <a:lnTo>
                  <a:pt x="9381744" y="0"/>
                </a:lnTo>
                <a:close/>
              </a:path>
            </a:pathLst>
          </a:custGeom>
          <a:gradFill flip="none" rotWithShape="1">
            <a:gsLst>
              <a:gs pos="0">
                <a:schemeClr val="accent2">
                  <a:lumMod val="90000"/>
                  <a:lumOff val="10000"/>
                  <a:alpha val="96000"/>
                </a:schemeClr>
              </a:gs>
              <a:gs pos="100000">
                <a:schemeClr val="tx2">
                  <a:lumMod val="5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矩形 装饰"/>
          <p:cNvSpPr/>
          <p:nvPr/>
        </p:nvSpPr>
        <p:spPr>
          <a:xfrm>
            <a:off x="760274" y="786647"/>
            <a:ext cx="2837907" cy="2872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文本框 01"/>
          <p:cNvSpPr txBox="1"/>
          <p:nvPr/>
        </p:nvSpPr>
        <p:spPr>
          <a:xfrm>
            <a:off x="1405850" y="2297796"/>
            <a:ext cx="4368317" cy="369332"/>
          </a:xfrm>
          <a:prstGeom prst="rect">
            <a:avLst/>
          </a:prstGeom>
          <a:noFill/>
        </p:spPr>
        <p:txBody>
          <a:bodyPr wrap="square" rtlCol="0">
            <a:spAutoFit/>
          </a:bodyPr>
          <a:lstStyle/>
          <a:p>
            <a:r>
              <a:rPr lang="zh-CN" altLang="en-US" dirty="0">
                <a:solidFill>
                  <a:schemeClr val="tx2"/>
                </a:solidFill>
                <a:latin typeface="微软雅黑" panose="020B0503020204020204" pitchFamily="34" charset="-122"/>
                <a:ea typeface="微软雅黑" panose="020B0503020204020204" pitchFamily="34" charset="-122"/>
              </a:rPr>
              <a:t>在这里罗列比较方面中</a:t>
            </a:r>
            <a:r>
              <a:rPr lang="en-US" altLang="zh-CN" dirty="0">
                <a:solidFill>
                  <a:schemeClr val="tx2"/>
                </a:solidFill>
                <a:latin typeface="微软雅黑" panose="020B0503020204020204" pitchFamily="34" charset="-122"/>
                <a:ea typeface="微软雅黑" panose="020B0503020204020204" pitchFamily="34" charset="-122"/>
              </a:rPr>
              <a:t>A</a:t>
            </a:r>
            <a:r>
              <a:rPr lang="zh-CN" altLang="en-US" dirty="0">
                <a:solidFill>
                  <a:schemeClr val="tx2"/>
                </a:solidFill>
                <a:latin typeface="微软雅黑" panose="020B0503020204020204" pitchFamily="34" charset="-122"/>
                <a:ea typeface="微软雅黑" panose="020B0503020204020204" pitchFamily="34" charset="-122"/>
              </a:rPr>
              <a:t>的具体表现</a:t>
            </a:r>
          </a:p>
        </p:txBody>
      </p:sp>
      <p:sp>
        <p:nvSpPr>
          <p:cNvPr id="21" name="文本框 02"/>
          <p:cNvSpPr txBox="1"/>
          <p:nvPr/>
        </p:nvSpPr>
        <p:spPr>
          <a:xfrm>
            <a:off x="760275" y="2970351"/>
            <a:ext cx="4368317" cy="369332"/>
          </a:xfrm>
          <a:prstGeom prst="rect">
            <a:avLst/>
          </a:prstGeom>
          <a:noFill/>
        </p:spPr>
        <p:txBody>
          <a:bodyPr wrap="square" rtlCol="0">
            <a:spAutoFit/>
          </a:bodyPr>
          <a:lstStyle/>
          <a:p>
            <a:r>
              <a:rPr lang="zh-CN" altLang="en-US" dirty="0">
                <a:solidFill>
                  <a:schemeClr val="tx2"/>
                </a:solidFill>
                <a:latin typeface="微软雅黑" panose="020B0503020204020204" pitchFamily="34" charset="-122"/>
                <a:ea typeface="微软雅黑" panose="020B0503020204020204" pitchFamily="34" charset="-122"/>
              </a:rPr>
              <a:t>在这里罗列比较方面中</a:t>
            </a:r>
            <a:r>
              <a:rPr lang="en-US" altLang="zh-CN" dirty="0">
                <a:solidFill>
                  <a:schemeClr val="tx2"/>
                </a:solidFill>
                <a:latin typeface="微软雅黑" panose="020B0503020204020204" pitchFamily="34" charset="-122"/>
                <a:ea typeface="微软雅黑" panose="020B0503020204020204" pitchFamily="34" charset="-122"/>
              </a:rPr>
              <a:t>A</a:t>
            </a:r>
            <a:r>
              <a:rPr lang="zh-CN" altLang="en-US" dirty="0">
                <a:solidFill>
                  <a:schemeClr val="tx2"/>
                </a:solidFill>
                <a:latin typeface="微软雅黑" panose="020B0503020204020204" pitchFamily="34" charset="-122"/>
                <a:ea typeface="微软雅黑" panose="020B0503020204020204" pitchFamily="34" charset="-122"/>
              </a:rPr>
              <a:t>的具体表现</a:t>
            </a:r>
          </a:p>
        </p:txBody>
      </p:sp>
      <p:sp>
        <p:nvSpPr>
          <p:cNvPr id="22" name="文本框 03"/>
          <p:cNvSpPr txBox="1"/>
          <p:nvPr/>
        </p:nvSpPr>
        <p:spPr>
          <a:xfrm>
            <a:off x="1083063" y="3642906"/>
            <a:ext cx="4368317" cy="369332"/>
          </a:xfrm>
          <a:prstGeom prst="rect">
            <a:avLst/>
          </a:prstGeom>
          <a:noFill/>
        </p:spPr>
        <p:txBody>
          <a:bodyPr wrap="square" rtlCol="0">
            <a:spAutoFit/>
          </a:bodyPr>
          <a:lstStyle/>
          <a:p>
            <a:r>
              <a:rPr lang="zh-CN" altLang="en-US" dirty="0">
                <a:solidFill>
                  <a:schemeClr val="tx2"/>
                </a:solidFill>
                <a:latin typeface="微软雅黑" panose="020B0503020204020204" pitchFamily="34" charset="-122"/>
                <a:ea typeface="微软雅黑" panose="020B0503020204020204" pitchFamily="34" charset="-122"/>
              </a:rPr>
              <a:t>在这里罗列比较方面中</a:t>
            </a:r>
            <a:r>
              <a:rPr lang="en-US" altLang="zh-CN" dirty="0">
                <a:solidFill>
                  <a:schemeClr val="tx2"/>
                </a:solidFill>
                <a:latin typeface="微软雅黑" panose="020B0503020204020204" pitchFamily="34" charset="-122"/>
                <a:ea typeface="微软雅黑" panose="020B0503020204020204" pitchFamily="34" charset="-122"/>
              </a:rPr>
              <a:t>A</a:t>
            </a:r>
            <a:r>
              <a:rPr lang="zh-CN" altLang="en-US" dirty="0">
                <a:solidFill>
                  <a:schemeClr val="tx2"/>
                </a:solidFill>
                <a:latin typeface="微软雅黑" panose="020B0503020204020204" pitchFamily="34" charset="-122"/>
                <a:ea typeface="微软雅黑" panose="020B0503020204020204" pitchFamily="34" charset="-122"/>
              </a:rPr>
              <a:t>的具体表现</a:t>
            </a:r>
          </a:p>
        </p:txBody>
      </p:sp>
      <p:sp>
        <p:nvSpPr>
          <p:cNvPr id="25" name="文本框 1"/>
          <p:cNvSpPr txBox="1"/>
          <p:nvPr/>
        </p:nvSpPr>
        <p:spPr>
          <a:xfrm>
            <a:off x="7166814" y="3013420"/>
            <a:ext cx="4368317"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在这里对应罗列比较方面中</a:t>
            </a:r>
            <a:r>
              <a:rPr lang="en-US" altLang="zh-CN" dirty="0">
                <a:solidFill>
                  <a:schemeClr val="bg1"/>
                </a:solidFill>
                <a:latin typeface="微软雅黑" panose="020B0503020204020204" pitchFamily="34" charset="-122"/>
                <a:ea typeface="微软雅黑" panose="020B0503020204020204" pitchFamily="34" charset="-122"/>
              </a:rPr>
              <a:t>B</a:t>
            </a:r>
            <a:r>
              <a:rPr lang="zh-CN" altLang="en-US" dirty="0">
                <a:solidFill>
                  <a:schemeClr val="bg1"/>
                </a:solidFill>
                <a:latin typeface="微软雅黑" panose="020B0503020204020204" pitchFamily="34" charset="-122"/>
                <a:ea typeface="微软雅黑" panose="020B0503020204020204" pitchFamily="34" charset="-122"/>
              </a:rPr>
              <a:t>的具体表现</a:t>
            </a:r>
          </a:p>
        </p:txBody>
      </p:sp>
      <p:sp>
        <p:nvSpPr>
          <p:cNvPr id="26" name="文本框 2"/>
          <p:cNvSpPr txBox="1"/>
          <p:nvPr/>
        </p:nvSpPr>
        <p:spPr>
          <a:xfrm>
            <a:off x="7427155" y="3684281"/>
            <a:ext cx="4368317"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在这里对应罗列比较方面中</a:t>
            </a:r>
            <a:r>
              <a:rPr lang="en-US" altLang="zh-CN" dirty="0">
                <a:solidFill>
                  <a:schemeClr val="bg1"/>
                </a:solidFill>
                <a:latin typeface="微软雅黑" panose="020B0503020204020204" pitchFamily="34" charset="-122"/>
                <a:ea typeface="微软雅黑" panose="020B0503020204020204" pitchFamily="34" charset="-122"/>
              </a:rPr>
              <a:t>B</a:t>
            </a:r>
            <a:r>
              <a:rPr lang="zh-CN" altLang="en-US" dirty="0">
                <a:solidFill>
                  <a:schemeClr val="bg1"/>
                </a:solidFill>
                <a:latin typeface="微软雅黑" panose="020B0503020204020204" pitchFamily="34" charset="-122"/>
                <a:ea typeface="微软雅黑" panose="020B0503020204020204" pitchFamily="34" charset="-122"/>
              </a:rPr>
              <a:t>的具体表现</a:t>
            </a:r>
          </a:p>
        </p:txBody>
      </p:sp>
      <p:sp>
        <p:nvSpPr>
          <p:cNvPr id="27" name="文本框 3"/>
          <p:cNvSpPr txBox="1"/>
          <p:nvPr/>
        </p:nvSpPr>
        <p:spPr>
          <a:xfrm>
            <a:off x="6906473" y="4355142"/>
            <a:ext cx="4368317"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在这里对应罗列比较方面中</a:t>
            </a:r>
            <a:r>
              <a:rPr lang="en-US" altLang="zh-CN" dirty="0">
                <a:solidFill>
                  <a:schemeClr val="bg1"/>
                </a:solidFill>
                <a:latin typeface="微软雅黑" panose="020B0503020204020204" pitchFamily="34" charset="-122"/>
                <a:ea typeface="微软雅黑" panose="020B0503020204020204" pitchFamily="34" charset="-122"/>
              </a:rPr>
              <a:t>B</a:t>
            </a:r>
            <a:r>
              <a:rPr lang="zh-CN" altLang="en-US" dirty="0">
                <a:solidFill>
                  <a:schemeClr val="bg1"/>
                </a:solidFill>
                <a:latin typeface="微软雅黑" panose="020B0503020204020204" pitchFamily="34" charset="-122"/>
                <a:ea typeface="微软雅黑" panose="020B0503020204020204" pitchFamily="34" charset="-122"/>
              </a:rPr>
              <a:t>的具体表现</a:t>
            </a:r>
          </a:p>
        </p:txBody>
      </p:sp>
      <p:sp>
        <p:nvSpPr>
          <p:cNvPr id="28" name="这里可注明相应关键词方便答辩陈词时老师能更快抓住重点"/>
          <p:cNvSpPr txBox="1">
            <a:spLocks/>
          </p:cNvSpPr>
          <p:nvPr/>
        </p:nvSpPr>
        <p:spPr>
          <a:xfrm>
            <a:off x="4770783" y="6105628"/>
            <a:ext cx="7024689" cy="53719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dist">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这里可注明相应关键词方便答辩陈词时老师能更快抓住重点</a:t>
            </a:r>
          </a:p>
        </p:txBody>
      </p:sp>
      <p:sp>
        <p:nvSpPr>
          <p:cNvPr id="56" name="任意多边形 阴阳鱼 阴"/>
          <p:cNvSpPr/>
          <p:nvPr/>
        </p:nvSpPr>
        <p:spPr>
          <a:xfrm>
            <a:off x="5369207" y="2685520"/>
            <a:ext cx="1076663" cy="1436652"/>
          </a:xfrm>
          <a:custGeom>
            <a:avLst/>
            <a:gdLst>
              <a:gd name="connsiteX0" fmla="*/ 720000 w 1076663"/>
              <a:gd name="connsiteY0" fmla="*/ 0 h 1436652"/>
              <a:gd name="connsiteX1" fmla="*/ 720000 w 1076663"/>
              <a:gd name="connsiteY1" fmla="*/ 2214 h 1436652"/>
              <a:gd name="connsiteX2" fmla="*/ 710157 w 1076663"/>
              <a:gd name="connsiteY2" fmla="*/ 3206 h 1436652"/>
              <a:gd name="connsiteX3" fmla="*/ 751553 w 1076663"/>
              <a:gd name="connsiteY3" fmla="*/ 5177 h 1436652"/>
              <a:gd name="connsiteX4" fmla="*/ 786724 w 1076663"/>
              <a:gd name="connsiteY4" fmla="*/ 10769 h 1436652"/>
              <a:gd name="connsiteX5" fmla="*/ 789216 w 1076663"/>
              <a:gd name="connsiteY5" fmla="*/ 11020 h 1436652"/>
              <a:gd name="connsiteX6" fmla="*/ 790173 w 1076663"/>
              <a:gd name="connsiteY6" fmla="*/ 11317 h 1436652"/>
              <a:gd name="connsiteX7" fmla="*/ 799515 w 1076663"/>
              <a:gd name="connsiteY7" fmla="*/ 12802 h 1436652"/>
              <a:gd name="connsiteX8" fmla="*/ 831851 w 1076663"/>
              <a:gd name="connsiteY8" fmla="*/ 24112 h 1436652"/>
              <a:gd name="connsiteX9" fmla="*/ 832017 w 1076663"/>
              <a:gd name="connsiteY9" fmla="*/ 24306 h 1436652"/>
              <a:gd name="connsiteX10" fmla="*/ 856792 w 1076663"/>
              <a:gd name="connsiteY10" fmla="*/ 31997 h 1436652"/>
              <a:gd name="connsiteX11" fmla="*/ 1076663 w 1076663"/>
              <a:gd name="connsiteY11" fmla="*/ 363706 h 1436652"/>
              <a:gd name="connsiteX12" fmla="*/ 716663 w 1076663"/>
              <a:gd name="connsiteY12" fmla="*/ 723706 h 1436652"/>
              <a:gd name="connsiteX13" fmla="*/ 716502 w 1076663"/>
              <a:gd name="connsiteY13" fmla="*/ 723690 h 1436652"/>
              <a:gd name="connsiteX14" fmla="*/ 647448 w 1076663"/>
              <a:gd name="connsiteY14" fmla="*/ 730651 h 1436652"/>
              <a:gd name="connsiteX15" fmla="*/ 360000 w 1076663"/>
              <a:gd name="connsiteY15" fmla="*/ 1083337 h 1436652"/>
              <a:gd name="connsiteX16" fmla="*/ 647447 w 1076663"/>
              <a:gd name="connsiteY16" fmla="*/ 1436023 h 1436652"/>
              <a:gd name="connsiteX17" fmla="*/ 653681 w 1076663"/>
              <a:gd name="connsiteY17" fmla="*/ 1436652 h 1436652"/>
              <a:gd name="connsiteX18" fmla="*/ 646384 w 1076663"/>
              <a:gd name="connsiteY18" fmla="*/ 1436283 h 1436652"/>
              <a:gd name="connsiteX19" fmla="*/ 0 w 1076663"/>
              <a:gd name="connsiteY19" fmla="*/ 720000 h 1436652"/>
              <a:gd name="connsiteX20" fmla="*/ 574895 w 1076663"/>
              <a:gd name="connsiteY20" fmla="*/ 14628 h 1436652"/>
              <a:gd name="connsiteX21" fmla="*/ 583343 w 1076663"/>
              <a:gd name="connsiteY21" fmla="*/ 13776 h 1436652"/>
              <a:gd name="connsiteX22" fmla="*/ 586128 w 1076663"/>
              <a:gd name="connsiteY22" fmla="*/ 12802 h 1436652"/>
              <a:gd name="connsiteX23" fmla="*/ 692821 w 1076663"/>
              <a:gd name="connsiteY23" fmla="*/ 2381 h 1436652"/>
              <a:gd name="connsiteX24" fmla="*/ 695239 w 1076663"/>
              <a:gd name="connsiteY24" fmla="*/ 2496 h 14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76663" h="1436652">
                <a:moveTo>
                  <a:pt x="720000" y="0"/>
                </a:moveTo>
                <a:lnTo>
                  <a:pt x="720000" y="2214"/>
                </a:lnTo>
                <a:lnTo>
                  <a:pt x="710157" y="3206"/>
                </a:lnTo>
                <a:lnTo>
                  <a:pt x="751553" y="5177"/>
                </a:lnTo>
                <a:lnTo>
                  <a:pt x="786724" y="10769"/>
                </a:lnTo>
                <a:lnTo>
                  <a:pt x="789216" y="11020"/>
                </a:lnTo>
                <a:lnTo>
                  <a:pt x="790173" y="11317"/>
                </a:lnTo>
                <a:lnTo>
                  <a:pt x="799515" y="12802"/>
                </a:lnTo>
                <a:cubicBezTo>
                  <a:pt x="813167" y="16022"/>
                  <a:pt x="824216" y="19855"/>
                  <a:pt x="831851" y="24112"/>
                </a:cubicBezTo>
                <a:lnTo>
                  <a:pt x="832017" y="24306"/>
                </a:lnTo>
                <a:lnTo>
                  <a:pt x="856792" y="31997"/>
                </a:lnTo>
                <a:cubicBezTo>
                  <a:pt x="986001" y="86648"/>
                  <a:pt x="1076663" y="214589"/>
                  <a:pt x="1076663" y="363706"/>
                </a:cubicBezTo>
                <a:cubicBezTo>
                  <a:pt x="1076663" y="562529"/>
                  <a:pt x="915486" y="723706"/>
                  <a:pt x="716663" y="723706"/>
                </a:cubicBezTo>
                <a:lnTo>
                  <a:pt x="716502" y="723690"/>
                </a:lnTo>
                <a:lnTo>
                  <a:pt x="647448" y="730651"/>
                </a:lnTo>
                <a:cubicBezTo>
                  <a:pt x="483401" y="764220"/>
                  <a:pt x="360000" y="909367"/>
                  <a:pt x="360000" y="1083337"/>
                </a:cubicBezTo>
                <a:cubicBezTo>
                  <a:pt x="360000" y="1257307"/>
                  <a:pt x="483401" y="1402455"/>
                  <a:pt x="647447" y="1436023"/>
                </a:cubicBezTo>
                <a:lnTo>
                  <a:pt x="653681" y="1436652"/>
                </a:lnTo>
                <a:lnTo>
                  <a:pt x="646384" y="1436283"/>
                </a:lnTo>
                <a:cubicBezTo>
                  <a:pt x="283320" y="1399412"/>
                  <a:pt x="0" y="1092792"/>
                  <a:pt x="0" y="720000"/>
                </a:cubicBezTo>
                <a:cubicBezTo>
                  <a:pt x="0" y="372061"/>
                  <a:pt x="246803" y="81765"/>
                  <a:pt x="574895" y="14628"/>
                </a:cubicBezTo>
                <a:lnTo>
                  <a:pt x="583343" y="13776"/>
                </a:lnTo>
                <a:lnTo>
                  <a:pt x="586128" y="12802"/>
                </a:lnTo>
                <a:cubicBezTo>
                  <a:pt x="613433" y="6364"/>
                  <a:pt x="651155" y="2381"/>
                  <a:pt x="692821" y="2381"/>
                </a:cubicBezTo>
                <a:lnTo>
                  <a:pt x="695239" y="2496"/>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8" name="任意多边形 阴阳鱼 阳"/>
          <p:cNvSpPr/>
          <p:nvPr/>
        </p:nvSpPr>
        <p:spPr>
          <a:xfrm>
            <a:off x="5727600" y="2685600"/>
            <a:ext cx="1071056" cy="1437459"/>
          </a:xfrm>
          <a:custGeom>
            <a:avLst/>
            <a:gdLst>
              <a:gd name="connsiteX0" fmla="*/ 351056 w 1071056"/>
              <a:gd name="connsiteY0" fmla="*/ 0 h 1437459"/>
              <a:gd name="connsiteX1" fmla="*/ 1071056 w 1071056"/>
              <a:gd name="connsiteY1" fmla="*/ 720000 h 1437459"/>
              <a:gd name="connsiteX2" fmla="*/ 556686 w 1071056"/>
              <a:gd name="connsiteY2" fmla="*/ 1410210 h 1437459"/>
              <a:gd name="connsiteX3" fmla="*/ 497972 w 1071056"/>
              <a:gd name="connsiteY3" fmla="*/ 1421806 h 1437459"/>
              <a:gd name="connsiteX4" fmla="*/ 484017 w 1071056"/>
              <a:gd name="connsiteY4" fmla="*/ 1426687 h 1437459"/>
              <a:gd name="connsiteX5" fmla="*/ 436055 w 1071056"/>
              <a:gd name="connsiteY5" fmla="*/ 1434312 h 1437459"/>
              <a:gd name="connsiteX6" fmla="*/ 434207 w 1071056"/>
              <a:gd name="connsiteY6" fmla="*/ 1434400 h 1437459"/>
              <a:gd name="connsiteX7" fmla="*/ 424672 w 1071056"/>
              <a:gd name="connsiteY7" fmla="*/ 1436283 h 1437459"/>
              <a:gd name="connsiteX8" fmla="*/ 417375 w 1071056"/>
              <a:gd name="connsiteY8" fmla="*/ 1436652 h 1437459"/>
              <a:gd name="connsiteX9" fmla="*/ 423609 w 1071056"/>
              <a:gd name="connsiteY9" fmla="*/ 1436023 h 1437459"/>
              <a:gd name="connsiteX10" fmla="*/ 428094 w 1071056"/>
              <a:gd name="connsiteY10" fmla="*/ 1434691 h 1437459"/>
              <a:gd name="connsiteX11" fmla="*/ 377323 w 1071056"/>
              <a:gd name="connsiteY11" fmla="*/ 1437108 h 1437459"/>
              <a:gd name="connsiteX12" fmla="*/ 371986 w 1071056"/>
              <a:gd name="connsiteY12" fmla="*/ 1436854 h 1437459"/>
              <a:gd name="connsiteX13" fmla="*/ 360000 w 1071056"/>
              <a:gd name="connsiteY13" fmla="*/ 1437459 h 1437459"/>
              <a:gd name="connsiteX14" fmla="*/ 293681 w 1071056"/>
              <a:gd name="connsiteY14" fmla="*/ 1434111 h 1437459"/>
              <a:gd name="connsiteX15" fmla="*/ 287447 w 1071056"/>
              <a:gd name="connsiteY15" fmla="*/ 1433482 h 1437459"/>
              <a:gd name="connsiteX16" fmla="*/ 0 w 1071056"/>
              <a:gd name="connsiteY16" fmla="*/ 1080796 h 1437459"/>
              <a:gd name="connsiteX17" fmla="*/ 360000 w 1071056"/>
              <a:gd name="connsiteY17" fmla="*/ 720796 h 1437459"/>
              <a:gd name="connsiteX18" fmla="*/ 362561 w 1071056"/>
              <a:gd name="connsiteY18" fmla="*/ 721054 h 1437459"/>
              <a:gd name="connsiteX19" fmla="*/ 423609 w 1071056"/>
              <a:gd name="connsiteY19" fmla="*/ 714900 h 1437459"/>
              <a:gd name="connsiteX20" fmla="*/ 711056 w 1071056"/>
              <a:gd name="connsiteY20" fmla="*/ 362214 h 1437459"/>
              <a:gd name="connsiteX21" fmla="*/ 351056 w 1071056"/>
              <a:gd name="connsiteY21" fmla="*/ 2214 h 143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71056" h="1437459">
                <a:moveTo>
                  <a:pt x="351056" y="0"/>
                </a:moveTo>
                <a:cubicBezTo>
                  <a:pt x="748701" y="0"/>
                  <a:pt x="1071056" y="322355"/>
                  <a:pt x="1071056" y="720000"/>
                </a:cubicBezTo>
                <a:cubicBezTo>
                  <a:pt x="1071056" y="1046193"/>
                  <a:pt x="854139" y="1321723"/>
                  <a:pt x="556686" y="1410210"/>
                </a:cubicBezTo>
                <a:lnTo>
                  <a:pt x="497972" y="1421806"/>
                </a:lnTo>
                <a:lnTo>
                  <a:pt x="484017" y="1426687"/>
                </a:lnTo>
                <a:cubicBezTo>
                  <a:pt x="470364" y="1429906"/>
                  <a:pt x="454107" y="1432512"/>
                  <a:pt x="436055" y="1434312"/>
                </a:cubicBezTo>
                <a:lnTo>
                  <a:pt x="434207" y="1434400"/>
                </a:lnTo>
                <a:lnTo>
                  <a:pt x="424672" y="1436283"/>
                </a:lnTo>
                <a:lnTo>
                  <a:pt x="417375" y="1436652"/>
                </a:lnTo>
                <a:lnTo>
                  <a:pt x="423609" y="1436023"/>
                </a:lnTo>
                <a:lnTo>
                  <a:pt x="428094" y="1434691"/>
                </a:lnTo>
                <a:lnTo>
                  <a:pt x="377323" y="1437108"/>
                </a:lnTo>
                <a:lnTo>
                  <a:pt x="371986" y="1436854"/>
                </a:lnTo>
                <a:lnTo>
                  <a:pt x="360000" y="1437459"/>
                </a:lnTo>
                <a:lnTo>
                  <a:pt x="293681" y="1434111"/>
                </a:lnTo>
                <a:lnTo>
                  <a:pt x="287447" y="1433482"/>
                </a:lnTo>
                <a:cubicBezTo>
                  <a:pt x="123401" y="1399914"/>
                  <a:pt x="0" y="1254766"/>
                  <a:pt x="0" y="1080796"/>
                </a:cubicBezTo>
                <a:cubicBezTo>
                  <a:pt x="0" y="881973"/>
                  <a:pt x="161177" y="720796"/>
                  <a:pt x="360000" y="720796"/>
                </a:cubicBezTo>
                <a:lnTo>
                  <a:pt x="362561" y="721054"/>
                </a:lnTo>
                <a:lnTo>
                  <a:pt x="423609" y="714900"/>
                </a:lnTo>
                <a:cubicBezTo>
                  <a:pt x="587655" y="681331"/>
                  <a:pt x="711056" y="536184"/>
                  <a:pt x="711056" y="362214"/>
                </a:cubicBezTo>
                <a:cubicBezTo>
                  <a:pt x="711056" y="163391"/>
                  <a:pt x="549879" y="2214"/>
                  <a:pt x="351056" y="22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9" name="写入研究对象A"/>
          <p:cNvSpPr txBox="1"/>
          <p:nvPr/>
        </p:nvSpPr>
        <p:spPr>
          <a:xfrm>
            <a:off x="5881168" y="2845835"/>
            <a:ext cx="436906" cy="400110"/>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A</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60" name="写入研究对象B"/>
          <p:cNvSpPr txBox="1"/>
          <p:nvPr/>
        </p:nvSpPr>
        <p:spPr>
          <a:xfrm>
            <a:off x="5881168" y="3550316"/>
            <a:ext cx="436906" cy="400110"/>
          </a:xfrm>
          <a:prstGeom prst="rect">
            <a:avLst/>
          </a:prstGeom>
          <a:noFill/>
        </p:spPr>
        <p:txBody>
          <a:bodyPr wrap="square" rtlCol="0">
            <a:spAutoFit/>
          </a:bodyPr>
          <a:lstStyle/>
          <a:p>
            <a:r>
              <a:rPr lang="en-US" altLang="zh-CN" sz="2000" dirty="0">
                <a:solidFill>
                  <a:schemeClr val="tx2"/>
                </a:solidFill>
                <a:latin typeface="微软雅黑" panose="020B0503020204020204" pitchFamily="34" charset="-122"/>
                <a:ea typeface="微软雅黑" panose="020B0503020204020204" pitchFamily="34" charset="-122"/>
              </a:rPr>
              <a:t>B</a:t>
            </a: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3" name="Comparative research method"/>
          <p:cNvSpPr/>
          <p:nvPr/>
        </p:nvSpPr>
        <p:spPr>
          <a:xfrm>
            <a:off x="743004" y="807168"/>
            <a:ext cx="2486213" cy="246221"/>
          </a:xfrm>
          <a:prstGeom prst="rect">
            <a:avLst/>
          </a:prstGeom>
        </p:spPr>
        <p:txBody>
          <a:bodyPr wrap="square">
            <a:spAutoFit/>
          </a:bodyPr>
          <a:lstStyle/>
          <a:p>
            <a:pPr algn="dist"/>
            <a:r>
              <a:rPr lang="zh-CN" altLang="en-US" sz="1000" dirty="0">
                <a:solidFill>
                  <a:schemeClr val="bg1"/>
                </a:solidFill>
                <a:latin typeface="微软雅黑" panose="020B0503020204020204" pitchFamily="34" charset="-122"/>
                <a:ea typeface="微软雅黑" panose="020B0503020204020204" pitchFamily="34" charset="-122"/>
              </a:rPr>
              <a:t>Comparative research </a:t>
            </a:r>
            <a:r>
              <a:rPr lang="en-US" altLang="zh-CN" sz="1000" dirty="0">
                <a:solidFill>
                  <a:schemeClr val="bg1"/>
                </a:solidFill>
                <a:latin typeface="微软雅黑" panose="020B0503020204020204" pitchFamily="34" charset="-122"/>
                <a:ea typeface="微软雅黑" panose="020B0503020204020204" pitchFamily="34" charset="-122"/>
              </a:rPr>
              <a:t>method</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2" name="比较研究法"/>
          <p:cNvSpPr>
            <a:spLocks noGrp="1"/>
          </p:cNvSpPr>
          <p:nvPr>
            <p:ph type="title"/>
          </p:nvPr>
        </p:nvSpPr>
        <p:spPr>
          <a:xfrm>
            <a:off x="673370" y="286644"/>
            <a:ext cx="2035963" cy="506896"/>
          </a:xfrm>
        </p:spPr>
        <p:txBody>
          <a:bodyPr>
            <a:normAutofit/>
          </a:bodyPr>
          <a:lstStyle/>
          <a:p>
            <a:pPr algn="dist"/>
            <a:r>
              <a:rPr lang="zh-CN" altLang="en-US" sz="2400" dirty="0"/>
              <a:t>比较研究法</a:t>
            </a:r>
          </a:p>
        </p:txBody>
      </p:sp>
    </p:spTree>
    <p:extLst>
      <p:ext uri="{BB962C8B-B14F-4D97-AF65-F5344CB8AC3E}">
        <p14:creationId xmlns:p14="http://schemas.microsoft.com/office/powerpoint/2010/main" val="1309392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strVal val="#ppt_x"/>
                                          </p:val>
                                        </p:tav>
                                        <p:tav tm="100000">
                                          <p:val>
                                            <p:strVal val="#ppt_x"/>
                                          </p:val>
                                        </p:tav>
                                      </p:tavLst>
                                    </p:anim>
                                    <p:anim calcmode="lin" valueType="num">
                                      <p:cBhvr>
                                        <p:cTn id="3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5" grpId="0"/>
      <p:bldP spid="26" grpId="0"/>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校园建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22664"/>
            <a:ext cx="12192000" cy="2935337"/>
          </a:xfrm>
          <a:prstGeom prst="rect">
            <a:avLst/>
          </a:prstGeom>
        </p:spPr>
      </p:pic>
      <p:sp>
        <p:nvSpPr>
          <p:cNvPr id="3" name="矩形 白色底"/>
          <p:cNvSpPr/>
          <p:nvPr/>
        </p:nvSpPr>
        <p:spPr>
          <a:xfrm>
            <a:off x="0" y="0"/>
            <a:ext cx="12192000" cy="6858001"/>
          </a:xfrm>
          <a:prstGeom prst="rect">
            <a:avLst/>
          </a:prstGeom>
          <a:solidFill>
            <a:schemeClr val="bg1">
              <a:alpha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矩形"/>
          <p:cNvSpPr/>
          <p:nvPr/>
        </p:nvSpPr>
        <p:spPr>
          <a:xfrm>
            <a:off x="3211239" y="255191"/>
            <a:ext cx="8980761" cy="629720"/>
          </a:xfrm>
          <a:prstGeom prst="rect">
            <a:avLst/>
          </a:prstGeom>
          <a:gradFill flip="none" rotWithShape="1">
            <a:gsLst>
              <a:gs pos="0">
                <a:schemeClr val="accent3">
                  <a:lumMod val="75000"/>
                  <a:alpha val="68000"/>
                </a:schemeClr>
              </a:gs>
              <a:gs pos="100000">
                <a:schemeClr val="accent3">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31" name="直接连接符 1"/>
          <p:cNvCxnSpPr/>
          <p:nvPr/>
        </p:nvCxnSpPr>
        <p:spPr>
          <a:xfrm>
            <a:off x="5168559" y="1687394"/>
            <a:ext cx="0" cy="4531992"/>
          </a:xfrm>
          <a:prstGeom prst="line">
            <a:avLst/>
          </a:prstGeom>
          <a:ln w="3492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2"/>
          <p:cNvCxnSpPr/>
          <p:nvPr/>
        </p:nvCxnSpPr>
        <p:spPr>
          <a:xfrm>
            <a:off x="8700134" y="1687394"/>
            <a:ext cx="0" cy="4531992"/>
          </a:xfrm>
          <a:prstGeom prst="line">
            <a:avLst/>
          </a:prstGeom>
          <a:ln w="3492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1" name="组合 a"/>
          <p:cNvGrpSpPr/>
          <p:nvPr/>
        </p:nvGrpSpPr>
        <p:grpSpPr>
          <a:xfrm>
            <a:off x="3562130" y="297141"/>
            <a:ext cx="1874990" cy="462295"/>
            <a:chOff x="3562130" y="307637"/>
            <a:chExt cx="1874990" cy="462295"/>
          </a:xfrm>
        </p:grpSpPr>
        <p:sp>
          <p:nvSpPr>
            <p:cNvPr id="8" name="比较对象a"/>
            <p:cNvSpPr txBox="1"/>
            <p:nvPr/>
          </p:nvSpPr>
          <p:spPr>
            <a:xfrm>
              <a:off x="4010112" y="307637"/>
              <a:ext cx="1427008" cy="415498"/>
            </a:xfrm>
            <a:prstGeom prst="rect">
              <a:avLst/>
            </a:prstGeom>
            <a:noFill/>
          </p:spPr>
          <p:txBody>
            <a:bodyPr wrap="square" rtlCol="0">
              <a:spAutoFit/>
            </a:bodyPr>
            <a:lstStyle/>
            <a:p>
              <a:pPr algn="dist">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比较对象Ａ</a:t>
              </a:r>
            </a:p>
          </p:txBody>
        </p:sp>
        <p:pic>
          <p:nvPicPr>
            <p:cNvPr id="12" name="钢笔"/>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2130" y="328670"/>
              <a:ext cx="441261" cy="441262"/>
            </a:xfrm>
            <a:prstGeom prst="rect">
              <a:avLst/>
            </a:prstGeom>
          </p:spPr>
        </p:pic>
      </p:grpSp>
      <p:grpSp>
        <p:nvGrpSpPr>
          <p:cNvPr id="81" name="组合 b"/>
          <p:cNvGrpSpPr/>
          <p:nvPr/>
        </p:nvGrpSpPr>
        <p:grpSpPr>
          <a:xfrm>
            <a:off x="6335659" y="297141"/>
            <a:ext cx="1874990" cy="462295"/>
            <a:chOff x="3562130" y="307637"/>
            <a:chExt cx="1874990" cy="462295"/>
          </a:xfrm>
        </p:grpSpPr>
        <p:sp>
          <p:nvSpPr>
            <p:cNvPr id="82" name="比较对象 b"/>
            <p:cNvSpPr txBox="1"/>
            <p:nvPr/>
          </p:nvSpPr>
          <p:spPr>
            <a:xfrm>
              <a:off x="4010112" y="307637"/>
              <a:ext cx="1427008" cy="415498"/>
            </a:xfrm>
            <a:prstGeom prst="rect">
              <a:avLst/>
            </a:prstGeom>
            <a:noFill/>
          </p:spPr>
          <p:txBody>
            <a:bodyPr wrap="square" rtlCol="0">
              <a:spAutoFit/>
            </a:bodyPr>
            <a:lstStyle/>
            <a:p>
              <a:pPr algn="dist">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比较对象Ｂ</a:t>
              </a:r>
            </a:p>
          </p:txBody>
        </p:sp>
        <p:pic>
          <p:nvPicPr>
            <p:cNvPr id="83" name="钢笔"/>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2130" y="328670"/>
              <a:ext cx="441261" cy="441262"/>
            </a:xfrm>
            <a:prstGeom prst="rect">
              <a:avLst/>
            </a:prstGeom>
          </p:spPr>
        </p:pic>
      </p:grpSp>
      <p:grpSp>
        <p:nvGrpSpPr>
          <p:cNvPr id="84" name="组合 c"/>
          <p:cNvGrpSpPr/>
          <p:nvPr/>
        </p:nvGrpSpPr>
        <p:grpSpPr>
          <a:xfrm>
            <a:off x="9109187" y="297141"/>
            <a:ext cx="1874990" cy="462295"/>
            <a:chOff x="3562130" y="307637"/>
            <a:chExt cx="1874990" cy="462295"/>
          </a:xfrm>
        </p:grpSpPr>
        <p:sp>
          <p:nvSpPr>
            <p:cNvPr id="85" name="比较对象 c"/>
            <p:cNvSpPr txBox="1"/>
            <p:nvPr/>
          </p:nvSpPr>
          <p:spPr>
            <a:xfrm>
              <a:off x="4010112" y="307637"/>
              <a:ext cx="1427008" cy="415498"/>
            </a:xfrm>
            <a:prstGeom prst="rect">
              <a:avLst/>
            </a:prstGeom>
            <a:noFill/>
          </p:spPr>
          <p:txBody>
            <a:bodyPr wrap="square" rtlCol="0">
              <a:spAutoFit/>
            </a:bodyPr>
            <a:lstStyle/>
            <a:p>
              <a:pPr algn="dist">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比较对象Ｃ</a:t>
              </a:r>
            </a:p>
          </p:txBody>
        </p:sp>
        <p:pic>
          <p:nvPicPr>
            <p:cNvPr id="86" name="钢笔"/>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2130" y="328670"/>
              <a:ext cx="441261" cy="441262"/>
            </a:xfrm>
            <a:prstGeom prst="rect">
              <a:avLst/>
            </a:prstGeom>
          </p:spPr>
        </p:pic>
      </p:grpSp>
      <p:grpSp>
        <p:nvGrpSpPr>
          <p:cNvPr id="61" name="组合 1"/>
          <p:cNvGrpSpPr/>
          <p:nvPr/>
        </p:nvGrpSpPr>
        <p:grpSpPr>
          <a:xfrm>
            <a:off x="1960132" y="1784107"/>
            <a:ext cx="2806772" cy="1802839"/>
            <a:chOff x="2008235" y="4325776"/>
            <a:chExt cx="2806772" cy="1802839"/>
          </a:xfrm>
        </p:grpSpPr>
        <p:sp>
          <p:nvSpPr>
            <p:cNvPr id="62" name="矩形 装饰1"/>
            <p:cNvSpPr/>
            <p:nvPr/>
          </p:nvSpPr>
          <p:spPr>
            <a:xfrm>
              <a:off x="2096338" y="4325776"/>
              <a:ext cx="1162273" cy="136071"/>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endParaRPr>
            </a:p>
          </p:txBody>
        </p:sp>
        <p:cxnSp>
          <p:nvCxnSpPr>
            <p:cNvPr id="63" name="直接连接符 1"/>
            <p:cNvCxnSpPr/>
            <p:nvPr/>
          </p:nvCxnSpPr>
          <p:spPr>
            <a:xfrm>
              <a:off x="2080888" y="4492183"/>
              <a:ext cx="2350691" cy="0"/>
            </a:xfrm>
            <a:prstGeom prst="line">
              <a:avLst/>
            </a:prstGeom>
            <a:ln>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64" name="输入比较内容"/>
            <p:cNvSpPr/>
            <p:nvPr/>
          </p:nvSpPr>
          <p:spPr>
            <a:xfrm>
              <a:off x="2008235" y="4705148"/>
              <a:ext cx="2806772" cy="1423467"/>
            </a:xfrm>
            <a:prstGeom prst="rect">
              <a:avLst/>
            </a:prstGeom>
          </p:spPr>
          <p:txBody>
            <a:bodyPr wrap="square">
              <a:spAutoFit/>
            </a:bodyPr>
            <a:lstStyle/>
            <a:p>
              <a:pPr marL="285750" indent="-285750" algn="just">
                <a:lnSpc>
                  <a:spcPct val="150000"/>
                </a:lnSpc>
                <a:spcAft>
                  <a:spcPts val="300"/>
                </a:spcAft>
                <a:buFont typeface="Wingdings" panose="05000000000000000000" pitchFamily="2" charset="2"/>
                <a:buChar char="l"/>
              </a:pPr>
              <a:r>
                <a:rPr lang="zh-CN" altLang="en-US" sz="1400" spc="100" dirty="0">
                  <a:solidFill>
                    <a:schemeClr val="tx2"/>
                  </a:solidFill>
                  <a:latin typeface="微软雅黑" panose="020B0503020204020204" pitchFamily="34" charset="-122"/>
                  <a:ea typeface="微软雅黑" panose="020B0503020204020204" pitchFamily="34" charset="-122"/>
                </a:rPr>
                <a:t>在这里填入比较对象</a:t>
              </a:r>
              <a:r>
                <a:rPr lang="en-US" altLang="zh-CN" sz="1400" spc="100" dirty="0">
                  <a:solidFill>
                    <a:schemeClr val="tx2"/>
                  </a:solidFill>
                  <a:latin typeface="微软雅黑" panose="020B0503020204020204" pitchFamily="34" charset="-122"/>
                  <a:ea typeface="微软雅黑" panose="020B0503020204020204" pitchFamily="34" charset="-122"/>
                </a:rPr>
                <a:t>A</a:t>
              </a:r>
              <a:r>
                <a:rPr lang="zh-CN" altLang="en-US" sz="1400" spc="100" dirty="0">
                  <a:solidFill>
                    <a:schemeClr val="tx2"/>
                  </a:solidFill>
                  <a:latin typeface="微软雅黑" panose="020B0503020204020204" pitchFamily="34" charset="-122"/>
                  <a:ea typeface="微软雅黑" panose="020B0503020204020204" pitchFamily="34" charset="-122"/>
                </a:rPr>
                <a:t>角度</a:t>
              </a:r>
              <a:r>
                <a:rPr lang="en-US" altLang="zh-CN" sz="1400" spc="100" dirty="0">
                  <a:solidFill>
                    <a:schemeClr val="tx2"/>
                  </a:solidFill>
                  <a:latin typeface="微软雅黑" panose="020B0503020204020204" pitchFamily="34" charset="-122"/>
                  <a:ea typeface="微软雅黑" panose="020B0503020204020204" pitchFamily="34" charset="-122"/>
                </a:rPr>
                <a:t>a</a:t>
              </a:r>
              <a:r>
                <a:rPr lang="zh-CN" altLang="en-US" sz="1400" spc="100" dirty="0">
                  <a:solidFill>
                    <a:schemeClr val="tx2"/>
                  </a:solidFill>
                  <a:latin typeface="微软雅黑" panose="020B0503020204020204" pitchFamily="34" charset="-122"/>
                  <a:ea typeface="微软雅黑" panose="020B0503020204020204" pitchFamily="34" charset="-122"/>
                </a:rPr>
                <a:t>的表现１</a:t>
              </a:r>
              <a:endParaRPr lang="en-US" altLang="zh-CN" sz="1400" spc="100" dirty="0">
                <a:solidFill>
                  <a:schemeClr val="tx2"/>
                </a:solidFill>
                <a:latin typeface="微软雅黑" panose="020B0503020204020204" pitchFamily="34" charset="-122"/>
                <a:ea typeface="微软雅黑" panose="020B0503020204020204" pitchFamily="34" charset="-122"/>
              </a:endParaRPr>
            </a:p>
            <a:p>
              <a:pPr marL="285750" indent="-285750" algn="just">
                <a:lnSpc>
                  <a:spcPct val="150000"/>
                </a:lnSpc>
                <a:spcAft>
                  <a:spcPts val="300"/>
                </a:spcAft>
                <a:buFont typeface="Wingdings" panose="05000000000000000000" pitchFamily="2" charset="2"/>
                <a:buChar char="l"/>
              </a:pPr>
              <a:r>
                <a:rPr lang="zh-CN" altLang="en-US" sz="1400" spc="100" dirty="0">
                  <a:solidFill>
                    <a:schemeClr val="tx2"/>
                  </a:solidFill>
                  <a:latin typeface="微软雅黑" panose="020B0503020204020204" pitchFamily="34" charset="-122"/>
                  <a:ea typeface="微软雅黑" panose="020B0503020204020204" pitchFamily="34" charset="-122"/>
                </a:rPr>
                <a:t>在这里填入比较对象</a:t>
              </a:r>
              <a:r>
                <a:rPr lang="en-US" altLang="zh-CN" sz="1400" spc="100" dirty="0">
                  <a:solidFill>
                    <a:schemeClr val="tx2"/>
                  </a:solidFill>
                  <a:latin typeface="微软雅黑" panose="020B0503020204020204" pitchFamily="34" charset="-122"/>
                  <a:ea typeface="微软雅黑" panose="020B0503020204020204" pitchFamily="34" charset="-122"/>
                </a:rPr>
                <a:t>A</a:t>
              </a:r>
              <a:r>
                <a:rPr lang="zh-CN" altLang="en-US" sz="1400" spc="100" dirty="0">
                  <a:solidFill>
                    <a:schemeClr val="tx2"/>
                  </a:solidFill>
                  <a:latin typeface="微软雅黑" panose="020B0503020204020204" pitchFamily="34" charset="-122"/>
                  <a:ea typeface="微软雅黑" panose="020B0503020204020204" pitchFamily="34" charset="-122"/>
                </a:rPr>
                <a:t>角度</a:t>
              </a:r>
              <a:r>
                <a:rPr lang="en-US" altLang="zh-CN" sz="1400" spc="100" dirty="0">
                  <a:solidFill>
                    <a:schemeClr val="tx2"/>
                  </a:solidFill>
                  <a:latin typeface="微软雅黑" panose="020B0503020204020204" pitchFamily="34" charset="-122"/>
                  <a:ea typeface="微软雅黑" panose="020B0503020204020204" pitchFamily="34" charset="-122"/>
                </a:rPr>
                <a:t>a</a:t>
              </a:r>
              <a:r>
                <a:rPr lang="zh-CN" altLang="en-US" sz="1400" spc="100" dirty="0">
                  <a:solidFill>
                    <a:schemeClr val="tx2"/>
                  </a:solidFill>
                  <a:latin typeface="微软雅黑" panose="020B0503020204020204" pitchFamily="34" charset="-122"/>
                  <a:ea typeface="微软雅黑" panose="020B0503020204020204" pitchFamily="34" charset="-122"/>
                </a:rPr>
                <a:t>的表现２</a:t>
              </a:r>
              <a:endParaRPr lang="en-US" altLang="zh-CN" sz="1400" spc="100" dirty="0">
                <a:solidFill>
                  <a:schemeClr val="tx2"/>
                </a:solidFill>
                <a:latin typeface="微软雅黑" panose="020B0503020204020204" pitchFamily="34" charset="-122"/>
                <a:ea typeface="微软雅黑" panose="020B0503020204020204" pitchFamily="34" charset="-122"/>
              </a:endParaRPr>
            </a:p>
          </p:txBody>
        </p:sp>
      </p:grpSp>
      <p:grpSp>
        <p:nvGrpSpPr>
          <p:cNvPr id="65" name="组合 2"/>
          <p:cNvGrpSpPr/>
          <p:nvPr/>
        </p:nvGrpSpPr>
        <p:grpSpPr>
          <a:xfrm>
            <a:off x="5507016" y="1784107"/>
            <a:ext cx="2806772" cy="1802839"/>
            <a:chOff x="5638611" y="4325776"/>
            <a:chExt cx="2806772" cy="1802839"/>
          </a:xfrm>
        </p:grpSpPr>
        <p:sp>
          <p:nvSpPr>
            <p:cNvPr id="66" name="矩形 装饰2"/>
            <p:cNvSpPr/>
            <p:nvPr/>
          </p:nvSpPr>
          <p:spPr>
            <a:xfrm>
              <a:off x="5715574" y="4325776"/>
              <a:ext cx="1162273" cy="136071"/>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endParaRPr>
            </a:p>
          </p:txBody>
        </p:sp>
        <p:cxnSp>
          <p:nvCxnSpPr>
            <p:cNvPr id="67" name="直接连接符 2"/>
            <p:cNvCxnSpPr/>
            <p:nvPr/>
          </p:nvCxnSpPr>
          <p:spPr>
            <a:xfrm>
              <a:off x="5700124" y="4492183"/>
              <a:ext cx="2350691" cy="0"/>
            </a:xfrm>
            <a:prstGeom prst="line">
              <a:avLst/>
            </a:prstGeom>
            <a:ln>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72" name="输入比较内容"/>
            <p:cNvSpPr/>
            <p:nvPr/>
          </p:nvSpPr>
          <p:spPr>
            <a:xfrm>
              <a:off x="5638611" y="4705148"/>
              <a:ext cx="2806772" cy="1423467"/>
            </a:xfrm>
            <a:prstGeom prst="rect">
              <a:avLst/>
            </a:prstGeom>
          </p:spPr>
          <p:txBody>
            <a:bodyPr wrap="square">
              <a:spAutoFit/>
            </a:bodyPr>
            <a:lstStyle/>
            <a:p>
              <a:pPr marL="285750" indent="-285750" algn="just">
                <a:lnSpc>
                  <a:spcPct val="150000"/>
                </a:lnSpc>
                <a:spcAft>
                  <a:spcPts val="300"/>
                </a:spcAft>
                <a:buFont typeface="Wingdings" panose="05000000000000000000" pitchFamily="2" charset="2"/>
                <a:buChar char="l"/>
              </a:pPr>
              <a:r>
                <a:rPr lang="zh-CN" altLang="en-US" sz="1400" spc="100" dirty="0">
                  <a:solidFill>
                    <a:schemeClr val="tx2"/>
                  </a:solidFill>
                  <a:latin typeface="微软雅黑" panose="020B0503020204020204" pitchFamily="34" charset="-122"/>
                  <a:ea typeface="微软雅黑" panose="020B0503020204020204" pitchFamily="34" charset="-122"/>
                </a:rPr>
                <a:t>在这里填入比较对象</a:t>
              </a:r>
              <a:r>
                <a:rPr lang="en-US" altLang="zh-CN" sz="1400" spc="100" dirty="0">
                  <a:solidFill>
                    <a:schemeClr val="tx2"/>
                  </a:solidFill>
                  <a:latin typeface="微软雅黑" panose="020B0503020204020204" pitchFamily="34" charset="-122"/>
                  <a:ea typeface="微软雅黑" panose="020B0503020204020204" pitchFamily="34" charset="-122"/>
                </a:rPr>
                <a:t>B</a:t>
              </a:r>
              <a:r>
                <a:rPr lang="zh-CN" altLang="en-US" sz="1400" spc="100" dirty="0">
                  <a:solidFill>
                    <a:schemeClr val="tx2"/>
                  </a:solidFill>
                  <a:latin typeface="微软雅黑" panose="020B0503020204020204" pitchFamily="34" charset="-122"/>
                  <a:ea typeface="微软雅黑" panose="020B0503020204020204" pitchFamily="34" charset="-122"/>
                </a:rPr>
                <a:t>角度</a:t>
              </a:r>
              <a:r>
                <a:rPr lang="en-US" altLang="zh-CN" sz="1400" spc="100" dirty="0">
                  <a:solidFill>
                    <a:schemeClr val="tx2"/>
                  </a:solidFill>
                  <a:latin typeface="微软雅黑" panose="020B0503020204020204" pitchFamily="34" charset="-122"/>
                  <a:ea typeface="微软雅黑" panose="020B0503020204020204" pitchFamily="34" charset="-122"/>
                </a:rPr>
                <a:t>a</a:t>
              </a:r>
              <a:r>
                <a:rPr lang="zh-CN" altLang="en-US" sz="1400" spc="100" dirty="0">
                  <a:solidFill>
                    <a:schemeClr val="tx2"/>
                  </a:solidFill>
                  <a:latin typeface="微软雅黑" panose="020B0503020204020204" pitchFamily="34" charset="-122"/>
                  <a:ea typeface="微软雅黑" panose="020B0503020204020204" pitchFamily="34" charset="-122"/>
                </a:rPr>
                <a:t>的表现１</a:t>
              </a:r>
              <a:endParaRPr lang="en-US" altLang="zh-CN" sz="1400" spc="100" dirty="0">
                <a:solidFill>
                  <a:schemeClr val="tx2"/>
                </a:solidFill>
                <a:latin typeface="微软雅黑" panose="020B0503020204020204" pitchFamily="34" charset="-122"/>
                <a:ea typeface="微软雅黑" panose="020B0503020204020204" pitchFamily="34" charset="-122"/>
              </a:endParaRPr>
            </a:p>
            <a:p>
              <a:pPr marL="285750" indent="-285750" algn="just">
                <a:lnSpc>
                  <a:spcPct val="150000"/>
                </a:lnSpc>
                <a:spcAft>
                  <a:spcPts val="300"/>
                </a:spcAft>
                <a:buFont typeface="Wingdings" panose="05000000000000000000" pitchFamily="2" charset="2"/>
                <a:buChar char="l"/>
              </a:pPr>
              <a:r>
                <a:rPr lang="zh-CN" altLang="en-US" sz="1400" spc="100" dirty="0">
                  <a:solidFill>
                    <a:schemeClr val="tx2"/>
                  </a:solidFill>
                  <a:latin typeface="微软雅黑" panose="020B0503020204020204" pitchFamily="34" charset="-122"/>
                  <a:ea typeface="微软雅黑" panose="020B0503020204020204" pitchFamily="34" charset="-122"/>
                </a:rPr>
                <a:t>在这里填入比较对象</a:t>
              </a:r>
              <a:r>
                <a:rPr lang="en-US" altLang="zh-CN" sz="1400" spc="100" dirty="0">
                  <a:solidFill>
                    <a:schemeClr val="tx2"/>
                  </a:solidFill>
                  <a:latin typeface="微软雅黑" panose="020B0503020204020204" pitchFamily="34" charset="-122"/>
                  <a:ea typeface="微软雅黑" panose="020B0503020204020204" pitchFamily="34" charset="-122"/>
                </a:rPr>
                <a:t>B</a:t>
              </a:r>
              <a:r>
                <a:rPr lang="zh-CN" altLang="en-US" sz="1400" spc="100" dirty="0">
                  <a:solidFill>
                    <a:schemeClr val="tx2"/>
                  </a:solidFill>
                  <a:latin typeface="微软雅黑" panose="020B0503020204020204" pitchFamily="34" charset="-122"/>
                  <a:ea typeface="微软雅黑" panose="020B0503020204020204" pitchFamily="34" charset="-122"/>
                </a:rPr>
                <a:t>角度</a:t>
              </a:r>
              <a:r>
                <a:rPr lang="en-US" altLang="zh-CN" sz="1400" spc="100" dirty="0">
                  <a:solidFill>
                    <a:schemeClr val="tx2"/>
                  </a:solidFill>
                  <a:latin typeface="微软雅黑" panose="020B0503020204020204" pitchFamily="34" charset="-122"/>
                  <a:ea typeface="微软雅黑" panose="020B0503020204020204" pitchFamily="34" charset="-122"/>
                </a:rPr>
                <a:t>a</a:t>
              </a:r>
              <a:r>
                <a:rPr lang="zh-CN" altLang="en-US" sz="1400" spc="100" dirty="0">
                  <a:solidFill>
                    <a:schemeClr val="tx2"/>
                  </a:solidFill>
                  <a:latin typeface="微软雅黑" panose="020B0503020204020204" pitchFamily="34" charset="-122"/>
                  <a:ea typeface="微软雅黑" panose="020B0503020204020204" pitchFamily="34" charset="-122"/>
                </a:rPr>
                <a:t>的表现２</a:t>
              </a:r>
              <a:endParaRPr lang="en-US" altLang="zh-CN" sz="1400" spc="100" dirty="0">
                <a:solidFill>
                  <a:schemeClr val="tx2"/>
                </a:solidFill>
                <a:latin typeface="微软雅黑" panose="020B0503020204020204" pitchFamily="34" charset="-122"/>
                <a:ea typeface="微软雅黑" panose="020B0503020204020204" pitchFamily="34" charset="-122"/>
              </a:endParaRPr>
            </a:p>
          </p:txBody>
        </p:sp>
      </p:grpSp>
      <p:grpSp>
        <p:nvGrpSpPr>
          <p:cNvPr id="73" name="组合 3"/>
          <p:cNvGrpSpPr/>
          <p:nvPr/>
        </p:nvGrpSpPr>
        <p:grpSpPr>
          <a:xfrm>
            <a:off x="9007523" y="1784107"/>
            <a:ext cx="2806772" cy="1802839"/>
            <a:chOff x="9130477" y="4325776"/>
            <a:chExt cx="2806772" cy="1802839"/>
          </a:xfrm>
        </p:grpSpPr>
        <p:sp>
          <p:nvSpPr>
            <p:cNvPr id="74" name="矩形 装饰3"/>
            <p:cNvSpPr/>
            <p:nvPr/>
          </p:nvSpPr>
          <p:spPr>
            <a:xfrm>
              <a:off x="9196299" y="4325776"/>
              <a:ext cx="1162273" cy="136071"/>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endParaRPr>
            </a:p>
          </p:txBody>
        </p:sp>
        <p:cxnSp>
          <p:nvCxnSpPr>
            <p:cNvPr id="87" name="直接连接符 3"/>
            <p:cNvCxnSpPr/>
            <p:nvPr/>
          </p:nvCxnSpPr>
          <p:spPr>
            <a:xfrm>
              <a:off x="9180849" y="4492183"/>
              <a:ext cx="2350691" cy="0"/>
            </a:xfrm>
            <a:prstGeom prst="line">
              <a:avLst/>
            </a:prstGeom>
            <a:ln>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88" name="输入比较内容"/>
            <p:cNvSpPr/>
            <p:nvPr/>
          </p:nvSpPr>
          <p:spPr>
            <a:xfrm>
              <a:off x="9130477" y="4705148"/>
              <a:ext cx="2806772" cy="1423467"/>
            </a:xfrm>
            <a:prstGeom prst="rect">
              <a:avLst/>
            </a:prstGeom>
          </p:spPr>
          <p:txBody>
            <a:bodyPr wrap="square">
              <a:spAutoFit/>
            </a:bodyPr>
            <a:lstStyle/>
            <a:p>
              <a:pPr marL="285750" indent="-285750" algn="just">
                <a:lnSpc>
                  <a:spcPct val="150000"/>
                </a:lnSpc>
                <a:spcAft>
                  <a:spcPts val="300"/>
                </a:spcAft>
                <a:buFont typeface="Wingdings" panose="05000000000000000000" pitchFamily="2" charset="2"/>
                <a:buChar char="l"/>
              </a:pPr>
              <a:r>
                <a:rPr lang="zh-CN" altLang="en-US" sz="1400" spc="100" dirty="0">
                  <a:solidFill>
                    <a:schemeClr val="tx2"/>
                  </a:solidFill>
                  <a:latin typeface="微软雅黑" panose="020B0503020204020204" pitchFamily="34" charset="-122"/>
                  <a:ea typeface="微软雅黑" panose="020B0503020204020204" pitchFamily="34" charset="-122"/>
                </a:rPr>
                <a:t>在这里填入比较对象</a:t>
              </a:r>
              <a:r>
                <a:rPr lang="en-US" altLang="zh-CN" sz="1400" spc="100" dirty="0">
                  <a:solidFill>
                    <a:schemeClr val="tx2"/>
                  </a:solidFill>
                  <a:latin typeface="微软雅黑" panose="020B0503020204020204" pitchFamily="34" charset="-122"/>
                  <a:ea typeface="微软雅黑" panose="020B0503020204020204" pitchFamily="34" charset="-122"/>
                </a:rPr>
                <a:t>C</a:t>
              </a:r>
              <a:r>
                <a:rPr lang="zh-CN" altLang="en-US" sz="1400" spc="100" dirty="0">
                  <a:solidFill>
                    <a:schemeClr val="tx2"/>
                  </a:solidFill>
                  <a:latin typeface="微软雅黑" panose="020B0503020204020204" pitchFamily="34" charset="-122"/>
                  <a:ea typeface="微软雅黑" panose="020B0503020204020204" pitchFamily="34" charset="-122"/>
                </a:rPr>
                <a:t>角度</a:t>
              </a:r>
              <a:r>
                <a:rPr lang="en-US" altLang="zh-CN" sz="1400" spc="100" dirty="0">
                  <a:solidFill>
                    <a:schemeClr val="tx2"/>
                  </a:solidFill>
                  <a:latin typeface="微软雅黑" panose="020B0503020204020204" pitchFamily="34" charset="-122"/>
                  <a:ea typeface="微软雅黑" panose="020B0503020204020204" pitchFamily="34" charset="-122"/>
                </a:rPr>
                <a:t>a</a:t>
              </a:r>
              <a:r>
                <a:rPr lang="zh-CN" altLang="en-US" sz="1400" spc="100" dirty="0">
                  <a:solidFill>
                    <a:schemeClr val="tx2"/>
                  </a:solidFill>
                  <a:latin typeface="微软雅黑" panose="020B0503020204020204" pitchFamily="34" charset="-122"/>
                  <a:ea typeface="微软雅黑" panose="020B0503020204020204" pitchFamily="34" charset="-122"/>
                </a:rPr>
                <a:t>的表现１</a:t>
              </a:r>
              <a:endParaRPr lang="en-US" altLang="zh-CN" sz="1400" spc="100" dirty="0">
                <a:solidFill>
                  <a:schemeClr val="tx2"/>
                </a:solidFill>
                <a:latin typeface="微软雅黑" panose="020B0503020204020204" pitchFamily="34" charset="-122"/>
                <a:ea typeface="微软雅黑" panose="020B0503020204020204" pitchFamily="34" charset="-122"/>
              </a:endParaRPr>
            </a:p>
            <a:p>
              <a:pPr marL="285750" indent="-285750" algn="just">
                <a:lnSpc>
                  <a:spcPct val="150000"/>
                </a:lnSpc>
                <a:spcAft>
                  <a:spcPts val="300"/>
                </a:spcAft>
                <a:buFont typeface="Wingdings" panose="05000000000000000000" pitchFamily="2" charset="2"/>
                <a:buChar char="l"/>
              </a:pPr>
              <a:r>
                <a:rPr lang="zh-CN" altLang="en-US" sz="1400" spc="100" dirty="0">
                  <a:solidFill>
                    <a:schemeClr val="tx2"/>
                  </a:solidFill>
                  <a:latin typeface="微软雅黑" panose="020B0503020204020204" pitchFamily="34" charset="-122"/>
                  <a:ea typeface="微软雅黑" panose="020B0503020204020204" pitchFamily="34" charset="-122"/>
                </a:rPr>
                <a:t>在这里填入比较对象</a:t>
              </a:r>
              <a:r>
                <a:rPr lang="en-US" altLang="zh-CN" sz="1400" spc="100" dirty="0">
                  <a:solidFill>
                    <a:schemeClr val="tx2"/>
                  </a:solidFill>
                  <a:latin typeface="微软雅黑" panose="020B0503020204020204" pitchFamily="34" charset="-122"/>
                  <a:ea typeface="微软雅黑" panose="020B0503020204020204" pitchFamily="34" charset="-122"/>
                </a:rPr>
                <a:t>C</a:t>
              </a:r>
              <a:r>
                <a:rPr lang="zh-CN" altLang="en-US" sz="1400" spc="100" dirty="0">
                  <a:solidFill>
                    <a:schemeClr val="tx2"/>
                  </a:solidFill>
                  <a:latin typeface="微软雅黑" panose="020B0503020204020204" pitchFamily="34" charset="-122"/>
                  <a:ea typeface="微软雅黑" panose="020B0503020204020204" pitchFamily="34" charset="-122"/>
                </a:rPr>
                <a:t>角度</a:t>
              </a:r>
              <a:r>
                <a:rPr lang="en-US" altLang="zh-CN" sz="1400" spc="100" dirty="0">
                  <a:solidFill>
                    <a:schemeClr val="tx2"/>
                  </a:solidFill>
                  <a:latin typeface="微软雅黑" panose="020B0503020204020204" pitchFamily="34" charset="-122"/>
                  <a:ea typeface="微软雅黑" panose="020B0503020204020204" pitchFamily="34" charset="-122"/>
                </a:rPr>
                <a:t>a</a:t>
              </a:r>
              <a:r>
                <a:rPr lang="zh-CN" altLang="en-US" sz="1400" spc="100" dirty="0">
                  <a:solidFill>
                    <a:schemeClr val="tx2"/>
                  </a:solidFill>
                  <a:latin typeface="微软雅黑" panose="020B0503020204020204" pitchFamily="34" charset="-122"/>
                  <a:ea typeface="微软雅黑" panose="020B0503020204020204" pitchFamily="34" charset="-122"/>
                </a:rPr>
                <a:t>的表现２</a:t>
              </a:r>
              <a:endParaRPr lang="en-US" altLang="zh-CN" sz="1400" spc="100" dirty="0">
                <a:solidFill>
                  <a:schemeClr val="tx2"/>
                </a:solidFill>
                <a:latin typeface="微软雅黑" panose="020B0503020204020204" pitchFamily="34" charset="-122"/>
                <a:ea typeface="微软雅黑" panose="020B0503020204020204" pitchFamily="34" charset="-122"/>
              </a:endParaRPr>
            </a:p>
          </p:txBody>
        </p:sp>
      </p:grpSp>
      <p:grpSp>
        <p:nvGrpSpPr>
          <p:cNvPr id="4" name="组合 4"/>
          <p:cNvGrpSpPr/>
          <p:nvPr/>
        </p:nvGrpSpPr>
        <p:grpSpPr>
          <a:xfrm>
            <a:off x="2005103" y="4338532"/>
            <a:ext cx="2806772" cy="1802839"/>
            <a:chOff x="2008235" y="4325776"/>
            <a:chExt cx="2806772" cy="1802839"/>
          </a:xfrm>
        </p:grpSpPr>
        <p:sp>
          <p:nvSpPr>
            <p:cNvPr id="78" name="矩形 装饰4"/>
            <p:cNvSpPr/>
            <p:nvPr/>
          </p:nvSpPr>
          <p:spPr>
            <a:xfrm>
              <a:off x="2096338" y="4325776"/>
              <a:ext cx="1162273" cy="136071"/>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endParaRPr>
            </a:p>
          </p:txBody>
        </p:sp>
        <p:cxnSp>
          <p:nvCxnSpPr>
            <p:cNvPr id="80" name="直接连接符 4"/>
            <p:cNvCxnSpPr/>
            <p:nvPr/>
          </p:nvCxnSpPr>
          <p:spPr>
            <a:xfrm>
              <a:off x="2080888" y="4492183"/>
              <a:ext cx="2350691" cy="0"/>
            </a:xfrm>
            <a:prstGeom prst="line">
              <a:avLst/>
            </a:prstGeom>
            <a:ln>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118" name="输入比较内容"/>
            <p:cNvSpPr/>
            <p:nvPr/>
          </p:nvSpPr>
          <p:spPr>
            <a:xfrm>
              <a:off x="2008235" y="4705148"/>
              <a:ext cx="2806772" cy="1423467"/>
            </a:xfrm>
            <a:prstGeom prst="rect">
              <a:avLst/>
            </a:prstGeom>
          </p:spPr>
          <p:txBody>
            <a:bodyPr wrap="square">
              <a:spAutoFit/>
            </a:bodyPr>
            <a:lstStyle/>
            <a:p>
              <a:pPr marL="285750" indent="-285750" algn="just">
                <a:lnSpc>
                  <a:spcPct val="150000"/>
                </a:lnSpc>
                <a:spcAft>
                  <a:spcPts val="300"/>
                </a:spcAft>
                <a:buFont typeface="Wingdings" panose="05000000000000000000" pitchFamily="2" charset="2"/>
                <a:buChar char="l"/>
              </a:pPr>
              <a:r>
                <a:rPr lang="zh-CN" altLang="en-US" sz="1400" spc="100" dirty="0">
                  <a:solidFill>
                    <a:schemeClr val="tx2"/>
                  </a:solidFill>
                  <a:latin typeface="微软雅黑" panose="020B0503020204020204" pitchFamily="34" charset="-122"/>
                  <a:ea typeface="微软雅黑" panose="020B0503020204020204" pitchFamily="34" charset="-122"/>
                </a:rPr>
                <a:t>在这里填入比较对象</a:t>
              </a:r>
              <a:r>
                <a:rPr lang="en-US" altLang="zh-CN" sz="1400" spc="100" dirty="0">
                  <a:solidFill>
                    <a:schemeClr val="tx2"/>
                  </a:solidFill>
                  <a:latin typeface="微软雅黑" panose="020B0503020204020204" pitchFamily="34" charset="-122"/>
                  <a:ea typeface="微软雅黑" panose="020B0503020204020204" pitchFamily="34" charset="-122"/>
                </a:rPr>
                <a:t>A</a:t>
              </a:r>
              <a:r>
                <a:rPr lang="zh-CN" altLang="en-US" sz="1400" spc="100" dirty="0">
                  <a:solidFill>
                    <a:schemeClr val="tx2"/>
                  </a:solidFill>
                  <a:latin typeface="微软雅黑" panose="020B0503020204020204" pitchFamily="34" charset="-122"/>
                  <a:ea typeface="微软雅黑" panose="020B0503020204020204" pitchFamily="34" charset="-122"/>
                </a:rPr>
                <a:t>角度</a:t>
              </a:r>
              <a:r>
                <a:rPr lang="en-US" altLang="zh-CN" sz="1400" spc="100" dirty="0">
                  <a:solidFill>
                    <a:schemeClr val="tx2"/>
                  </a:solidFill>
                  <a:latin typeface="微软雅黑" panose="020B0503020204020204" pitchFamily="34" charset="-122"/>
                  <a:ea typeface="微软雅黑" panose="020B0503020204020204" pitchFamily="34" charset="-122"/>
                </a:rPr>
                <a:t>b</a:t>
              </a:r>
              <a:r>
                <a:rPr lang="zh-CN" altLang="en-US" sz="1400" spc="100" dirty="0">
                  <a:solidFill>
                    <a:schemeClr val="tx2"/>
                  </a:solidFill>
                  <a:latin typeface="微软雅黑" panose="020B0503020204020204" pitchFamily="34" charset="-122"/>
                  <a:ea typeface="微软雅黑" panose="020B0503020204020204" pitchFamily="34" charset="-122"/>
                </a:rPr>
                <a:t>的表现１</a:t>
              </a:r>
              <a:endParaRPr lang="en-US" altLang="zh-CN" sz="1400" spc="100" dirty="0">
                <a:solidFill>
                  <a:schemeClr val="tx2"/>
                </a:solidFill>
                <a:latin typeface="微软雅黑" panose="020B0503020204020204" pitchFamily="34" charset="-122"/>
                <a:ea typeface="微软雅黑" panose="020B0503020204020204" pitchFamily="34" charset="-122"/>
              </a:endParaRPr>
            </a:p>
            <a:p>
              <a:pPr marL="285750" indent="-285750" algn="just">
                <a:lnSpc>
                  <a:spcPct val="150000"/>
                </a:lnSpc>
                <a:spcAft>
                  <a:spcPts val="300"/>
                </a:spcAft>
                <a:buFont typeface="Wingdings" panose="05000000000000000000" pitchFamily="2" charset="2"/>
                <a:buChar char="l"/>
              </a:pPr>
              <a:r>
                <a:rPr lang="zh-CN" altLang="en-US" sz="1400" spc="100" dirty="0">
                  <a:solidFill>
                    <a:schemeClr val="tx2"/>
                  </a:solidFill>
                  <a:latin typeface="微软雅黑" panose="020B0503020204020204" pitchFamily="34" charset="-122"/>
                  <a:ea typeface="微软雅黑" panose="020B0503020204020204" pitchFamily="34" charset="-122"/>
                </a:rPr>
                <a:t>在这里填入比较对象</a:t>
              </a:r>
              <a:r>
                <a:rPr lang="en-US" altLang="zh-CN" sz="1400" spc="100" dirty="0">
                  <a:solidFill>
                    <a:schemeClr val="tx2"/>
                  </a:solidFill>
                  <a:latin typeface="微软雅黑" panose="020B0503020204020204" pitchFamily="34" charset="-122"/>
                  <a:ea typeface="微软雅黑" panose="020B0503020204020204" pitchFamily="34" charset="-122"/>
                </a:rPr>
                <a:t>A</a:t>
              </a:r>
              <a:r>
                <a:rPr lang="zh-CN" altLang="en-US" sz="1400" spc="100" dirty="0">
                  <a:solidFill>
                    <a:schemeClr val="tx2"/>
                  </a:solidFill>
                  <a:latin typeface="微软雅黑" panose="020B0503020204020204" pitchFamily="34" charset="-122"/>
                  <a:ea typeface="微软雅黑" panose="020B0503020204020204" pitchFamily="34" charset="-122"/>
                </a:rPr>
                <a:t>角度</a:t>
              </a:r>
              <a:r>
                <a:rPr lang="en-US" altLang="zh-CN" sz="1400" spc="100" dirty="0">
                  <a:solidFill>
                    <a:schemeClr val="tx2"/>
                  </a:solidFill>
                  <a:latin typeface="微软雅黑" panose="020B0503020204020204" pitchFamily="34" charset="-122"/>
                  <a:ea typeface="微软雅黑" panose="020B0503020204020204" pitchFamily="34" charset="-122"/>
                </a:rPr>
                <a:t>b</a:t>
              </a:r>
              <a:r>
                <a:rPr lang="zh-CN" altLang="en-US" sz="1400" spc="100" dirty="0">
                  <a:solidFill>
                    <a:schemeClr val="tx2"/>
                  </a:solidFill>
                  <a:latin typeface="微软雅黑" panose="020B0503020204020204" pitchFamily="34" charset="-122"/>
                  <a:ea typeface="微软雅黑" panose="020B0503020204020204" pitchFamily="34" charset="-122"/>
                </a:rPr>
                <a:t>的表现２</a:t>
              </a:r>
              <a:endParaRPr lang="en-US" altLang="zh-CN" sz="1400" spc="100" dirty="0">
                <a:solidFill>
                  <a:schemeClr val="tx2"/>
                </a:solidFill>
                <a:latin typeface="微软雅黑" panose="020B0503020204020204" pitchFamily="34" charset="-122"/>
                <a:ea typeface="微软雅黑" panose="020B0503020204020204" pitchFamily="34" charset="-122"/>
              </a:endParaRPr>
            </a:p>
          </p:txBody>
        </p:sp>
      </p:grpSp>
      <p:grpSp>
        <p:nvGrpSpPr>
          <p:cNvPr id="5" name="组合 5"/>
          <p:cNvGrpSpPr/>
          <p:nvPr/>
        </p:nvGrpSpPr>
        <p:grpSpPr>
          <a:xfrm>
            <a:off x="5551987" y="4338532"/>
            <a:ext cx="2806772" cy="1802839"/>
            <a:chOff x="5638611" y="4325776"/>
            <a:chExt cx="2806772" cy="1802839"/>
          </a:xfrm>
        </p:grpSpPr>
        <p:sp>
          <p:nvSpPr>
            <p:cNvPr id="96" name="矩形 装饰5"/>
            <p:cNvSpPr/>
            <p:nvPr/>
          </p:nvSpPr>
          <p:spPr>
            <a:xfrm>
              <a:off x="5715574" y="4325776"/>
              <a:ext cx="1162273" cy="136071"/>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endParaRPr>
            </a:p>
          </p:txBody>
        </p:sp>
        <p:cxnSp>
          <p:nvCxnSpPr>
            <p:cNvPr id="98" name="直接连接符 5"/>
            <p:cNvCxnSpPr/>
            <p:nvPr/>
          </p:nvCxnSpPr>
          <p:spPr>
            <a:xfrm>
              <a:off x="5700124" y="4492183"/>
              <a:ext cx="2350691" cy="0"/>
            </a:xfrm>
            <a:prstGeom prst="line">
              <a:avLst/>
            </a:prstGeom>
            <a:ln>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120" name="输入比较内容"/>
            <p:cNvSpPr/>
            <p:nvPr/>
          </p:nvSpPr>
          <p:spPr>
            <a:xfrm>
              <a:off x="5638611" y="4705148"/>
              <a:ext cx="2806772" cy="1423467"/>
            </a:xfrm>
            <a:prstGeom prst="rect">
              <a:avLst/>
            </a:prstGeom>
          </p:spPr>
          <p:txBody>
            <a:bodyPr wrap="square">
              <a:spAutoFit/>
            </a:bodyPr>
            <a:lstStyle/>
            <a:p>
              <a:pPr marL="285750" indent="-285750" algn="just">
                <a:lnSpc>
                  <a:spcPct val="150000"/>
                </a:lnSpc>
                <a:spcAft>
                  <a:spcPts val="300"/>
                </a:spcAft>
                <a:buFont typeface="Wingdings" panose="05000000000000000000" pitchFamily="2" charset="2"/>
                <a:buChar char="l"/>
              </a:pPr>
              <a:r>
                <a:rPr lang="zh-CN" altLang="en-US" sz="1400" spc="100" dirty="0">
                  <a:solidFill>
                    <a:schemeClr val="tx2"/>
                  </a:solidFill>
                  <a:latin typeface="微软雅黑" panose="020B0503020204020204" pitchFamily="34" charset="-122"/>
                  <a:ea typeface="微软雅黑" panose="020B0503020204020204" pitchFamily="34" charset="-122"/>
                </a:rPr>
                <a:t>在这里填入比较对象</a:t>
              </a:r>
              <a:r>
                <a:rPr lang="en-US" altLang="zh-CN" sz="1400" spc="100" dirty="0">
                  <a:solidFill>
                    <a:schemeClr val="tx2"/>
                  </a:solidFill>
                  <a:latin typeface="微软雅黑" panose="020B0503020204020204" pitchFamily="34" charset="-122"/>
                  <a:ea typeface="微软雅黑" panose="020B0503020204020204" pitchFamily="34" charset="-122"/>
                </a:rPr>
                <a:t>B</a:t>
              </a:r>
              <a:r>
                <a:rPr lang="zh-CN" altLang="en-US" sz="1400" spc="100" dirty="0">
                  <a:solidFill>
                    <a:schemeClr val="tx2"/>
                  </a:solidFill>
                  <a:latin typeface="微软雅黑" panose="020B0503020204020204" pitchFamily="34" charset="-122"/>
                  <a:ea typeface="微软雅黑" panose="020B0503020204020204" pitchFamily="34" charset="-122"/>
                </a:rPr>
                <a:t>角度</a:t>
              </a:r>
              <a:r>
                <a:rPr lang="en-US" altLang="zh-CN" sz="1400" spc="100" dirty="0">
                  <a:solidFill>
                    <a:schemeClr val="tx2"/>
                  </a:solidFill>
                  <a:latin typeface="微软雅黑" panose="020B0503020204020204" pitchFamily="34" charset="-122"/>
                  <a:ea typeface="微软雅黑" panose="020B0503020204020204" pitchFamily="34" charset="-122"/>
                </a:rPr>
                <a:t>b</a:t>
              </a:r>
              <a:r>
                <a:rPr lang="zh-CN" altLang="en-US" sz="1400" spc="100" dirty="0">
                  <a:solidFill>
                    <a:schemeClr val="tx2"/>
                  </a:solidFill>
                  <a:latin typeface="微软雅黑" panose="020B0503020204020204" pitchFamily="34" charset="-122"/>
                  <a:ea typeface="微软雅黑" panose="020B0503020204020204" pitchFamily="34" charset="-122"/>
                </a:rPr>
                <a:t>的表现１</a:t>
              </a:r>
              <a:endParaRPr lang="en-US" altLang="zh-CN" sz="1400" spc="100" dirty="0">
                <a:solidFill>
                  <a:schemeClr val="tx2"/>
                </a:solidFill>
                <a:latin typeface="微软雅黑" panose="020B0503020204020204" pitchFamily="34" charset="-122"/>
                <a:ea typeface="微软雅黑" panose="020B0503020204020204" pitchFamily="34" charset="-122"/>
              </a:endParaRPr>
            </a:p>
            <a:p>
              <a:pPr marL="285750" indent="-285750" algn="just">
                <a:lnSpc>
                  <a:spcPct val="150000"/>
                </a:lnSpc>
                <a:spcAft>
                  <a:spcPts val="300"/>
                </a:spcAft>
                <a:buFont typeface="Wingdings" panose="05000000000000000000" pitchFamily="2" charset="2"/>
                <a:buChar char="l"/>
              </a:pPr>
              <a:r>
                <a:rPr lang="zh-CN" altLang="en-US" sz="1400" spc="100" dirty="0">
                  <a:solidFill>
                    <a:schemeClr val="tx2"/>
                  </a:solidFill>
                  <a:latin typeface="微软雅黑" panose="020B0503020204020204" pitchFamily="34" charset="-122"/>
                  <a:ea typeface="微软雅黑" panose="020B0503020204020204" pitchFamily="34" charset="-122"/>
                </a:rPr>
                <a:t>在这里填入比较对象</a:t>
              </a:r>
              <a:r>
                <a:rPr lang="en-US" altLang="zh-CN" sz="1400" spc="100" dirty="0">
                  <a:solidFill>
                    <a:schemeClr val="tx2"/>
                  </a:solidFill>
                  <a:latin typeface="微软雅黑" panose="020B0503020204020204" pitchFamily="34" charset="-122"/>
                  <a:ea typeface="微软雅黑" panose="020B0503020204020204" pitchFamily="34" charset="-122"/>
                </a:rPr>
                <a:t>B</a:t>
              </a:r>
              <a:r>
                <a:rPr lang="zh-CN" altLang="en-US" sz="1400" spc="100" dirty="0">
                  <a:solidFill>
                    <a:schemeClr val="tx2"/>
                  </a:solidFill>
                  <a:latin typeface="微软雅黑" panose="020B0503020204020204" pitchFamily="34" charset="-122"/>
                  <a:ea typeface="微软雅黑" panose="020B0503020204020204" pitchFamily="34" charset="-122"/>
                </a:rPr>
                <a:t>角度</a:t>
              </a:r>
              <a:r>
                <a:rPr lang="en-US" altLang="zh-CN" sz="1400" spc="100" dirty="0">
                  <a:solidFill>
                    <a:schemeClr val="tx2"/>
                  </a:solidFill>
                  <a:latin typeface="微软雅黑" panose="020B0503020204020204" pitchFamily="34" charset="-122"/>
                  <a:ea typeface="微软雅黑" panose="020B0503020204020204" pitchFamily="34" charset="-122"/>
                </a:rPr>
                <a:t>b</a:t>
              </a:r>
              <a:r>
                <a:rPr lang="zh-CN" altLang="en-US" sz="1400" spc="100" dirty="0">
                  <a:solidFill>
                    <a:schemeClr val="tx2"/>
                  </a:solidFill>
                  <a:latin typeface="微软雅黑" panose="020B0503020204020204" pitchFamily="34" charset="-122"/>
                  <a:ea typeface="微软雅黑" panose="020B0503020204020204" pitchFamily="34" charset="-122"/>
                </a:rPr>
                <a:t>的表现２</a:t>
              </a:r>
              <a:endParaRPr lang="en-US" altLang="zh-CN" sz="1400" spc="100" dirty="0">
                <a:solidFill>
                  <a:schemeClr val="tx2"/>
                </a:solidFill>
                <a:latin typeface="微软雅黑" panose="020B0503020204020204" pitchFamily="34" charset="-122"/>
                <a:ea typeface="微软雅黑" panose="020B0503020204020204" pitchFamily="34" charset="-122"/>
              </a:endParaRPr>
            </a:p>
          </p:txBody>
        </p:sp>
      </p:grpSp>
      <p:grpSp>
        <p:nvGrpSpPr>
          <p:cNvPr id="6" name="组合 6"/>
          <p:cNvGrpSpPr/>
          <p:nvPr/>
        </p:nvGrpSpPr>
        <p:grpSpPr>
          <a:xfrm>
            <a:off x="9052494" y="4338532"/>
            <a:ext cx="2806772" cy="1802839"/>
            <a:chOff x="9130477" y="4325776"/>
            <a:chExt cx="2806772" cy="1802839"/>
          </a:xfrm>
        </p:grpSpPr>
        <p:sp>
          <p:nvSpPr>
            <p:cNvPr id="108" name="矩形 装饰6"/>
            <p:cNvSpPr/>
            <p:nvPr/>
          </p:nvSpPr>
          <p:spPr>
            <a:xfrm>
              <a:off x="9196299" y="4325776"/>
              <a:ext cx="1162273" cy="136071"/>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endParaRPr>
            </a:p>
          </p:txBody>
        </p:sp>
        <p:cxnSp>
          <p:nvCxnSpPr>
            <p:cNvPr id="110" name="直接连接符 6"/>
            <p:cNvCxnSpPr/>
            <p:nvPr/>
          </p:nvCxnSpPr>
          <p:spPr>
            <a:xfrm>
              <a:off x="9180849" y="4492183"/>
              <a:ext cx="2350691" cy="0"/>
            </a:xfrm>
            <a:prstGeom prst="line">
              <a:avLst/>
            </a:prstGeom>
            <a:ln>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122" name="输入比较内容"/>
            <p:cNvSpPr/>
            <p:nvPr/>
          </p:nvSpPr>
          <p:spPr>
            <a:xfrm>
              <a:off x="9130477" y="4705148"/>
              <a:ext cx="2806772" cy="1423467"/>
            </a:xfrm>
            <a:prstGeom prst="rect">
              <a:avLst/>
            </a:prstGeom>
          </p:spPr>
          <p:txBody>
            <a:bodyPr wrap="square">
              <a:spAutoFit/>
            </a:bodyPr>
            <a:lstStyle/>
            <a:p>
              <a:pPr marL="285750" indent="-285750" algn="just">
                <a:lnSpc>
                  <a:spcPct val="150000"/>
                </a:lnSpc>
                <a:spcAft>
                  <a:spcPts val="300"/>
                </a:spcAft>
                <a:buFont typeface="Wingdings" panose="05000000000000000000" pitchFamily="2" charset="2"/>
                <a:buChar char="l"/>
              </a:pPr>
              <a:r>
                <a:rPr lang="zh-CN" altLang="en-US" sz="1400" spc="100" dirty="0">
                  <a:solidFill>
                    <a:schemeClr val="tx2"/>
                  </a:solidFill>
                  <a:latin typeface="微软雅黑" panose="020B0503020204020204" pitchFamily="34" charset="-122"/>
                  <a:ea typeface="微软雅黑" panose="020B0503020204020204" pitchFamily="34" charset="-122"/>
                </a:rPr>
                <a:t>在这里填入比较对象</a:t>
              </a:r>
              <a:r>
                <a:rPr lang="en-US" altLang="zh-CN" sz="1400" spc="100" dirty="0">
                  <a:solidFill>
                    <a:schemeClr val="tx2"/>
                  </a:solidFill>
                  <a:latin typeface="微软雅黑" panose="020B0503020204020204" pitchFamily="34" charset="-122"/>
                  <a:ea typeface="微软雅黑" panose="020B0503020204020204" pitchFamily="34" charset="-122"/>
                </a:rPr>
                <a:t>C</a:t>
              </a:r>
              <a:r>
                <a:rPr lang="zh-CN" altLang="en-US" sz="1400" spc="100" dirty="0">
                  <a:solidFill>
                    <a:schemeClr val="tx2"/>
                  </a:solidFill>
                  <a:latin typeface="微软雅黑" panose="020B0503020204020204" pitchFamily="34" charset="-122"/>
                  <a:ea typeface="微软雅黑" panose="020B0503020204020204" pitchFamily="34" charset="-122"/>
                </a:rPr>
                <a:t>角度</a:t>
              </a:r>
              <a:r>
                <a:rPr lang="en-US" altLang="zh-CN" sz="1400" spc="100" dirty="0">
                  <a:solidFill>
                    <a:schemeClr val="tx2"/>
                  </a:solidFill>
                  <a:latin typeface="微软雅黑" panose="020B0503020204020204" pitchFamily="34" charset="-122"/>
                  <a:ea typeface="微软雅黑" panose="020B0503020204020204" pitchFamily="34" charset="-122"/>
                </a:rPr>
                <a:t>b</a:t>
              </a:r>
              <a:r>
                <a:rPr lang="zh-CN" altLang="en-US" sz="1400" spc="100" dirty="0">
                  <a:solidFill>
                    <a:schemeClr val="tx2"/>
                  </a:solidFill>
                  <a:latin typeface="微软雅黑" panose="020B0503020204020204" pitchFamily="34" charset="-122"/>
                  <a:ea typeface="微软雅黑" panose="020B0503020204020204" pitchFamily="34" charset="-122"/>
                </a:rPr>
                <a:t>的表现１</a:t>
              </a:r>
              <a:endParaRPr lang="en-US" altLang="zh-CN" sz="1400" spc="100" dirty="0">
                <a:solidFill>
                  <a:schemeClr val="tx2"/>
                </a:solidFill>
                <a:latin typeface="微软雅黑" panose="020B0503020204020204" pitchFamily="34" charset="-122"/>
                <a:ea typeface="微软雅黑" panose="020B0503020204020204" pitchFamily="34" charset="-122"/>
              </a:endParaRPr>
            </a:p>
            <a:p>
              <a:pPr marL="285750" indent="-285750" algn="just">
                <a:lnSpc>
                  <a:spcPct val="150000"/>
                </a:lnSpc>
                <a:spcAft>
                  <a:spcPts val="300"/>
                </a:spcAft>
                <a:buFont typeface="Wingdings" panose="05000000000000000000" pitchFamily="2" charset="2"/>
                <a:buChar char="l"/>
              </a:pPr>
              <a:r>
                <a:rPr lang="zh-CN" altLang="en-US" sz="1400" spc="100" dirty="0">
                  <a:solidFill>
                    <a:schemeClr val="tx2"/>
                  </a:solidFill>
                  <a:latin typeface="微软雅黑" panose="020B0503020204020204" pitchFamily="34" charset="-122"/>
                  <a:ea typeface="微软雅黑" panose="020B0503020204020204" pitchFamily="34" charset="-122"/>
                </a:rPr>
                <a:t>在这里填入比较对象</a:t>
              </a:r>
              <a:r>
                <a:rPr lang="en-US" altLang="zh-CN" sz="1400" spc="100" dirty="0">
                  <a:solidFill>
                    <a:schemeClr val="tx2"/>
                  </a:solidFill>
                  <a:latin typeface="微软雅黑" panose="020B0503020204020204" pitchFamily="34" charset="-122"/>
                  <a:ea typeface="微软雅黑" panose="020B0503020204020204" pitchFamily="34" charset="-122"/>
                </a:rPr>
                <a:t>C</a:t>
              </a:r>
              <a:r>
                <a:rPr lang="zh-CN" altLang="en-US" sz="1400" spc="100" dirty="0">
                  <a:solidFill>
                    <a:schemeClr val="tx2"/>
                  </a:solidFill>
                  <a:latin typeface="微软雅黑" panose="020B0503020204020204" pitchFamily="34" charset="-122"/>
                  <a:ea typeface="微软雅黑" panose="020B0503020204020204" pitchFamily="34" charset="-122"/>
                </a:rPr>
                <a:t>角度</a:t>
              </a:r>
              <a:r>
                <a:rPr lang="en-US" altLang="zh-CN" sz="1400" spc="100" dirty="0">
                  <a:solidFill>
                    <a:schemeClr val="tx2"/>
                  </a:solidFill>
                  <a:latin typeface="微软雅黑" panose="020B0503020204020204" pitchFamily="34" charset="-122"/>
                  <a:ea typeface="微软雅黑" panose="020B0503020204020204" pitchFamily="34" charset="-122"/>
                </a:rPr>
                <a:t>b</a:t>
              </a:r>
              <a:r>
                <a:rPr lang="zh-CN" altLang="en-US" sz="1400" spc="100" dirty="0">
                  <a:solidFill>
                    <a:schemeClr val="tx2"/>
                  </a:solidFill>
                  <a:latin typeface="微软雅黑" panose="020B0503020204020204" pitchFamily="34" charset="-122"/>
                  <a:ea typeface="微软雅黑" panose="020B0503020204020204" pitchFamily="34" charset="-122"/>
                </a:rPr>
                <a:t>的表现２</a:t>
              </a:r>
              <a:endParaRPr lang="en-US" altLang="zh-CN" sz="1400" spc="100" dirty="0">
                <a:solidFill>
                  <a:schemeClr val="tx2"/>
                </a:solidFill>
                <a:latin typeface="微软雅黑" panose="020B0503020204020204" pitchFamily="34" charset="-122"/>
                <a:ea typeface="微软雅黑" panose="020B0503020204020204" pitchFamily="34" charset="-122"/>
              </a:endParaRPr>
            </a:p>
          </p:txBody>
        </p:sp>
      </p:grpSp>
      <p:grpSp>
        <p:nvGrpSpPr>
          <p:cNvPr id="7" name="组合 7"/>
          <p:cNvGrpSpPr/>
          <p:nvPr/>
        </p:nvGrpSpPr>
        <p:grpSpPr>
          <a:xfrm>
            <a:off x="591266" y="1784107"/>
            <a:ext cx="925250" cy="1052037"/>
            <a:chOff x="591266" y="1717027"/>
            <a:chExt cx="925250" cy="1052037"/>
          </a:xfrm>
        </p:grpSpPr>
        <p:pic>
          <p:nvPicPr>
            <p:cNvPr id="55" name="放大镜"/>
            <p:cNvPicPr>
              <a:picLocks noChangeAspect="1"/>
            </p:cNvPicPr>
            <p:nvPr/>
          </p:nvPicPr>
          <p:blipFill>
            <a:blip r:embed="rId5"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682588" y="1717027"/>
              <a:ext cx="544206" cy="544206"/>
            </a:xfrm>
            <a:prstGeom prst="rect">
              <a:avLst/>
            </a:prstGeom>
          </p:spPr>
        </p:pic>
        <p:sp>
          <p:nvSpPr>
            <p:cNvPr id="56" name="填入角度a"/>
            <p:cNvSpPr/>
            <p:nvPr/>
          </p:nvSpPr>
          <p:spPr>
            <a:xfrm>
              <a:off x="591266" y="2261233"/>
              <a:ext cx="925250" cy="507831"/>
            </a:xfrm>
            <a:prstGeom prst="rect">
              <a:avLst/>
            </a:prstGeom>
          </p:spPr>
          <p:txBody>
            <a:bodyPr wrap="square">
              <a:spAutoFit/>
            </a:bodyPr>
            <a:lstStyle/>
            <a:p>
              <a:pPr algn="just">
                <a:lnSpc>
                  <a:spcPct val="150000"/>
                </a:lnSpc>
              </a:pPr>
              <a:r>
                <a:rPr lang="zh-CN" altLang="en-US" b="1" spc="100" dirty="0">
                  <a:solidFill>
                    <a:schemeClr val="tx2"/>
                  </a:solidFill>
                  <a:latin typeface="微软雅黑" panose="020B0503020204020204" pitchFamily="34" charset="-122"/>
                  <a:ea typeface="微软雅黑" panose="020B0503020204020204" pitchFamily="34" charset="-122"/>
                </a:rPr>
                <a:t>角度ａ</a:t>
              </a:r>
            </a:p>
          </p:txBody>
        </p:sp>
      </p:grpSp>
      <p:grpSp>
        <p:nvGrpSpPr>
          <p:cNvPr id="9" name="组合 8"/>
          <p:cNvGrpSpPr/>
          <p:nvPr/>
        </p:nvGrpSpPr>
        <p:grpSpPr>
          <a:xfrm>
            <a:off x="591266" y="4338532"/>
            <a:ext cx="925250" cy="1085590"/>
            <a:chOff x="591266" y="4211296"/>
            <a:chExt cx="925250" cy="1085590"/>
          </a:xfrm>
        </p:grpSpPr>
        <p:pic>
          <p:nvPicPr>
            <p:cNvPr id="57" name="放大镜"/>
            <p:cNvPicPr>
              <a:picLocks noChangeAspect="1"/>
            </p:cNvPicPr>
            <p:nvPr/>
          </p:nvPicPr>
          <p:blipFill>
            <a:blip r:embed="rId6"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695773" y="4211296"/>
              <a:ext cx="528416" cy="528416"/>
            </a:xfrm>
            <a:prstGeom prst="rect">
              <a:avLst/>
            </a:prstGeom>
          </p:spPr>
        </p:pic>
        <p:sp>
          <p:nvSpPr>
            <p:cNvPr id="58" name="填入角度b"/>
            <p:cNvSpPr/>
            <p:nvPr/>
          </p:nvSpPr>
          <p:spPr>
            <a:xfrm>
              <a:off x="591266" y="4789055"/>
              <a:ext cx="925250" cy="507831"/>
            </a:xfrm>
            <a:prstGeom prst="rect">
              <a:avLst/>
            </a:prstGeom>
          </p:spPr>
          <p:txBody>
            <a:bodyPr wrap="square">
              <a:spAutoFit/>
            </a:bodyPr>
            <a:lstStyle/>
            <a:p>
              <a:pPr algn="just">
                <a:lnSpc>
                  <a:spcPct val="150000"/>
                </a:lnSpc>
              </a:pPr>
              <a:r>
                <a:rPr lang="zh-CN" altLang="en-US" b="1" spc="100" dirty="0">
                  <a:solidFill>
                    <a:schemeClr val="tx2"/>
                  </a:solidFill>
                  <a:latin typeface="微软雅黑" panose="020B0503020204020204" pitchFamily="34" charset="-122"/>
                  <a:ea typeface="微软雅黑" panose="020B0503020204020204" pitchFamily="34" charset="-122"/>
                </a:rPr>
                <a:t>角度ｂ</a:t>
              </a:r>
            </a:p>
          </p:txBody>
        </p:sp>
      </p:grpSp>
      <p:sp>
        <p:nvSpPr>
          <p:cNvPr id="68" name="Comparative research method"/>
          <p:cNvSpPr/>
          <p:nvPr/>
        </p:nvSpPr>
        <p:spPr>
          <a:xfrm>
            <a:off x="698035" y="735403"/>
            <a:ext cx="2380262" cy="246221"/>
          </a:xfrm>
          <a:prstGeom prst="rect">
            <a:avLst/>
          </a:prstGeom>
        </p:spPr>
        <p:txBody>
          <a:bodyPr wrap="square">
            <a:spAutoFit/>
          </a:bodyPr>
          <a:lstStyle/>
          <a:p>
            <a:pPr algn="dist"/>
            <a:r>
              <a:rPr lang="zh-CN" altLang="en-US" sz="1000" dirty="0">
                <a:solidFill>
                  <a:schemeClr val="bg1">
                    <a:lumMod val="75000"/>
                  </a:schemeClr>
                </a:solidFill>
                <a:latin typeface="微软雅黑" panose="020B0503020204020204" pitchFamily="34" charset="-122"/>
                <a:ea typeface="微软雅黑" panose="020B0503020204020204" pitchFamily="34" charset="-122"/>
              </a:rPr>
              <a:t>Comparative research </a:t>
            </a:r>
            <a:r>
              <a:rPr lang="en-US" altLang="zh-CN" sz="1000" dirty="0">
                <a:solidFill>
                  <a:schemeClr val="bg1">
                    <a:lumMod val="75000"/>
                  </a:schemeClr>
                </a:solidFill>
                <a:latin typeface="微软雅黑" panose="020B0503020204020204" pitchFamily="34" charset="-122"/>
                <a:ea typeface="微软雅黑" panose="020B0503020204020204" pitchFamily="34" charset="-122"/>
              </a:rPr>
              <a:t>method</a:t>
            </a:r>
            <a:endParaRPr lang="zh-CN" altLang="en-US" sz="10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2" name="比较研究法"/>
          <p:cNvSpPr>
            <a:spLocks noGrp="1"/>
          </p:cNvSpPr>
          <p:nvPr>
            <p:ph type="title"/>
          </p:nvPr>
        </p:nvSpPr>
        <p:spPr>
          <a:xfrm>
            <a:off x="673370" y="368289"/>
            <a:ext cx="2035963" cy="448759"/>
          </a:xfrm>
        </p:spPr>
        <p:txBody>
          <a:bodyPr>
            <a:normAutofit/>
          </a:bodyPr>
          <a:lstStyle/>
          <a:p>
            <a:pPr algn="dist"/>
            <a:r>
              <a:rPr lang="zh-CN" altLang="en-US" sz="2400" dirty="0"/>
              <a:t>比较研究法</a:t>
            </a:r>
          </a:p>
        </p:txBody>
      </p:sp>
    </p:spTree>
    <p:extLst>
      <p:ext uri="{BB962C8B-B14F-4D97-AF65-F5344CB8AC3E}">
        <p14:creationId xmlns:p14="http://schemas.microsoft.com/office/powerpoint/2010/main" val="210344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10" presetClass="entr" presetSubtype="0" fill="hold"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par>
                                <p:cTn id="14" presetID="10" presetClass="entr" presetSubtype="0" fill="hold" nodeType="withEffect">
                                  <p:stCondLst>
                                    <p:cond delay="0"/>
                                  </p:stCondLst>
                                  <p:childTnLst>
                                    <p:set>
                                      <p:cBhvr>
                                        <p:cTn id="15" dur="1" fill="hold">
                                          <p:stCondLst>
                                            <p:cond delay="0"/>
                                          </p:stCondLst>
                                        </p:cTn>
                                        <p:tgtEl>
                                          <p:spTgt spid="73"/>
                                        </p:tgtEl>
                                        <p:attrNameLst>
                                          <p:attrName>style.visibility</p:attrName>
                                        </p:attrNameLst>
                                      </p:cBhvr>
                                      <p:to>
                                        <p:strVal val="visible"/>
                                      </p:to>
                                    </p:set>
                                    <p:animEffect transition="in" filter="fade">
                                      <p:cBhvr>
                                        <p:cTn id="16" dur="500"/>
                                        <p:tgtEl>
                                          <p:spTgt spid="7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10"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par>
                                <p:cTn id="35" presetID="10" presetClass="entr" presetSubtype="0" fill="hold"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
          <p:cNvGrpSpPr/>
          <p:nvPr/>
        </p:nvGrpSpPr>
        <p:grpSpPr>
          <a:xfrm>
            <a:off x="3808010" y="1839791"/>
            <a:ext cx="7570619" cy="3977689"/>
            <a:chOff x="673370" y="981624"/>
            <a:chExt cx="9722827" cy="5172643"/>
          </a:xfrm>
        </p:grpSpPr>
        <p:sp>
          <p:nvSpPr>
            <p:cNvPr id="15" name="任意多边形 3"/>
            <p:cNvSpPr/>
            <p:nvPr/>
          </p:nvSpPr>
          <p:spPr>
            <a:xfrm>
              <a:off x="3372736" y="2350616"/>
              <a:ext cx="2682743" cy="1737250"/>
            </a:xfrm>
            <a:custGeom>
              <a:avLst/>
              <a:gdLst>
                <a:gd name="connsiteX0" fmla="*/ 1893515 w 2682743"/>
                <a:gd name="connsiteY0" fmla="*/ 0 h 1737250"/>
                <a:gd name="connsiteX1" fmla="*/ 2682743 w 2682743"/>
                <a:gd name="connsiteY1" fmla="*/ 0 h 1737250"/>
                <a:gd name="connsiteX2" fmla="*/ 2682743 w 2682743"/>
                <a:gd name="connsiteY2" fmla="*/ 184129 h 1737250"/>
                <a:gd name="connsiteX3" fmla="*/ 1129622 w 2682743"/>
                <a:gd name="connsiteY3" fmla="*/ 1737250 h 1737250"/>
                <a:gd name="connsiteX4" fmla="*/ 0 w 2682743"/>
                <a:gd name="connsiteY4" fmla="*/ 1737250 h 1737250"/>
                <a:gd name="connsiteX5" fmla="*/ 1508 w 2682743"/>
                <a:gd name="connsiteY5" fmla="*/ 1707375 h 1737250"/>
                <a:gd name="connsiteX6" fmla="*/ 1893515 w 2682743"/>
                <a:gd name="connsiteY6" fmla="*/ 0 h 173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82743" h="1737250">
                  <a:moveTo>
                    <a:pt x="1893515" y="0"/>
                  </a:moveTo>
                  <a:lnTo>
                    <a:pt x="2682743" y="0"/>
                  </a:lnTo>
                  <a:lnTo>
                    <a:pt x="2682743" y="184129"/>
                  </a:lnTo>
                  <a:cubicBezTo>
                    <a:pt x="2682743" y="1041894"/>
                    <a:pt x="1987387" y="1737250"/>
                    <a:pt x="1129622" y="1737250"/>
                  </a:cubicBezTo>
                  <a:lnTo>
                    <a:pt x="0" y="1737250"/>
                  </a:lnTo>
                  <a:lnTo>
                    <a:pt x="1508" y="1707375"/>
                  </a:lnTo>
                  <a:cubicBezTo>
                    <a:pt x="98901" y="748369"/>
                    <a:pt x="908813" y="0"/>
                    <a:pt x="189351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任意多边形 2"/>
            <p:cNvSpPr/>
            <p:nvPr/>
          </p:nvSpPr>
          <p:spPr>
            <a:xfrm>
              <a:off x="673370" y="981624"/>
              <a:ext cx="5382108" cy="3106242"/>
            </a:xfrm>
            <a:custGeom>
              <a:avLst/>
              <a:gdLst>
                <a:gd name="connsiteX0" fmla="*/ 1553121 w 5382108"/>
                <a:gd name="connsiteY0" fmla="*/ 0 h 3106242"/>
                <a:gd name="connsiteX1" fmla="*/ 5382108 w 5382108"/>
                <a:gd name="connsiteY1" fmla="*/ 0 h 3106242"/>
                <a:gd name="connsiteX2" fmla="*/ 5382108 w 5382108"/>
                <a:gd name="connsiteY2" fmla="*/ 1368992 h 3106242"/>
                <a:gd name="connsiteX3" fmla="*/ 4592880 w 5382108"/>
                <a:gd name="connsiteY3" fmla="*/ 1368992 h 3106242"/>
                <a:gd name="connsiteX4" fmla="*/ 2700873 w 5382108"/>
                <a:gd name="connsiteY4" fmla="*/ 3076367 h 3106242"/>
                <a:gd name="connsiteX5" fmla="*/ 2699365 w 5382108"/>
                <a:gd name="connsiteY5" fmla="*/ 3106242 h 3106242"/>
                <a:gd name="connsiteX6" fmla="*/ 0 w 5382108"/>
                <a:gd name="connsiteY6" fmla="*/ 3106242 h 3106242"/>
                <a:gd name="connsiteX7" fmla="*/ 0 w 5382108"/>
                <a:gd name="connsiteY7" fmla="*/ 1553121 h 3106242"/>
                <a:gd name="connsiteX8" fmla="*/ 1553121 w 5382108"/>
                <a:gd name="connsiteY8" fmla="*/ 0 h 310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82108" h="3106242">
                  <a:moveTo>
                    <a:pt x="1553121" y="0"/>
                  </a:moveTo>
                  <a:lnTo>
                    <a:pt x="5382108" y="0"/>
                  </a:lnTo>
                  <a:lnTo>
                    <a:pt x="5382108" y="1368992"/>
                  </a:lnTo>
                  <a:lnTo>
                    <a:pt x="4592880" y="1368992"/>
                  </a:lnTo>
                  <a:cubicBezTo>
                    <a:pt x="3608178" y="1368992"/>
                    <a:pt x="2798266" y="2117361"/>
                    <a:pt x="2700873" y="3076367"/>
                  </a:cubicBezTo>
                  <a:lnTo>
                    <a:pt x="2699365" y="3106242"/>
                  </a:lnTo>
                  <a:lnTo>
                    <a:pt x="0" y="3106242"/>
                  </a:lnTo>
                  <a:lnTo>
                    <a:pt x="0" y="1553121"/>
                  </a:lnTo>
                  <a:cubicBezTo>
                    <a:pt x="0" y="695356"/>
                    <a:pt x="695356" y="0"/>
                    <a:pt x="1553121"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1"/>
            <p:cNvSpPr/>
            <p:nvPr/>
          </p:nvSpPr>
          <p:spPr>
            <a:xfrm>
              <a:off x="3364423" y="2350615"/>
              <a:ext cx="7031774" cy="3803652"/>
            </a:xfrm>
            <a:custGeom>
              <a:avLst/>
              <a:gdLst>
                <a:gd name="connsiteX0" fmla="*/ 2691054 w 7031774"/>
                <a:gd name="connsiteY0" fmla="*/ 0 h 3803652"/>
                <a:gd name="connsiteX1" fmla="*/ 7031774 w 7031774"/>
                <a:gd name="connsiteY1" fmla="*/ 0 h 3803652"/>
                <a:gd name="connsiteX2" fmla="*/ 7031774 w 7031774"/>
                <a:gd name="connsiteY2" fmla="*/ 1901826 h 3803652"/>
                <a:gd name="connsiteX3" fmla="*/ 5129948 w 7031774"/>
                <a:gd name="connsiteY3" fmla="*/ 3803652 h 3803652"/>
                <a:gd name="connsiteX4" fmla="*/ 0 w 7031774"/>
                <a:gd name="connsiteY4" fmla="*/ 3803651 h 3803652"/>
                <a:gd name="connsiteX5" fmla="*/ 0 w 7031774"/>
                <a:gd name="connsiteY5" fmla="*/ 1901826 h 3803652"/>
                <a:gd name="connsiteX6" fmla="*/ 8311 w 7031774"/>
                <a:gd name="connsiteY6" fmla="*/ 1737250 h 3803652"/>
                <a:gd name="connsiteX7" fmla="*/ 1137933 w 7031774"/>
                <a:gd name="connsiteY7" fmla="*/ 1737250 h 3803652"/>
                <a:gd name="connsiteX8" fmla="*/ 2691054 w 7031774"/>
                <a:gd name="connsiteY8" fmla="*/ 184129 h 3803652"/>
                <a:gd name="connsiteX9" fmla="*/ 2691054 w 7031774"/>
                <a:gd name="connsiteY9" fmla="*/ 0 h 380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31774" h="3803652">
                  <a:moveTo>
                    <a:pt x="2691054" y="0"/>
                  </a:moveTo>
                  <a:lnTo>
                    <a:pt x="7031774" y="0"/>
                  </a:lnTo>
                  <a:lnTo>
                    <a:pt x="7031774" y="1901826"/>
                  </a:lnTo>
                  <a:cubicBezTo>
                    <a:pt x="7031774" y="2952175"/>
                    <a:pt x="6180297" y="3803652"/>
                    <a:pt x="5129948" y="3803652"/>
                  </a:cubicBezTo>
                  <a:lnTo>
                    <a:pt x="0" y="3803651"/>
                  </a:lnTo>
                  <a:lnTo>
                    <a:pt x="0" y="1901826"/>
                  </a:lnTo>
                  <a:lnTo>
                    <a:pt x="8311" y="1737250"/>
                  </a:lnTo>
                  <a:lnTo>
                    <a:pt x="1137933" y="1737250"/>
                  </a:lnTo>
                  <a:cubicBezTo>
                    <a:pt x="1995698" y="1737250"/>
                    <a:pt x="2691054" y="1041894"/>
                    <a:pt x="2691054" y="184129"/>
                  </a:cubicBezTo>
                  <a:lnTo>
                    <a:pt x="2691054"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8" name="矩形 浅蓝装饰2"/>
          <p:cNvSpPr/>
          <p:nvPr/>
        </p:nvSpPr>
        <p:spPr>
          <a:xfrm>
            <a:off x="8189202" y="1839791"/>
            <a:ext cx="3189427" cy="867412"/>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矩形 浅蓝装饰"/>
          <p:cNvSpPr/>
          <p:nvPr/>
        </p:nvSpPr>
        <p:spPr>
          <a:xfrm>
            <a:off x="3818983" y="4393888"/>
            <a:ext cx="1934740" cy="1423591"/>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矩形 紫色"/>
          <p:cNvSpPr/>
          <p:nvPr/>
        </p:nvSpPr>
        <p:spPr>
          <a:xfrm>
            <a:off x="698035" y="1839791"/>
            <a:ext cx="2701148" cy="3977688"/>
          </a:xfrm>
          <a:prstGeom prst="rect">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这里对论文中跨学科的研究内容进行整体说明"/>
          <p:cNvSpPr txBox="1"/>
          <p:nvPr/>
        </p:nvSpPr>
        <p:spPr>
          <a:xfrm>
            <a:off x="1040609" y="2326486"/>
            <a:ext cx="2016000" cy="3154710"/>
          </a:xfrm>
          <a:prstGeom prst="rect">
            <a:avLst/>
          </a:prstGeom>
          <a:noFill/>
          <a:ln>
            <a:noFill/>
          </a:ln>
        </p:spPr>
        <p:txBody>
          <a:bodyPr wrap="square" rtlCol="0">
            <a:spAutoFit/>
          </a:bodyPr>
          <a:lstStyle/>
          <a:p>
            <a:pPr algn="just">
              <a:lnSpc>
                <a:spcPct val="150000"/>
              </a:lnSpc>
              <a:spcBef>
                <a:spcPts val="1200"/>
              </a:spcBef>
            </a:pPr>
            <a:r>
              <a:rPr lang="zh-CN" altLang="en-US" dirty="0">
                <a:solidFill>
                  <a:schemeClr val="bg1"/>
                </a:solidFill>
                <a:latin typeface="微软雅黑" panose="020B0503020204020204" pitchFamily="34" charset="-122"/>
                <a:ea typeface="微软雅黑" panose="020B0503020204020204" pitchFamily="34" charset="-122"/>
              </a:rPr>
              <a:t>这里对论文中跨学科的研究内容进行具体说明</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spcBef>
                <a:spcPts val="1200"/>
              </a:spcBef>
            </a:pPr>
            <a:r>
              <a:rPr lang="en-US" altLang="zh-CN" dirty="0" err="1">
                <a:solidFill>
                  <a:schemeClr val="bg1"/>
                </a:solidFill>
                <a:latin typeface="微软雅黑" panose="020B0503020204020204" pitchFamily="34" charset="-122"/>
                <a:ea typeface="微软雅黑" panose="020B0503020204020204" pitchFamily="34" charset="-122"/>
              </a:rPr>
              <a:t>Eg</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本论文中哪些内容分别属于学科</a:t>
            </a:r>
            <a:r>
              <a:rPr lang="en-US" altLang="zh-CN" dirty="0">
                <a:solidFill>
                  <a:schemeClr val="bg1"/>
                </a:solidFill>
                <a:latin typeface="微软雅黑" panose="020B0503020204020204" pitchFamily="34" charset="-122"/>
                <a:ea typeface="微软雅黑" panose="020B0503020204020204" pitchFamily="34" charset="-122"/>
              </a:rPr>
              <a:t>A</a:t>
            </a:r>
            <a:r>
              <a:rPr lang="zh-CN" altLang="en-US" dirty="0">
                <a:solidFill>
                  <a:schemeClr val="bg1"/>
                </a:solidFill>
                <a:latin typeface="微软雅黑" panose="020B0503020204020204" pitchFamily="34" charset="-122"/>
                <a:ea typeface="微软雅黑" panose="020B0503020204020204" pitchFamily="34" charset="-122"/>
              </a:rPr>
              <a:t>、</a:t>
            </a:r>
            <a:r>
              <a:rPr lang="en-US" altLang="zh-CN" dirty="0">
                <a:solidFill>
                  <a:schemeClr val="bg1"/>
                </a:solidFill>
                <a:latin typeface="微软雅黑" panose="020B0503020204020204" pitchFamily="34" charset="-122"/>
                <a:ea typeface="微软雅黑" panose="020B0503020204020204" pitchFamily="34" charset="-122"/>
              </a:rPr>
              <a:t>B</a:t>
            </a:r>
            <a:r>
              <a:rPr lang="zh-CN" altLang="en-US" dirty="0">
                <a:solidFill>
                  <a:schemeClr val="bg1"/>
                </a:solidFill>
                <a:latin typeface="微软雅黑" panose="020B0503020204020204" pitchFamily="34" charset="-122"/>
                <a:ea typeface="微软雅黑" panose="020B0503020204020204" pitchFamily="34" charset="-122"/>
              </a:rPr>
              <a:t>，结合来看认识了什么问题</a:t>
            </a:r>
          </a:p>
        </p:txBody>
      </p:sp>
      <p:sp>
        <p:nvSpPr>
          <p:cNvPr id="28" name="学科A"/>
          <p:cNvSpPr txBox="1"/>
          <p:nvPr/>
        </p:nvSpPr>
        <p:spPr>
          <a:xfrm>
            <a:off x="4925771" y="2707203"/>
            <a:ext cx="1274628"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学科</a:t>
            </a:r>
            <a:r>
              <a:rPr lang="en-US" altLang="zh-CN" sz="2400" dirty="0">
                <a:solidFill>
                  <a:schemeClr val="bg1"/>
                </a:solidFill>
                <a:latin typeface="微软雅黑" panose="020B0503020204020204" pitchFamily="34" charset="-122"/>
                <a:ea typeface="微软雅黑" panose="020B0503020204020204" pitchFamily="34" charset="-122"/>
              </a:rPr>
              <a:t>A</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9" name="学科B"/>
          <p:cNvSpPr txBox="1"/>
          <p:nvPr/>
        </p:nvSpPr>
        <p:spPr>
          <a:xfrm>
            <a:off x="7868051" y="4152160"/>
            <a:ext cx="1545907" cy="523220"/>
          </a:xfrm>
          <a:prstGeom prst="rect">
            <a:avLst/>
          </a:prstGeom>
          <a:noFill/>
        </p:spPr>
        <p:txBody>
          <a:bodyPr wrap="square" rtlCol="0">
            <a:spAutoFit/>
          </a:bodyPr>
          <a:lstStyle/>
          <a:p>
            <a:pPr algn="dist"/>
            <a:r>
              <a:rPr lang="zh-CN" altLang="en-US" sz="2800" dirty="0">
                <a:solidFill>
                  <a:schemeClr val="bg1"/>
                </a:solidFill>
                <a:latin typeface="微软雅黑" panose="020B0503020204020204" pitchFamily="34" charset="-122"/>
                <a:ea typeface="微软雅黑" panose="020B0503020204020204" pitchFamily="34" charset="-122"/>
              </a:rPr>
              <a:t>学科</a:t>
            </a:r>
            <a:r>
              <a:rPr lang="en-US" altLang="zh-CN" sz="2800" dirty="0">
                <a:solidFill>
                  <a:schemeClr val="bg1"/>
                </a:solidFill>
                <a:latin typeface="微软雅黑" panose="020B0503020204020204" pitchFamily="34" charset="-122"/>
                <a:ea typeface="微软雅黑" panose="020B0503020204020204" pitchFamily="34" charset="-122"/>
              </a:rPr>
              <a:t>B</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2" name="交叉内容"/>
          <p:cNvSpPr txBox="1"/>
          <p:nvPr/>
        </p:nvSpPr>
        <p:spPr>
          <a:xfrm>
            <a:off x="6440557" y="3402944"/>
            <a:ext cx="1133061" cy="369332"/>
          </a:xfrm>
          <a:prstGeom prst="rect">
            <a:avLst/>
          </a:prstGeom>
          <a:noFill/>
        </p:spPr>
        <p:txBody>
          <a:bodyPr wrap="square" rtlCol="0">
            <a:spAutoFit/>
          </a:bodyPr>
          <a:lstStyle/>
          <a:p>
            <a:r>
              <a:rPr lang="zh-CN" altLang="en-US" dirty="0">
                <a:solidFill>
                  <a:schemeClr val="accent1"/>
                </a:solidFill>
                <a:latin typeface="微软雅黑" panose="020B0503020204020204" pitchFamily="34" charset="-122"/>
                <a:ea typeface="微软雅黑" panose="020B0503020204020204" pitchFamily="34" charset="-122"/>
              </a:rPr>
              <a:t>交叉内容</a:t>
            </a:r>
          </a:p>
        </p:txBody>
      </p:sp>
      <p:sp>
        <p:nvSpPr>
          <p:cNvPr id="9" name="cross-disciplinary research method"/>
          <p:cNvSpPr/>
          <p:nvPr/>
        </p:nvSpPr>
        <p:spPr>
          <a:xfrm>
            <a:off x="698035" y="735403"/>
            <a:ext cx="2701148" cy="246221"/>
          </a:xfrm>
          <a:prstGeom prst="rect">
            <a:avLst/>
          </a:prstGeom>
        </p:spPr>
        <p:txBody>
          <a:bodyPr wrap="square">
            <a:spAutoFit/>
          </a:bodyPr>
          <a:lstStyle/>
          <a:p>
            <a:pPr algn="dist"/>
            <a:r>
              <a:rPr lang="en-US" altLang="zh-CN" sz="1000" dirty="0">
                <a:solidFill>
                  <a:schemeClr val="bg1">
                    <a:lumMod val="75000"/>
                  </a:schemeClr>
                </a:solidFill>
                <a:latin typeface="微软雅黑" panose="020B0503020204020204" pitchFamily="34" charset="-122"/>
                <a:ea typeface="微软雅黑" panose="020B0503020204020204" pitchFamily="34" charset="-122"/>
              </a:rPr>
              <a:t>cross-disciplinary research</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 </a:t>
            </a:r>
            <a:r>
              <a:rPr lang="en-US" altLang="zh-CN" sz="1000" dirty="0">
                <a:solidFill>
                  <a:schemeClr val="bg1">
                    <a:lumMod val="75000"/>
                  </a:schemeClr>
                </a:solidFill>
                <a:latin typeface="微软雅黑" panose="020B0503020204020204" pitchFamily="34" charset="-122"/>
                <a:ea typeface="微软雅黑" panose="020B0503020204020204" pitchFamily="34" charset="-122"/>
              </a:rPr>
              <a:t>method</a:t>
            </a:r>
            <a:endParaRPr lang="zh-CN" altLang="en-US" sz="10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6" name="跨学科研究法"/>
          <p:cNvSpPr>
            <a:spLocks noGrp="1"/>
          </p:cNvSpPr>
          <p:nvPr>
            <p:ph type="title"/>
          </p:nvPr>
        </p:nvSpPr>
        <p:spPr>
          <a:xfrm>
            <a:off x="673370" y="507436"/>
            <a:ext cx="2447517" cy="307479"/>
          </a:xfrm>
        </p:spPr>
        <p:txBody>
          <a:bodyPr>
            <a:noAutofit/>
          </a:bodyPr>
          <a:lstStyle/>
          <a:p>
            <a:pPr algn="dist"/>
            <a:r>
              <a:rPr lang="zh-CN" altLang="en-US" sz="2400" dirty="0"/>
              <a:t>跨学科研究法</a:t>
            </a:r>
          </a:p>
        </p:txBody>
      </p:sp>
    </p:spTree>
    <p:extLst>
      <p:ext uri="{BB962C8B-B14F-4D97-AF65-F5344CB8AC3E}">
        <p14:creationId xmlns:p14="http://schemas.microsoft.com/office/powerpoint/2010/main" val="4014772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校园风景"/>
          <p:cNvPicPr>
            <a:picLocks noChangeAspect="1"/>
          </p:cNvPicPr>
          <p:nvPr/>
        </p:nvPicPr>
        <p:blipFill rotWithShape="1">
          <a:blip r:embed="rId3">
            <a:extLst>
              <a:ext uri="{28A0092B-C50C-407E-A947-70E740481C1C}">
                <a14:useLocalDpi xmlns:a14="http://schemas.microsoft.com/office/drawing/2010/main" val="0"/>
              </a:ext>
            </a:extLst>
          </a:blip>
          <a:srcRect l="9534" t="-291" r="51412" b="251"/>
          <a:stretch/>
        </p:blipFill>
        <p:spPr>
          <a:xfrm>
            <a:off x="7412441" y="-16933"/>
            <a:ext cx="4779559" cy="6887135"/>
          </a:xfrm>
          <a:prstGeom prst="rect">
            <a:avLst/>
          </a:prstGeom>
        </p:spPr>
      </p:pic>
      <p:sp>
        <p:nvSpPr>
          <p:cNvPr id="22" name="矩形 蓝色底"/>
          <p:cNvSpPr/>
          <p:nvPr/>
        </p:nvSpPr>
        <p:spPr>
          <a:xfrm>
            <a:off x="7412441" y="0"/>
            <a:ext cx="4779559" cy="6865398"/>
          </a:xfrm>
          <a:prstGeom prst="rect">
            <a:avLst/>
          </a:prstGeom>
          <a:gradFill flip="none" rotWithShape="1">
            <a:gsLst>
              <a:gs pos="0">
                <a:schemeClr val="accent3">
                  <a:lumMod val="50000"/>
                  <a:alpha val="91000"/>
                </a:schemeClr>
              </a:gs>
              <a:gs pos="100000">
                <a:schemeClr val="accent3">
                  <a:lumMod val="5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XX研究法"/>
          <p:cNvSpPr>
            <a:spLocks noGrp="1"/>
          </p:cNvSpPr>
          <p:nvPr>
            <p:ph type="title"/>
          </p:nvPr>
        </p:nvSpPr>
        <p:spPr>
          <a:xfrm>
            <a:off x="673370" y="368289"/>
            <a:ext cx="2035963" cy="448759"/>
          </a:xfrm>
        </p:spPr>
        <p:txBody>
          <a:bodyPr>
            <a:normAutofit/>
          </a:bodyPr>
          <a:lstStyle/>
          <a:p>
            <a:pPr algn="dist"/>
            <a:r>
              <a:rPr lang="en-US" altLang="zh-CN" sz="2400" dirty="0"/>
              <a:t>XX</a:t>
            </a:r>
            <a:r>
              <a:rPr lang="zh-CN" altLang="en-US" sz="2400" dirty="0"/>
              <a:t>研究法</a:t>
            </a:r>
          </a:p>
        </p:txBody>
      </p:sp>
      <p:sp>
        <p:nvSpPr>
          <p:cNvPr id="6" name="xxxxxxxx research method"/>
          <p:cNvSpPr/>
          <p:nvPr/>
        </p:nvSpPr>
        <p:spPr>
          <a:xfrm>
            <a:off x="698035" y="735403"/>
            <a:ext cx="2314988" cy="246221"/>
          </a:xfrm>
          <a:prstGeom prst="rect">
            <a:avLst/>
          </a:prstGeom>
        </p:spPr>
        <p:txBody>
          <a:bodyPr wrap="square">
            <a:spAutoFit/>
          </a:bodyPr>
          <a:lstStyle/>
          <a:p>
            <a:pPr algn="dist"/>
            <a:r>
              <a:rPr lang="en-US" altLang="zh-CN" sz="1000" dirty="0" err="1">
                <a:solidFill>
                  <a:schemeClr val="bg1">
                    <a:lumMod val="75000"/>
                  </a:schemeClr>
                </a:solidFill>
                <a:latin typeface="微软雅黑" panose="020B0503020204020204" pitchFamily="34" charset="-122"/>
                <a:ea typeface="微软雅黑" panose="020B0503020204020204" pitchFamily="34" charset="-122"/>
              </a:rPr>
              <a:t>xxxxxxxx</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 research </a:t>
            </a:r>
            <a:r>
              <a:rPr lang="en-US" altLang="zh-CN" sz="1000" dirty="0">
                <a:solidFill>
                  <a:schemeClr val="bg1">
                    <a:lumMod val="75000"/>
                  </a:schemeClr>
                </a:solidFill>
                <a:latin typeface="微软雅黑" panose="020B0503020204020204" pitchFamily="34" charset="-122"/>
                <a:ea typeface="微软雅黑" panose="020B0503020204020204" pitchFamily="34" charset="-122"/>
              </a:rPr>
              <a:t>method</a:t>
            </a:r>
            <a:endParaRPr lang="zh-CN" altLang="en-US" sz="10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32" name="组合"/>
          <p:cNvGrpSpPr/>
          <p:nvPr/>
        </p:nvGrpSpPr>
        <p:grpSpPr>
          <a:xfrm>
            <a:off x="8464330" y="2203507"/>
            <a:ext cx="2675780" cy="2675781"/>
            <a:chOff x="8260013" y="1883376"/>
            <a:chExt cx="3084414" cy="3084415"/>
          </a:xfrm>
        </p:grpSpPr>
        <p:sp>
          <p:nvSpPr>
            <p:cNvPr id="13" name="椭圆 2"/>
            <p:cNvSpPr/>
            <p:nvPr/>
          </p:nvSpPr>
          <p:spPr>
            <a:xfrm rot="5400000">
              <a:off x="8260013" y="2977124"/>
              <a:ext cx="3084414" cy="896919"/>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椭圆 3"/>
            <p:cNvSpPr/>
            <p:nvPr/>
          </p:nvSpPr>
          <p:spPr>
            <a:xfrm rot="8100000">
              <a:off x="8260013" y="2977123"/>
              <a:ext cx="3084414" cy="896919"/>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椭圆 4"/>
            <p:cNvSpPr/>
            <p:nvPr/>
          </p:nvSpPr>
          <p:spPr>
            <a:xfrm rot="2700000">
              <a:off x="8260013" y="2977123"/>
              <a:ext cx="3084414" cy="896919"/>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5"/>
            <p:cNvSpPr/>
            <p:nvPr/>
          </p:nvSpPr>
          <p:spPr>
            <a:xfrm>
              <a:off x="8260013" y="2977123"/>
              <a:ext cx="3084414" cy="896919"/>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 name="椭圆 1"/>
          <p:cNvSpPr/>
          <p:nvPr/>
        </p:nvSpPr>
        <p:spPr>
          <a:xfrm>
            <a:off x="7773010" y="1736161"/>
            <a:ext cx="482507" cy="4825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8" name="椭圆2"/>
          <p:cNvGrpSpPr/>
          <p:nvPr/>
        </p:nvGrpSpPr>
        <p:grpSpPr>
          <a:xfrm>
            <a:off x="7171187" y="3089316"/>
            <a:ext cx="482508" cy="482508"/>
            <a:chOff x="5286738" y="3060181"/>
            <a:chExt cx="482508" cy="482508"/>
          </a:xfrm>
        </p:grpSpPr>
        <p:sp>
          <p:nvSpPr>
            <p:cNvPr id="27" name="任意多边形 26"/>
            <p:cNvSpPr/>
            <p:nvPr/>
          </p:nvSpPr>
          <p:spPr>
            <a:xfrm>
              <a:off x="5286738" y="3060181"/>
              <a:ext cx="241253" cy="482508"/>
            </a:xfrm>
            <a:custGeom>
              <a:avLst/>
              <a:gdLst>
                <a:gd name="connsiteX0" fmla="*/ 241253 w 241253"/>
                <a:gd name="connsiteY0" fmla="*/ 0 h 482508"/>
                <a:gd name="connsiteX1" fmla="*/ 241253 w 241253"/>
                <a:gd name="connsiteY1" fmla="*/ 482508 h 482508"/>
                <a:gd name="connsiteX2" fmla="*/ 192633 w 241253"/>
                <a:gd name="connsiteY2" fmla="*/ 477607 h 482508"/>
                <a:gd name="connsiteX3" fmla="*/ 0 w 241253"/>
                <a:gd name="connsiteY3" fmla="*/ 241254 h 482508"/>
                <a:gd name="connsiteX4" fmla="*/ 192633 w 241253"/>
                <a:gd name="connsiteY4" fmla="*/ 4901 h 482508"/>
                <a:gd name="connsiteX5" fmla="*/ 241253 w 241253"/>
                <a:gd name="connsiteY5" fmla="*/ 0 h 48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253" h="482508">
                  <a:moveTo>
                    <a:pt x="241253" y="0"/>
                  </a:moveTo>
                  <a:lnTo>
                    <a:pt x="241253" y="482508"/>
                  </a:lnTo>
                  <a:lnTo>
                    <a:pt x="192633" y="477607"/>
                  </a:lnTo>
                  <a:cubicBezTo>
                    <a:pt x="82698" y="455111"/>
                    <a:pt x="0" y="357840"/>
                    <a:pt x="0" y="241254"/>
                  </a:cubicBezTo>
                  <a:cubicBezTo>
                    <a:pt x="0" y="124668"/>
                    <a:pt x="82698" y="27398"/>
                    <a:pt x="192633" y="4901"/>
                  </a:cubicBezTo>
                  <a:lnTo>
                    <a:pt x="241253"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任意多边形 24"/>
            <p:cNvSpPr/>
            <p:nvPr/>
          </p:nvSpPr>
          <p:spPr>
            <a:xfrm>
              <a:off x="5527991" y="3060181"/>
              <a:ext cx="241255" cy="482508"/>
            </a:xfrm>
            <a:custGeom>
              <a:avLst/>
              <a:gdLst>
                <a:gd name="connsiteX0" fmla="*/ 1 w 241255"/>
                <a:gd name="connsiteY0" fmla="*/ 0 h 482508"/>
                <a:gd name="connsiteX1" fmla="*/ 241255 w 241255"/>
                <a:gd name="connsiteY1" fmla="*/ 241254 h 482508"/>
                <a:gd name="connsiteX2" fmla="*/ 1 w 241255"/>
                <a:gd name="connsiteY2" fmla="*/ 482508 h 482508"/>
                <a:gd name="connsiteX3" fmla="*/ 0 w 241255"/>
                <a:gd name="connsiteY3" fmla="*/ 482508 h 482508"/>
                <a:gd name="connsiteX4" fmla="*/ 0 w 241255"/>
                <a:gd name="connsiteY4" fmla="*/ 0 h 482508"/>
                <a:gd name="connsiteX5" fmla="*/ 1 w 241255"/>
                <a:gd name="connsiteY5" fmla="*/ 0 h 48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255" h="482508">
                  <a:moveTo>
                    <a:pt x="1" y="0"/>
                  </a:moveTo>
                  <a:cubicBezTo>
                    <a:pt x="133242" y="0"/>
                    <a:pt x="241255" y="108013"/>
                    <a:pt x="241255" y="241254"/>
                  </a:cubicBezTo>
                  <a:cubicBezTo>
                    <a:pt x="241255" y="374495"/>
                    <a:pt x="133242" y="482508"/>
                    <a:pt x="1" y="482508"/>
                  </a:cubicBezTo>
                  <a:lnTo>
                    <a:pt x="0" y="482508"/>
                  </a:lnTo>
                  <a:lnTo>
                    <a:pt x="0" y="0"/>
                  </a:lnTo>
                  <a:lnTo>
                    <a:pt x="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1" name="椭圆 3"/>
          <p:cNvSpPr/>
          <p:nvPr/>
        </p:nvSpPr>
        <p:spPr>
          <a:xfrm>
            <a:off x="7773010" y="4442474"/>
            <a:ext cx="482507" cy="4825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文本框 1"/>
          <p:cNvSpPr txBox="1"/>
          <p:nvPr/>
        </p:nvSpPr>
        <p:spPr>
          <a:xfrm>
            <a:off x="759680" y="1578960"/>
            <a:ext cx="5473005" cy="120032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这一页可用于内容需要较为详细的分点罗列的情况；若分点较多，也可将蓝色部分整体左移，右侧对应添加圆点并添加相应文字框。</a:t>
            </a:r>
          </a:p>
        </p:txBody>
      </p:sp>
      <p:sp>
        <p:nvSpPr>
          <p:cNvPr id="30" name="文本框 2"/>
          <p:cNvSpPr txBox="1"/>
          <p:nvPr/>
        </p:nvSpPr>
        <p:spPr>
          <a:xfrm>
            <a:off x="759680" y="3010981"/>
            <a:ext cx="5473005" cy="115249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这一页可用于内容需要较为详细的分点罗列的情况；若分点较多，也可将蓝色部分整体左移，右侧对应添加圆点并添加相应文字框。</a:t>
            </a:r>
          </a:p>
        </p:txBody>
      </p:sp>
      <p:sp>
        <p:nvSpPr>
          <p:cNvPr id="31" name="文本框 3"/>
          <p:cNvSpPr txBox="1"/>
          <p:nvPr/>
        </p:nvSpPr>
        <p:spPr>
          <a:xfrm>
            <a:off x="759680" y="4443002"/>
            <a:ext cx="5473005" cy="115249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这一页可用于内容需要较为详细的分点罗列的情况；若分点较多，也可将蓝色部分整体左移，右侧对应添加圆点并添加相应文字框。</a:t>
            </a:r>
          </a:p>
        </p:txBody>
      </p:sp>
    </p:spTree>
    <p:extLst>
      <p:ext uri="{BB962C8B-B14F-4D97-AF65-F5344CB8AC3E}">
        <p14:creationId xmlns:p14="http://schemas.microsoft.com/office/powerpoint/2010/main" val="1502857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0-#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0-#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1000" fill="hold"/>
                                        <p:tgtEl>
                                          <p:spTgt spid="31"/>
                                        </p:tgtEl>
                                        <p:attrNameLst>
                                          <p:attrName>ppt_x</p:attrName>
                                        </p:attrNameLst>
                                      </p:cBhvr>
                                      <p:tavLst>
                                        <p:tav tm="0">
                                          <p:val>
                                            <p:strVal val="0-#ppt_w/2"/>
                                          </p:val>
                                        </p:tav>
                                        <p:tav tm="100000">
                                          <p:val>
                                            <p:strVal val="#ppt_x"/>
                                          </p:val>
                                        </p:tav>
                                      </p:tavLst>
                                    </p:anim>
                                    <p:anim calcmode="lin" valueType="num">
                                      <p:cBhvr additive="base">
                                        <p:cTn id="16"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p:cNvCxnSpPr/>
          <p:nvPr/>
        </p:nvCxnSpPr>
        <p:spPr>
          <a:xfrm>
            <a:off x="7231140" y="1480299"/>
            <a:ext cx="4773" cy="4046540"/>
          </a:xfrm>
          <a:prstGeom prst="line">
            <a:avLst/>
          </a:prstGeom>
          <a:ln w="28575"/>
        </p:spPr>
        <p:style>
          <a:lnRef idx="3">
            <a:schemeClr val="accent3"/>
          </a:lnRef>
          <a:fillRef idx="0">
            <a:schemeClr val="accent3"/>
          </a:fillRef>
          <a:effectRef idx="2">
            <a:schemeClr val="accent3"/>
          </a:effectRef>
          <a:fontRef idx="minor">
            <a:schemeClr val="tx1"/>
          </a:fontRef>
        </p:style>
      </p:cxnSp>
      <p:pic>
        <p:nvPicPr>
          <p:cNvPr id="5124" name="学位帽"/>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t="11127" b="18212"/>
          <a:stretch/>
        </p:blipFill>
        <p:spPr>
          <a:xfrm>
            <a:off x="7240686" y="2007262"/>
            <a:ext cx="1615904" cy="1141810"/>
          </a:xfrm>
          <a:prstGeom prst="rect">
            <a:avLst/>
          </a:prstGeom>
        </p:spPr>
      </p:pic>
      <p:sp>
        <p:nvSpPr>
          <p:cNvPr id="9" name="Research Structure"/>
          <p:cNvSpPr txBox="1"/>
          <p:nvPr/>
        </p:nvSpPr>
        <p:spPr>
          <a:xfrm>
            <a:off x="7440236" y="4003680"/>
            <a:ext cx="2930530" cy="307777"/>
          </a:xfrm>
          <a:prstGeom prst="rect">
            <a:avLst/>
          </a:prstGeom>
          <a:noFill/>
        </p:spPr>
        <p:txBody>
          <a:bodyPr wrap="square" rtlCol="0">
            <a:spAutoFit/>
          </a:bodyPr>
          <a:lstStyle/>
          <a:p>
            <a:pPr algn="dist"/>
            <a:r>
              <a:rPr lang="en-US" altLang="zh-CN" sz="1400" b="1" noProof="1">
                <a:solidFill>
                  <a:schemeClr val="accent5">
                    <a:lumMod val="50000"/>
                  </a:schemeClr>
                </a:solidFill>
                <a:latin typeface="微软雅黑" panose="020B0503020204020204" pitchFamily="34" charset="-122"/>
                <a:ea typeface="微软雅黑" panose="020B0503020204020204" pitchFamily="34" charset="-122"/>
              </a:rPr>
              <a:t>Research Structure</a:t>
            </a:r>
          </a:p>
        </p:txBody>
      </p:sp>
      <p:sp>
        <p:nvSpPr>
          <p:cNvPr id="7" name="论文结构"/>
          <p:cNvSpPr>
            <a:spLocks noGrp="1"/>
          </p:cNvSpPr>
          <p:nvPr>
            <p:ph type="subTitle" idx="1"/>
          </p:nvPr>
        </p:nvSpPr>
        <p:spPr>
          <a:xfrm>
            <a:off x="7410256" y="3517041"/>
            <a:ext cx="2198694" cy="519005"/>
          </a:xfrm>
        </p:spPr>
        <p:txBody>
          <a:bodyPr>
            <a:normAutofit/>
          </a:bodyPr>
          <a:lstStyle/>
          <a:p>
            <a:pPr algn="dist" fontAlgn="auto"/>
            <a:r>
              <a:rPr lang="zh-CN" altLang="en-US" sz="2800" b="1" strike="noStrike" noProof="1">
                <a:solidFill>
                  <a:schemeClr val="accent2"/>
                </a:solidFill>
              </a:rPr>
              <a:t>论文结构</a:t>
            </a:r>
          </a:p>
        </p:txBody>
      </p:sp>
      <p:pic>
        <p:nvPicPr>
          <p:cNvPr id="5" name="图片"/>
          <p:cNvPicPr>
            <a:picLocks noChangeAspect="1"/>
          </p:cNvPicPr>
          <p:nvPr/>
        </p:nvPicPr>
        <p:blipFill rotWithShape="1">
          <a:blip r:embed="rId4" cstate="print">
            <a:extLst>
              <a:ext uri="{28A0092B-C50C-407E-A947-70E740481C1C}">
                <a14:useLocalDpi xmlns:a14="http://schemas.microsoft.com/office/drawing/2010/main" val="0"/>
              </a:ext>
            </a:extLst>
          </a:blip>
          <a:srcRect t="36406" r="3237"/>
          <a:stretch/>
        </p:blipFill>
        <p:spPr>
          <a:xfrm>
            <a:off x="1621277" y="2007886"/>
            <a:ext cx="5469638" cy="1995794"/>
          </a:xfrm>
          <a:prstGeom prst="flowChartOnlineStorage">
            <a:avLst/>
          </a:prstGeom>
        </p:spPr>
      </p:pic>
      <p:sp>
        <p:nvSpPr>
          <p:cNvPr id="3" name="流程图形状"/>
          <p:cNvSpPr/>
          <p:nvPr/>
        </p:nvSpPr>
        <p:spPr>
          <a:xfrm>
            <a:off x="1616504" y="2007262"/>
            <a:ext cx="5469638" cy="1996418"/>
          </a:xfrm>
          <a:prstGeom prst="flowChartOnlineStorage">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part 3"/>
          <p:cNvSpPr>
            <a:spLocks noGrp="1"/>
          </p:cNvSpPr>
          <p:nvPr>
            <p:ph type="ctrTitle" hasCustomPrompt="1"/>
          </p:nvPr>
        </p:nvSpPr>
        <p:spPr>
          <a:xfrm>
            <a:off x="2897288" y="2301986"/>
            <a:ext cx="2516878" cy="1215055"/>
          </a:xfrm>
        </p:spPr>
        <p:txBody>
          <a:bodyPr anchor="b">
            <a:normAutofit/>
          </a:bodyPr>
          <a:lstStyle/>
          <a:p>
            <a:pPr algn="dist" fontAlgn="auto"/>
            <a:r>
              <a:rPr lang="en-US" altLang="zh-CN" strike="noStrike" noProof="1">
                <a:solidFill>
                  <a:schemeClr val="bg1"/>
                </a:solidFill>
              </a:rPr>
              <a:t>Part 3</a:t>
            </a:r>
            <a:endParaRPr lang="zh-CN" altLang="en-US" strike="noStrike" noProof="1">
              <a:solidFill>
                <a:schemeClr val="bg1"/>
              </a:solidFill>
            </a:endParaRPr>
          </a:p>
        </p:txBody>
      </p:sp>
      <p:sp>
        <p:nvSpPr>
          <p:cNvPr id="5126" name="矩形 底"/>
          <p:cNvSpPr/>
          <p:nvPr/>
        </p:nvSpPr>
        <p:spPr>
          <a:xfrm>
            <a:off x="0" y="6381162"/>
            <a:ext cx="12206876" cy="4768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130" name="组合 1"/>
          <p:cNvGrpSpPr/>
          <p:nvPr/>
        </p:nvGrpSpPr>
        <p:grpSpPr>
          <a:xfrm>
            <a:off x="416952" y="5526839"/>
            <a:ext cx="1775700" cy="1342387"/>
            <a:chOff x="416952" y="5526839"/>
            <a:chExt cx="1775700" cy="1342387"/>
          </a:xfrm>
        </p:grpSpPr>
        <p:sp>
          <p:nvSpPr>
            <p:cNvPr id="13" name="book 4"/>
            <p:cNvSpPr txBox="1"/>
            <p:nvPr/>
          </p:nvSpPr>
          <p:spPr>
            <a:xfrm>
              <a:off x="903971" y="5526839"/>
              <a:ext cx="403044" cy="1342387"/>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ln>
              <a:noFill/>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82" name="book 3"/>
            <p:cNvSpPr txBox="1"/>
            <p:nvPr/>
          </p:nvSpPr>
          <p:spPr>
            <a:xfrm>
              <a:off x="1307840" y="5843501"/>
              <a:ext cx="309489" cy="1018309"/>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ln>
              <a:noFill/>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83" name="book 2"/>
            <p:cNvSpPr txBox="1"/>
            <p:nvPr/>
          </p:nvSpPr>
          <p:spPr>
            <a:xfrm>
              <a:off x="416952" y="5692460"/>
              <a:ext cx="492384" cy="1176766"/>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ln>
              <a:noFill/>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84" name="book"/>
            <p:cNvSpPr txBox="1"/>
            <p:nvPr/>
          </p:nvSpPr>
          <p:spPr>
            <a:xfrm rot="-1800000">
              <a:off x="1847443" y="5812059"/>
              <a:ext cx="345209" cy="1018309"/>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solidFill>
              <a:schemeClr val="tx2"/>
            </a:solidFill>
            <a:ln>
              <a:noFill/>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3032008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
          <p:cNvSpPr/>
          <p:nvPr/>
        </p:nvSpPr>
        <p:spPr>
          <a:xfrm>
            <a:off x="3881830" y="1520163"/>
            <a:ext cx="3362178" cy="1969477"/>
          </a:xfrm>
          <a:custGeom>
            <a:avLst/>
            <a:gdLst>
              <a:gd name="connsiteX0" fmla="*/ 0 w 3362178"/>
              <a:gd name="connsiteY0" fmla="*/ 0 h 1969477"/>
              <a:gd name="connsiteX1" fmla="*/ 3362178 w 3362178"/>
              <a:gd name="connsiteY1" fmla="*/ 0 h 1969477"/>
              <a:gd name="connsiteX2" fmla="*/ 3362178 w 3362178"/>
              <a:gd name="connsiteY2" fmla="*/ 984738 h 1969477"/>
              <a:gd name="connsiteX3" fmla="*/ 2447777 w 3362178"/>
              <a:gd name="connsiteY3" fmla="*/ 984738 h 1969477"/>
              <a:gd name="connsiteX4" fmla="*/ 2447777 w 3362178"/>
              <a:gd name="connsiteY4" fmla="*/ 1969477 h 1969477"/>
              <a:gd name="connsiteX5" fmla="*/ 0 w 3362178"/>
              <a:gd name="connsiteY5" fmla="*/ 1969477 h 1969477"/>
              <a:gd name="connsiteX6" fmla="*/ 0 w 3362178"/>
              <a:gd name="connsiteY6" fmla="*/ 0 h 196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2178" h="1969477">
                <a:moveTo>
                  <a:pt x="0" y="0"/>
                </a:moveTo>
                <a:lnTo>
                  <a:pt x="3362178" y="0"/>
                </a:lnTo>
                <a:lnTo>
                  <a:pt x="3362178" y="984738"/>
                </a:lnTo>
                <a:lnTo>
                  <a:pt x="2447777" y="984738"/>
                </a:lnTo>
                <a:lnTo>
                  <a:pt x="2447777" y="1969477"/>
                </a:lnTo>
                <a:lnTo>
                  <a:pt x="0" y="1969477"/>
                </a:lnTo>
                <a:lnTo>
                  <a:pt x="0" y="0"/>
                </a:lnTo>
                <a:close/>
              </a:path>
            </a:pathLst>
          </a:custGeom>
          <a:solidFill>
            <a:schemeClr val="accent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矩形 2"/>
          <p:cNvSpPr/>
          <p:nvPr/>
        </p:nvSpPr>
        <p:spPr>
          <a:xfrm>
            <a:off x="1377782" y="1520162"/>
            <a:ext cx="2321169" cy="19694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p:cNvSpPr/>
          <p:nvPr/>
        </p:nvSpPr>
        <p:spPr>
          <a:xfrm>
            <a:off x="1377782" y="3686586"/>
            <a:ext cx="1420836" cy="1969477"/>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4"/>
          <p:cNvSpPr/>
          <p:nvPr/>
        </p:nvSpPr>
        <p:spPr>
          <a:xfrm>
            <a:off x="6456217" y="2617440"/>
            <a:ext cx="4501662" cy="3038623"/>
          </a:xfrm>
          <a:custGeom>
            <a:avLst/>
            <a:gdLst>
              <a:gd name="connsiteX0" fmla="*/ 0 w 4276579"/>
              <a:gd name="connsiteY0" fmla="*/ 0 h 2630660"/>
              <a:gd name="connsiteX1" fmla="*/ 4276579 w 4276579"/>
              <a:gd name="connsiteY1" fmla="*/ 0 h 2630660"/>
              <a:gd name="connsiteX2" fmla="*/ 4276579 w 4276579"/>
              <a:gd name="connsiteY2" fmla="*/ 2630660 h 2630660"/>
              <a:gd name="connsiteX3" fmla="*/ 0 w 4276579"/>
              <a:gd name="connsiteY3" fmla="*/ 2630660 h 2630660"/>
              <a:gd name="connsiteX4" fmla="*/ 0 w 4276579"/>
              <a:gd name="connsiteY4" fmla="*/ 0 h 2630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6579" h="2630660">
                <a:moveTo>
                  <a:pt x="0" y="0"/>
                </a:moveTo>
                <a:lnTo>
                  <a:pt x="4276579" y="0"/>
                </a:lnTo>
                <a:lnTo>
                  <a:pt x="4276579" y="2630660"/>
                </a:lnTo>
                <a:lnTo>
                  <a:pt x="0" y="2630660"/>
                </a:lnTo>
                <a:lnTo>
                  <a:pt x="0" y="0"/>
                </a:ln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这里输入各章标题"/>
          <p:cNvSpPr txBox="1"/>
          <p:nvPr/>
        </p:nvSpPr>
        <p:spPr>
          <a:xfrm>
            <a:off x="3136242" y="3717071"/>
            <a:ext cx="2982351" cy="1938992"/>
          </a:xfrm>
          <a:prstGeom prst="rect">
            <a:avLst/>
          </a:prstGeom>
          <a:noFill/>
        </p:spPr>
        <p:txBody>
          <a:bodyPr wrap="square" rtlCol="0">
            <a:spAutoFit/>
          </a:bodyPr>
          <a:lstStyle/>
          <a:p>
            <a:pPr algn="dist">
              <a:lnSpc>
                <a:spcPct val="150000"/>
              </a:lnSpc>
            </a:pPr>
            <a:r>
              <a:rPr lang="zh-CN" altLang="en-US" sz="1600" b="1" dirty="0">
                <a:solidFill>
                  <a:schemeClr val="tx2"/>
                </a:solidFill>
                <a:latin typeface="微软雅黑" panose="020B0503020204020204" pitchFamily="34" charset="-122"/>
                <a:ea typeface="微软雅黑" panose="020B0503020204020204" pitchFamily="34" charset="-122"/>
              </a:rPr>
              <a:t>引　言</a:t>
            </a:r>
            <a:r>
              <a:rPr lang="zh-CN" altLang="en-US" sz="1600" dirty="0">
                <a:solidFill>
                  <a:schemeClr val="tx2"/>
                </a:solidFill>
                <a:latin typeface="微软雅黑" panose="020B0503020204020204" pitchFamily="34" charset="-122"/>
                <a:ea typeface="微软雅黑" panose="020B0503020204020204" pitchFamily="34" charset="-122"/>
              </a:rPr>
              <a:t>　这里输入章目标题</a:t>
            </a:r>
            <a:endParaRPr lang="en-US" altLang="zh-CN" sz="1600" dirty="0">
              <a:solidFill>
                <a:schemeClr val="tx2"/>
              </a:solidFill>
              <a:latin typeface="微软雅黑" panose="020B0503020204020204" pitchFamily="34" charset="-122"/>
              <a:ea typeface="微软雅黑" panose="020B0503020204020204" pitchFamily="34" charset="-122"/>
            </a:endParaRPr>
          </a:p>
          <a:p>
            <a:pPr algn="dist">
              <a:lnSpc>
                <a:spcPct val="150000"/>
              </a:lnSpc>
            </a:pPr>
            <a:r>
              <a:rPr lang="zh-CN" altLang="en-US" sz="1600" b="1" dirty="0">
                <a:solidFill>
                  <a:schemeClr val="tx2"/>
                </a:solidFill>
                <a:latin typeface="微软雅黑" panose="020B0503020204020204" pitchFamily="34" charset="-122"/>
                <a:ea typeface="微软雅黑" panose="020B0503020204020204" pitchFamily="34" charset="-122"/>
              </a:rPr>
              <a:t>第一章</a:t>
            </a:r>
            <a:r>
              <a:rPr lang="zh-CN" altLang="en-US" sz="1600" dirty="0">
                <a:solidFill>
                  <a:schemeClr val="tx2"/>
                </a:solidFill>
                <a:latin typeface="微软雅黑" panose="020B0503020204020204" pitchFamily="34" charset="-122"/>
                <a:ea typeface="微软雅黑" panose="020B0503020204020204" pitchFamily="34" charset="-122"/>
              </a:rPr>
              <a:t>　这里输入章目标题</a:t>
            </a:r>
            <a:endParaRPr lang="en-US" altLang="zh-CN" sz="1600" dirty="0">
              <a:solidFill>
                <a:schemeClr val="tx2"/>
              </a:solidFill>
              <a:latin typeface="微软雅黑" panose="020B0503020204020204" pitchFamily="34" charset="-122"/>
              <a:ea typeface="微软雅黑" panose="020B0503020204020204" pitchFamily="34" charset="-122"/>
            </a:endParaRPr>
          </a:p>
          <a:p>
            <a:pPr algn="dist">
              <a:lnSpc>
                <a:spcPct val="150000"/>
              </a:lnSpc>
            </a:pPr>
            <a:r>
              <a:rPr lang="zh-CN" altLang="en-US" sz="1600" b="1" dirty="0">
                <a:solidFill>
                  <a:schemeClr val="tx2"/>
                </a:solidFill>
                <a:latin typeface="微软雅黑" panose="020B0503020204020204" pitchFamily="34" charset="-122"/>
                <a:ea typeface="微软雅黑" panose="020B0503020204020204" pitchFamily="34" charset="-122"/>
              </a:rPr>
              <a:t>第二章</a:t>
            </a:r>
            <a:r>
              <a:rPr lang="zh-CN" altLang="en-US" sz="1600" dirty="0">
                <a:solidFill>
                  <a:schemeClr val="tx2"/>
                </a:solidFill>
                <a:latin typeface="微软雅黑" panose="020B0503020204020204" pitchFamily="34" charset="-122"/>
                <a:ea typeface="微软雅黑" panose="020B0503020204020204" pitchFamily="34" charset="-122"/>
              </a:rPr>
              <a:t>　这里输入章目标题</a:t>
            </a:r>
            <a:endParaRPr lang="en-US" altLang="zh-CN" sz="1600" dirty="0">
              <a:solidFill>
                <a:schemeClr val="tx2"/>
              </a:solidFill>
              <a:latin typeface="微软雅黑" panose="020B0503020204020204" pitchFamily="34" charset="-122"/>
              <a:ea typeface="微软雅黑" panose="020B0503020204020204" pitchFamily="34" charset="-122"/>
            </a:endParaRPr>
          </a:p>
          <a:p>
            <a:pPr algn="dist">
              <a:lnSpc>
                <a:spcPct val="150000"/>
              </a:lnSpc>
            </a:pPr>
            <a:r>
              <a:rPr lang="zh-CN" altLang="en-US" sz="1600" b="1" dirty="0">
                <a:solidFill>
                  <a:schemeClr val="tx2"/>
                </a:solidFill>
                <a:latin typeface="微软雅黑" panose="020B0503020204020204" pitchFamily="34" charset="-122"/>
                <a:ea typeface="微软雅黑" panose="020B0503020204020204" pitchFamily="34" charset="-122"/>
              </a:rPr>
              <a:t>第三章</a:t>
            </a:r>
            <a:r>
              <a:rPr lang="zh-CN" altLang="en-US" sz="1600" dirty="0">
                <a:solidFill>
                  <a:schemeClr val="tx2"/>
                </a:solidFill>
                <a:latin typeface="微软雅黑" panose="020B0503020204020204" pitchFamily="34" charset="-122"/>
                <a:ea typeface="微软雅黑" panose="020B0503020204020204" pitchFamily="34" charset="-122"/>
              </a:rPr>
              <a:t>　这里输入章目标题</a:t>
            </a:r>
            <a:endParaRPr lang="en-US" altLang="zh-CN" sz="1600" dirty="0">
              <a:solidFill>
                <a:schemeClr val="tx2"/>
              </a:solidFill>
              <a:latin typeface="微软雅黑" panose="020B0503020204020204" pitchFamily="34" charset="-122"/>
              <a:ea typeface="微软雅黑" panose="020B0503020204020204" pitchFamily="34" charset="-122"/>
            </a:endParaRPr>
          </a:p>
          <a:p>
            <a:pPr algn="dist">
              <a:lnSpc>
                <a:spcPct val="150000"/>
              </a:lnSpc>
            </a:pPr>
            <a:r>
              <a:rPr lang="zh-CN" altLang="en-US" sz="1600" b="1" dirty="0">
                <a:solidFill>
                  <a:schemeClr val="tx2"/>
                </a:solidFill>
                <a:latin typeface="微软雅黑" panose="020B0503020204020204" pitchFamily="34" charset="-122"/>
                <a:ea typeface="微软雅黑" panose="020B0503020204020204" pitchFamily="34" charset="-122"/>
              </a:rPr>
              <a:t>第四章</a:t>
            </a:r>
            <a:r>
              <a:rPr lang="zh-CN" altLang="en-US" sz="1600" dirty="0">
                <a:solidFill>
                  <a:schemeClr val="tx2"/>
                </a:solidFill>
                <a:latin typeface="微软雅黑" panose="020B0503020204020204" pitchFamily="34" charset="-122"/>
                <a:ea typeface="微软雅黑" panose="020B0503020204020204" pitchFamily="34" charset="-122"/>
              </a:rPr>
              <a:t>　这里输入章目标题</a:t>
            </a:r>
            <a:endParaRPr lang="en-US" altLang="zh-CN" sz="1600" dirty="0">
              <a:solidFill>
                <a:schemeClr val="tx2"/>
              </a:solidFill>
              <a:latin typeface="微软雅黑" panose="020B0503020204020204" pitchFamily="34" charset="-122"/>
              <a:ea typeface="微软雅黑" panose="020B0503020204020204" pitchFamily="34" charset="-122"/>
            </a:endParaRPr>
          </a:p>
        </p:txBody>
      </p:sp>
      <p:cxnSp>
        <p:nvCxnSpPr>
          <p:cNvPr id="17" name="直接连接符"/>
          <p:cNvCxnSpPr/>
          <p:nvPr/>
        </p:nvCxnSpPr>
        <p:spPr>
          <a:xfrm>
            <a:off x="7398754" y="943913"/>
            <a:ext cx="0" cy="1553952"/>
          </a:xfrm>
          <a:prstGeom prst="line">
            <a:avLst/>
          </a:prstGeom>
          <a:ln w="38100">
            <a:solidFill>
              <a:schemeClr val="accent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这里输入解释性文字"/>
          <p:cNvSpPr txBox="1"/>
          <p:nvPr/>
        </p:nvSpPr>
        <p:spPr>
          <a:xfrm>
            <a:off x="7553501" y="1320568"/>
            <a:ext cx="3404378" cy="1200329"/>
          </a:xfrm>
          <a:prstGeom prst="rect">
            <a:avLst/>
          </a:prstGeom>
          <a:noFill/>
          <a:ln>
            <a:noFill/>
          </a:ln>
        </p:spPr>
        <p:txBody>
          <a:bodyPr wrap="square" rtlCol="0">
            <a:spAutoFit/>
          </a:bodyPr>
          <a:lstStyle/>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这里适当输入论文引言、章目的相关解释性文字或者写入重点、难点所研究的问题。</a:t>
            </a:r>
            <a:endParaRPr lang="en-US" altLang="zh-CN" sz="1600" dirty="0">
              <a:solidFill>
                <a:schemeClr val="tx2"/>
              </a:solidFill>
              <a:latin typeface="微软雅黑" panose="020B0503020204020204" pitchFamily="34" charset="-122"/>
              <a:ea typeface="微软雅黑" panose="020B0503020204020204" pitchFamily="34" charset="-122"/>
            </a:endParaRPr>
          </a:p>
        </p:txBody>
      </p:sp>
      <p:sp>
        <p:nvSpPr>
          <p:cNvPr id="24" name="这里输入引言"/>
          <p:cNvSpPr txBox="1"/>
          <p:nvPr/>
        </p:nvSpPr>
        <p:spPr>
          <a:xfrm>
            <a:off x="7553501" y="958506"/>
            <a:ext cx="829993" cy="400110"/>
          </a:xfrm>
          <a:prstGeom prst="rect">
            <a:avLst/>
          </a:prstGeom>
          <a:noFill/>
        </p:spPr>
        <p:txBody>
          <a:bodyPr wrap="square" rtlCol="0">
            <a:spAutoFit/>
          </a:bodyPr>
          <a:lstStyle/>
          <a:p>
            <a:pPr algn="dist"/>
            <a:r>
              <a:rPr lang="zh-CN" altLang="en-US" sz="2000" b="1" dirty="0">
                <a:solidFill>
                  <a:schemeClr val="tx2"/>
                </a:solidFill>
                <a:latin typeface="微软雅黑" panose="020B0503020204020204" pitchFamily="34" charset="-122"/>
                <a:ea typeface="微软雅黑" panose="020B0503020204020204" pitchFamily="34" charset="-122"/>
              </a:rPr>
              <a:t>引言</a:t>
            </a:r>
          </a:p>
        </p:txBody>
      </p:sp>
      <p:sp>
        <p:nvSpPr>
          <p:cNvPr id="25" name="这里输入第一章标题"/>
          <p:cNvSpPr txBox="1"/>
          <p:nvPr/>
        </p:nvSpPr>
        <p:spPr>
          <a:xfrm>
            <a:off x="4754027" y="2217330"/>
            <a:ext cx="984739" cy="400110"/>
          </a:xfrm>
          <a:prstGeom prst="rect">
            <a:avLst/>
          </a:prstGeom>
          <a:noFill/>
        </p:spPr>
        <p:txBody>
          <a:bodyPr wrap="square" rtlCol="0">
            <a:spAutoFit/>
          </a:body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第一章</a:t>
            </a:r>
          </a:p>
        </p:txBody>
      </p:sp>
      <p:sp>
        <p:nvSpPr>
          <p:cNvPr id="28" name="这里输入第二章标题"/>
          <p:cNvSpPr txBox="1"/>
          <p:nvPr/>
        </p:nvSpPr>
        <p:spPr>
          <a:xfrm>
            <a:off x="1968625" y="2217330"/>
            <a:ext cx="998805" cy="400110"/>
          </a:xfrm>
          <a:prstGeom prst="rect">
            <a:avLst/>
          </a:prstGeom>
          <a:noFill/>
        </p:spPr>
        <p:txBody>
          <a:bodyPr wrap="square" rtlCol="0">
            <a:spAutoFit/>
          </a:body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第二章</a:t>
            </a:r>
          </a:p>
        </p:txBody>
      </p:sp>
      <p:sp>
        <p:nvSpPr>
          <p:cNvPr id="29" name="这里输入第三章标题"/>
          <p:cNvSpPr txBox="1"/>
          <p:nvPr/>
        </p:nvSpPr>
        <p:spPr>
          <a:xfrm>
            <a:off x="1648585" y="4486658"/>
            <a:ext cx="879230" cy="369332"/>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第三章</a:t>
            </a:r>
          </a:p>
        </p:txBody>
      </p:sp>
      <p:sp>
        <p:nvSpPr>
          <p:cNvPr id="30" name="这里输入第四章标题"/>
          <p:cNvSpPr txBox="1"/>
          <p:nvPr/>
        </p:nvSpPr>
        <p:spPr>
          <a:xfrm>
            <a:off x="8190059" y="3936696"/>
            <a:ext cx="1033977" cy="400110"/>
          </a:xfrm>
          <a:prstGeom prst="rect">
            <a:avLst/>
          </a:prstGeom>
          <a:noFill/>
        </p:spPr>
        <p:txBody>
          <a:bodyPr wrap="square" rtlCol="0">
            <a:spAutoFit/>
          </a:body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第四章</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067775" y="1320568"/>
            <a:ext cx="9877225" cy="4747723"/>
            <a:chOff x="1067775" y="1320568"/>
            <a:chExt cx="9877225" cy="4747723"/>
          </a:xfrm>
        </p:grpSpPr>
        <p:cxnSp>
          <p:nvCxnSpPr>
            <p:cNvPr id="38" name="直接连接符 1"/>
            <p:cNvCxnSpPr/>
            <p:nvPr/>
          </p:nvCxnSpPr>
          <p:spPr>
            <a:xfrm flipH="1">
              <a:off x="1080654" y="1320568"/>
              <a:ext cx="6318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2"/>
            <p:cNvCxnSpPr/>
            <p:nvPr/>
          </p:nvCxnSpPr>
          <p:spPr>
            <a:xfrm>
              <a:off x="1075067" y="1320568"/>
              <a:ext cx="0" cy="4747723"/>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箭头连接符"/>
            <p:cNvCxnSpPr/>
            <p:nvPr/>
          </p:nvCxnSpPr>
          <p:spPr>
            <a:xfrm>
              <a:off x="1067775" y="6068291"/>
              <a:ext cx="987722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49898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42"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par>
                                <p:cTn id="33" presetID="10" presetClass="entr" presetSubtype="0" fill="hold" grpId="0" nodeType="withEffect">
                                  <p:stCondLst>
                                    <p:cond delay="9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 grpId="0" animBg="1"/>
      <p:bldP spid="4" grpId="0" animBg="1"/>
      <p:bldP spid="13" grpId="0" animBg="1"/>
      <p:bldP spid="15" grpId="0"/>
      <p:bldP spid="19"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底"/>
          <p:cNvSpPr/>
          <p:nvPr/>
        </p:nvSpPr>
        <p:spPr>
          <a:xfrm>
            <a:off x="0" y="5209562"/>
            <a:ext cx="12192000" cy="1648438"/>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3" name="校园风景"/>
          <p:cNvPicPr>
            <a:picLocks noChangeAspect="1"/>
          </p:cNvPicPr>
          <p:nvPr/>
        </p:nvPicPr>
        <p:blipFill rotWithShape="1">
          <a:blip r:embed="rId2">
            <a:extLst>
              <a:ext uri="{28A0092B-C50C-407E-A947-70E740481C1C}">
                <a14:useLocalDpi xmlns:a14="http://schemas.microsoft.com/office/drawing/2010/main" val="0"/>
              </a:ext>
            </a:extLst>
          </a:blip>
          <a:srcRect b="23634"/>
          <a:stretch/>
        </p:blipFill>
        <p:spPr>
          <a:xfrm>
            <a:off x="719367" y="0"/>
            <a:ext cx="11472634" cy="5221335"/>
          </a:xfrm>
          <a:prstGeom prst="rect">
            <a:avLst/>
          </a:prstGeom>
        </p:spPr>
      </p:pic>
      <p:sp>
        <p:nvSpPr>
          <p:cNvPr id="4" name="矩形 右"/>
          <p:cNvSpPr/>
          <p:nvPr/>
        </p:nvSpPr>
        <p:spPr>
          <a:xfrm>
            <a:off x="719367" y="1826"/>
            <a:ext cx="11472634" cy="5219509"/>
          </a:xfrm>
          <a:prstGeom prst="rect">
            <a:avLst/>
          </a:prstGeom>
          <a:solidFill>
            <a:schemeClr val="accent3">
              <a:lumMod val="5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矩形 左"/>
          <p:cNvSpPr/>
          <p:nvPr/>
        </p:nvSpPr>
        <p:spPr>
          <a:xfrm>
            <a:off x="-18734" y="-1"/>
            <a:ext cx="719366" cy="5209563"/>
          </a:xfrm>
          <a:prstGeom prst="rect">
            <a:avLst/>
          </a:prstGeom>
          <a:solidFill>
            <a:schemeClr val="bg1">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0" name="组合 1"/>
          <p:cNvGrpSpPr/>
          <p:nvPr/>
        </p:nvGrpSpPr>
        <p:grpSpPr>
          <a:xfrm>
            <a:off x="2605715" y="1343170"/>
            <a:ext cx="480401" cy="4390320"/>
            <a:chOff x="2208150" y="1071215"/>
            <a:chExt cx="480401" cy="4390320"/>
          </a:xfrm>
        </p:grpSpPr>
        <p:cxnSp>
          <p:nvCxnSpPr>
            <p:cNvPr id="12" name="直接连接符 11"/>
            <p:cNvCxnSpPr/>
            <p:nvPr/>
          </p:nvCxnSpPr>
          <p:spPr>
            <a:xfrm>
              <a:off x="2448350" y="1161215"/>
              <a:ext cx="0" cy="407999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208150" y="4981134"/>
              <a:ext cx="480401" cy="4804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
            <p:cNvSpPr/>
            <p:nvPr/>
          </p:nvSpPr>
          <p:spPr>
            <a:xfrm>
              <a:off x="2358350" y="1071215"/>
              <a:ext cx="180000" cy="1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1" name="组合 2"/>
          <p:cNvGrpSpPr/>
          <p:nvPr/>
        </p:nvGrpSpPr>
        <p:grpSpPr>
          <a:xfrm>
            <a:off x="4812201" y="1343170"/>
            <a:ext cx="480401" cy="4390320"/>
            <a:chOff x="4414636" y="1071215"/>
            <a:chExt cx="480401" cy="4390320"/>
          </a:xfrm>
        </p:grpSpPr>
        <p:cxnSp>
          <p:nvCxnSpPr>
            <p:cNvPr id="13" name="直接连接符 2"/>
            <p:cNvCxnSpPr/>
            <p:nvPr/>
          </p:nvCxnSpPr>
          <p:spPr>
            <a:xfrm>
              <a:off x="4648210" y="1161215"/>
              <a:ext cx="0" cy="407999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椭圆 2"/>
            <p:cNvSpPr/>
            <p:nvPr/>
          </p:nvSpPr>
          <p:spPr>
            <a:xfrm>
              <a:off x="4414636" y="4981134"/>
              <a:ext cx="480401" cy="4804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矩形 2"/>
            <p:cNvSpPr/>
            <p:nvPr/>
          </p:nvSpPr>
          <p:spPr>
            <a:xfrm>
              <a:off x="4564836" y="1071215"/>
              <a:ext cx="180000" cy="1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2" name="组合 3"/>
          <p:cNvGrpSpPr/>
          <p:nvPr/>
        </p:nvGrpSpPr>
        <p:grpSpPr>
          <a:xfrm>
            <a:off x="7018687" y="1343170"/>
            <a:ext cx="480401" cy="4390320"/>
            <a:chOff x="6621122" y="1071215"/>
            <a:chExt cx="480401" cy="4390320"/>
          </a:xfrm>
        </p:grpSpPr>
        <p:cxnSp>
          <p:nvCxnSpPr>
            <p:cNvPr id="14" name="直接连接符 3"/>
            <p:cNvCxnSpPr/>
            <p:nvPr/>
          </p:nvCxnSpPr>
          <p:spPr>
            <a:xfrm>
              <a:off x="6848071" y="1161215"/>
              <a:ext cx="0" cy="407999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椭圆 3"/>
            <p:cNvSpPr/>
            <p:nvPr/>
          </p:nvSpPr>
          <p:spPr>
            <a:xfrm>
              <a:off x="6621122" y="4981134"/>
              <a:ext cx="480401" cy="4804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矩形 3"/>
            <p:cNvSpPr/>
            <p:nvPr/>
          </p:nvSpPr>
          <p:spPr>
            <a:xfrm>
              <a:off x="6771322" y="1071215"/>
              <a:ext cx="180000" cy="1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3" name="组合 4"/>
          <p:cNvGrpSpPr/>
          <p:nvPr/>
        </p:nvGrpSpPr>
        <p:grpSpPr>
          <a:xfrm>
            <a:off x="9225174" y="1343170"/>
            <a:ext cx="480401" cy="4390320"/>
            <a:chOff x="8827609" y="1071215"/>
            <a:chExt cx="480401" cy="4390320"/>
          </a:xfrm>
        </p:grpSpPr>
        <p:cxnSp>
          <p:nvCxnSpPr>
            <p:cNvPr id="15" name="直接连接符 4"/>
            <p:cNvCxnSpPr/>
            <p:nvPr/>
          </p:nvCxnSpPr>
          <p:spPr>
            <a:xfrm>
              <a:off x="9047932" y="1161215"/>
              <a:ext cx="0" cy="407999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椭圆4"/>
            <p:cNvSpPr/>
            <p:nvPr/>
          </p:nvSpPr>
          <p:spPr>
            <a:xfrm>
              <a:off x="8827609" y="4981134"/>
              <a:ext cx="480401" cy="4804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矩形 4"/>
            <p:cNvSpPr/>
            <p:nvPr/>
          </p:nvSpPr>
          <p:spPr>
            <a:xfrm>
              <a:off x="8977809" y="1071215"/>
              <a:ext cx="180000" cy="1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4" name="这里输入引言"/>
          <p:cNvSpPr txBox="1"/>
          <p:nvPr/>
        </p:nvSpPr>
        <p:spPr>
          <a:xfrm>
            <a:off x="3066238" y="1260957"/>
            <a:ext cx="1015453" cy="369332"/>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引言</a:t>
            </a:r>
          </a:p>
        </p:txBody>
      </p:sp>
      <p:sp>
        <p:nvSpPr>
          <p:cNvPr id="25" name="这里输入第一章"/>
          <p:cNvSpPr txBox="1"/>
          <p:nvPr/>
        </p:nvSpPr>
        <p:spPr>
          <a:xfrm>
            <a:off x="5271084" y="1260957"/>
            <a:ext cx="1015453" cy="369332"/>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第一章</a:t>
            </a:r>
          </a:p>
        </p:txBody>
      </p:sp>
      <p:sp>
        <p:nvSpPr>
          <p:cNvPr id="26" name="这里输入第二章"/>
          <p:cNvSpPr txBox="1"/>
          <p:nvPr/>
        </p:nvSpPr>
        <p:spPr>
          <a:xfrm>
            <a:off x="7465960" y="1260957"/>
            <a:ext cx="1015453" cy="369332"/>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第二章</a:t>
            </a:r>
          </a:p>
        </p:txBody>
      </p:sp>
      <p:sp>
        <p:nvSpPr>
          <p:cNvPr id="27" name="这里输入第三章"/>
          <p:cNvSpPr txBox="1"/>
          <p:nvPr/>
        </p:nvSpPr>
        <p:spPr>
          <a:xfrm>
            <a:off x="9705004" y="1260957"/>
            <a:ext cx="1015453" cy="369332"/>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第三章</a:t>
            </a:r>
          </a:p>
        </p:txBody>
      </p:sp>
      <p:sp>
        <p:nvSpPr>
          <p:cNvPr id="28" name="这里输入引 言的分点"/>
          <p:cNvSpPr txBox="1"/>
          <p:nvPr/>
        </p:nvSpPr>
        <p:spPr>
          <a:xfrm>
            <a:off x="2935915" y="2285365"/>
            <a:ext cx="1726085" cy="1754326"/>
          </a:xfrm>
          <a:prstGeom prst="rect">
            <a:avLst/>
          </a:prstGeom>
          <a:noFill/>
        </p:spPr>
        <p:txBody>
          <a:bodyPr wrap="square" rtlCol="0">
            <a:spAutoFit/>
          </a:bodyPr>
          <a:lstStyle/>
          <a:p>
            <a:pPr marL="285750" indent="-285750">
              <a:lnSpc>
                <a:spcPct val="200000"/>
              </a:lnSpc>
              <a:buClr>
                <a:schemeClr val="bg1"/>
              </a:buClr>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第一小点</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200000"/>
              </a:lnSpc>
              <a:buClr>
                <a:schemeClr val="bg1"/>
              </a:buClr>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第二小点</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200000"/>
              </a:lnSpc>
              <a:buClr>
                <a:schemeClr val="bg1"/>
              </a:buClr>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第三小点</a:t>
            </a:r>
          </a:p>
        </p:txBody>
      </p:sp>
      <p:sp>
        <p:nvSpPr>
          <p:cNvPr id="30" name="这里输入第一章的节标题"/>
          <p:cNvSpPr txBox="1"/>
          <p:nvPr/>
        </p:nvSpPr>
        <p:spPr>
          <a:xfrm>
            <a:off x="5139641" y="2285365"/>
            <a:ext cx="1726085" cy="1754326"/>
          </a:xfrm>
          <a:prstGeom prst="rect">
            <a:avLst/>
          </a:prstGeom>
          <a:noFill/>
        </p:spPr>
        <p:txBody>
          <a:bodyPr wrap="square" rtlCol="0">
            <a:spAutoFit/>
          </a:bodyPr>
          <a:lstStyle/>
          <a:p>
            <a:pPr marL="285750" indent="-285750">
              <a:lnSpc>
                <a:spcPct val="200000"/>
              </a:lnSpc>
              <a:buClr>
                <a:schemeClr val="bg1"/>
              </a:buClr>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第一节标题</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200000"/>
              </a:lnSpc>
              <a:buClr>
                <a:schemeClr val="bg1"/>
              </a:buClr>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第二节标题</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200000"/>
              </a:lnSpc>
              <a:buClr>
                <a:schemeClr val="bg1"/>
              </a:buClr>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第三节标题</a:t>
            </a:r>
          </a:p>
        </p:txBody>
      </p:sp>
      <p:sp>
        <p:nvSpPr>
          <p:cNvPr id="31" name="这里输入第二章的节标题"/>
          <p:cNvSpPr txBox="1"/>
          <p:nvPr/>
        </p:nvSpPr>
        <p:spPr>
          <a:xfrm>
            <a:off x="7333706" y="2285365"/>
            <a:ext cx="1726085" cy="1200329"/>
          </a:xfrm>
          <a:prstGeom prst="rect">
            <a:avLst/>
          </a:prstGeom>
          <a:noFill/>
        </p:spPr>
        <p:txBody>
          <a:bodyPr wrap="square" rtlCol="0">
            <a:spAutoFit/>
          </a:bodyPr>
          <a:lstStyle/>
          <a:p>
            <a:pPr marL="285750" indent="-285750">
              <a:lnSpc>
                <a:spcPct val="200000"/>
              </a:lnSpc>
              <a:buClr>
                <a:schemeClr val="bg1"/>
              </a:buClr>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第一节标题</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200000"/>
              </a:lnSpc>
              <a:buClr>
                <a:schemeClr val="bg1"/>
              </a:buClr>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第二节标题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32" name="这里输入第三章的节标题"/>
          <p:cNvSpPr txBox="1"/>
          <p:nvPr/>
        </p:nvSpPr>
        <p:spPr>
          <a:xfrm>
            <a:off x="9533566" y="2285365"/>
            <a:ext cx="1726085" cy="2308324"/>
          </a:xfrm>
          <a:prstGeom prst="rect">
            <a:avLst/>
          </a:prstGeom>
          <a:noFill/>
        </p:spPr>
        <p:txBody>
          <a:bodyPr wrap="square" rtlCol="0">
            <a:spAutoFit/>
          </a:bodyPr>
          <a:lstStyle/>
          <a:p>
            <a:pPr marL="285750" indent="-285750">
              <a:lnSpc>
                <a:spcPct val="200000"/>
              </a:lnSpc>
              <a:buClr>
                <a:schemeClr val="bg1"/>
              </a:buClr>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第一节标题</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200000"/>
              </a:lnSpc>
              <a:buClr>
                <a:schemeClr val="bg1"/>
              </a:buClr>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第二节标题</a:t>
            </a:r>
            <a:endParaRPr lang="en-US" altLang="zh-CN" dirty="0">
              <a:solidFill>
                <a:schemeClr val="bg1"/>
              </a:solidFill>
              <a:latin typeface="微软雅黑" panose="020B0503020204020204" pitchFamily="34" charset="-122"/>
              <a:ea typeface="微软雅黑" panose="020B0503020204020204" pitchFamily="34" charset="-122"/>
            </a:endParaRPr>
          </a:p>
          <a:p>
            <a:pPr marL="285750" indent="-285750">
              <a:lnSpc>
                <a:spcPct val="200000"/>
              </a:lnSpc>
              <a:buClr>
                <a:schemeClr val="bg1"/>
              </a:buClr>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第三节标题</a:t>
            </a:r>
          </a:p>
          <a:p>
            <a:pPr marL="285750" indent="-285750">
              <a:lnSpc>
                <a:spcPct val="200000"/>
              </a:lnSpc>
              <a:buClr>
                <a:schemeClr val="bg1"/>
              </a:buClr>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第四节标题</a:t>
            </a:r>
          </a:p>
        </p:txBody>
      </p:sp>
      <p:sp>
        <p:nvSpPr>
          <p:cNvPr id="34" name="椭圆 框1"/>
          <p:cNvSpPr/>
          <p:nvPr/>
        </p:nvSpPr>
        <p:spPr>
          <a:xfrm>
            <a:off x="2375464" y="5232379"/>
            <a:ext cx="914400" cy="914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椭圆 框2"/>
          <p:cNvSpPr/>
          <p:nvPr/>
        </p:nvSpPr>
        <p:spPr>
          <a:xfrm>
            <a:off x="4579741" y="5232379"/>
            <a:ext cx="914400" cy="914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椭圆 框3"/>
          <p:cNvSpPr/>
          <p:nvPr/>
        </p:nvSpPr>
        <p:spPr>
          <a:xfrm>
            <a:off x="6784018" y="5232379"/>
            <a:ext cx="914400" cy="914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椭圆 框4"/>
          <p:cNvSpPr/>
          <p:nvPr/>
        </p:nvSpPr>
        <p:spPr>
          <a:xfrm>
            <a:off x="8988295" y="5232379"/>
            <a:ext cx="914400" cy="914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文本框 37"/>
          <p:cNvSpPr txBox="1"/>
          <p:nvPr/>
        </p:nvSpPr>
        <p:spPr>
          <a:xfrm>
            <a:off x="9445497" y="161387"/>
            <a:ext cx="2559881" cy="553998"/>
          </a:xfrm>
          <a:prstGeom prst="rect">
            <a:avLst/>
          </a:prstGeom>
          <a:noFill/>
        </p:spPr>
        <p:txBody>
          <a:bodyPr wrap="square" rtlCol="0">
            <a:spAutoFit/>
          </a:bodyPr>
          <a:lstStyle/>
          <a:p>
            <a:pPr algn="di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如有更多章节可复制组合并调整位置，</a:t>
            </a:r>
            <a:endParaRPr lang="en-US" altLang="zh-CN" sz="1000" dirty="0">
              <a:solidFill>
                <a:schemeClr val="bg1"/>
              </a:solidFill>
              <a:latin typeface="微软雅黑" panose="020B0503020204020204" pitchFamily="34" charset="-122"/>
              <a:ea typeface="微软雅黑" panose="020B0503020204020204" pitchFamily="34" charset="-122"/>
            </a:endParaRPr>
          </a:p>
          <a:p>
            <a:pPr algn="di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此处可替换为论文相关的</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注</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或删掉</a:t>
            </a:r>
          </a:p>
        </p:txBody>
      </p:sp>
      <p:grpSp>
        <p:nvGrpSpPr>
          <p:cNvPr id="42" name="组合 1"/>
          <p:cNvGrpSpPr/>
          <p:nvPr/>
        </p:nvGrpSpPr>
        <p:grpSpPr>
          <a:xfrm>
            <a:off x="1066686" y="2579325"/>
            <a:ext cx="1431909" cy="959005"/>
            <a:chOff x="923605" y="2443626"/>
            <a:chExt cx="1431909" cy="959005"/>
          </a:xfrm>
        </p:grpSpPr>
        <p:pic>
          <p:nvPicPr>
            <p:cNvPr id="39" name="学位帽"/>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91663" y="2443626"/>
              <a:ext cx="639580" cy="639580"/>
            </a:xfrm>
            <a:prstGeom prst="rect">
              <a:avLst/>
            </a:prstGeom>
          </p:spPr>
        </p:pic>
        <p:sp>
          <p:nvSpPr>
            <p:cNvPr id="40" name="research Structure"/>
            <p:cNvSpPr txBox="1"/>
            <p:nvPr/>
          </p:nvSpPr>
          <p:spPr>
            <a:xfrm>
              <a:off x="923605" y="3171799"/>
              <a:ext cx="1431909" cy="230832"/>
            </a:xfrm>
            <a:prstGeom prst="rect">
              <a:avLst/>
            </a:prstGeom>
            <a:noFill/>
          </p:spPr>
          <p:txBody>
            <a:bodyPr wrap="square" rtlCol="0">
              <a:spAutoFit/>
            </a:bodyPr>
            <a:lstStyle/>
            <a:p>
              <a:pPr algn="dist"/>
              <a:r>
                <a:rPr lang="en-US" altLang="zh-CN" sz="900" b="1" noProof="1">
                  <a:solidFill>
                    <a:schemeClr val="bg1"/>
                  </a:solidFill>
                  <a:latin typeface="微软雅黑" panose="020B0503020204020204" pitchFamily="34" charset="-122"/>
                  <a:ea typeface="微软雅黑" panose="020B0503020204020204" pitchFamily="34" charset="-122"/>
                </a:rPr>
                <a:t>Research Structure</a:t>
              </a:r>
            </a:p>
          </p:txBody>
        </p:sp>
        <p:sp>
          <p:nvSpPr>
            <p:cNvPr id="41" name="论文结构"/>
            <p:cNvSpPr txBox="1">
              <a:spLocks/>
            </p:cNvSpPr>
            <p:nvPr/>
          </p:nvSpPr>
          <p:spPr>
            <a:xfrm>
              <a:off x="1071407" y="2994612"/>
              <a:ext cx="1136306" cy="2784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1100" b="1" noProof="1">
                  <a:solidFill>
                    <a:schemeClr val="bg1"/>
                  </a:solidFill>
                  <a:latin typeface="微软雅黑" panose="020B0503020204020204" pitchFamily="34" charset="-122"/>
                  <a:ea typeface="微软雅黑" panose="020B0503020204020204" pitchFamily="34" charset="-122"/>
                </a:rPr>
                <a:t>论文结构</a:t>
              </a:r>
            </a:p>
          </p:txBody>
        </p:sp>
      </p:grpSp>
    </p:spTree>
    <p:extLst>
      <p:ext uri="{BB962C8B-B14F-4D97-AF65-F5344CB8AC3E}">
        <p14:creationId xmlns:p14="http://schemas.microsoft.com/office/powerpoint/2010/main" val="5407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500"/>
                                        <p:tgtEl>
                                          <p:spTgt spid="3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par>
                                <p:cTn id="69" presetID="10" presetClass="entr" presetSubtype="0" fill="hold"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500"/>
                                        <p:tgtEl>
                                          <p:spTgt spid="42"/>
                                        </p:tgtEl>
                                      </p:cBhvr>
                                    </p:animEffect>
                                  </p:childTnLst>
                                </p:cTn>
                              </p:par>
                              <p:par>
                                <p:cTn id="72" presetID="10" presetClass="entr" presetSubtype="0" fill="hold" nodeType="withEffect">
                                  <p:stCondLst>
                                    <p:cond delay="500"/>
                                  </p:stCondLst>
                                  <p:childTnLst>
                                    <p:set>
                                      <p:cBhvr>
                                        <p:cTn id="73" dur="1" fill="hold">
                                          <p:stCondLst>
                                            <p:cond delay="0"/>
                                          </p:stCondLst>
                                        </p:cTn>
                                        <p:tgtEl>
                                          <p:spTgt spid="3"/>
                                        </p:tgtEl>
                                        <p:attrNameLst>
                                          <p:attrName>style.visibility</p:attrName>
                                        </p:attrNameLst>
                                      </p:cBhvr>
                                      <p:to>
                                        <p:strVal val="visible"/>
                                      </p:to>
                                    </p:set>
                                    <p:animEffect transition="in" filter="fade">
                                      <p:cBhvr>
                                        <p:cTn id="7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24" grpId="0"/>
      <p:bldP spid="25" grpId="0"/>
      <p:bldP spid="26" grpId="0"/>
      <p:bldP spid="27" grpId="0"/>
      <p:bldP spid="28" grpId="0"/>
      <p:bldP spid="30" grpId="0"/>
      <p:bldP spid="31" grpId="0"/>
      <p:bldP spid="32" grpId="0"/>
      <p:bldP spid="34" grpId="0" animBg="1"/>
      <p:bldP spid="35" grpId="0" animBg="1"/>
      <p:bldP spid="36" grpId="0" animBg="1"/>
      <p:bldP spid="37" grpId="0" animBg="1"/>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SmartArt-论文层次结构图"/>
          <p:cNvGraphicFramePr>
            <a:graphicFrameLocks noGrp="1"/>
          </p:cNvGraphicFramePr>
          <p:nvPr>
            <p:ph idx="1"/>
            <p:extLst>
              <p:ext uri="{D42A27DB-BD31-4B8C-83A1-F6EECF244321}">
                <p14:modId xmlns:p14="http://schemas.microsoft.com/office/powerpoint/2010/main" val="2305656031"/>
              </p:ext>
            </p:extLst>
          </p:nvPr>
        </p:nvGraphicFramePr>
        <p:xfrm>
          <a:off x="2485491" y="858997"/>
          <a:ext cx="7084038" cy="4873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任意多边形 左下"/>
          <p:cNvSpPr/>
          <p:nvPr/>
        </p:nvSpPr>
        <p:spPr>
          <a:xfrm flipV="1">
            <a:off x="0" y="4312774"/>
            <a:ext cx="2880000" cy="2520000"/>
          </a:xfrm>
          <a:custGeom>
            <a:avLst/>
            <a:gdLst>
              <a:gd name="connsiteX0" fmla="*/ 0 w 4981074"/>
              <a:gd name="connsiteY0" fmla="*/ 0 h 4981074"/>
              <a:gd name="connsiteX1" fmla="*/ 4977666 w 4981074"/>
              <a:gd name="connsiteY1" fmla="*/ 0 h 4981074"/>
              <a:gd name="connsiteX2" fmla="*/ 4981074 w 4981074"/>
              <a:gd name="connsiteY2" fmla="*/ 134770 h 4981074"/>
              <a:gd name="connsiteX3" fmla="*/ 617300 w 4981074"/>
              <a:gd name="connsiteY3" fmla="*/ 4970432 h 4981074"/>
              <a:gd name="connsiteX4" fmla="*/ 477352 w 4981074"/>
              <a:gd name="connsiteY4" fmla="*/ 4981074 h 4981074"/>
              <a:gd name="connsiteX5" fmla="*/ 0 w 4981074"/>
              <a:gd name="connsiteY5" fmla="*/ 4981074 h 4981074"/>
              <a:gd name="connsiteX6" fmla="*/ 0 w 4981074"/>
              <a:gd name="connsiteY6" fmla="*/ 0 h 498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1074" h="4981074">
                <a:moveTo>
                  <a:pt x="0" y="0"/>
                </a:moveTo>
                <a:lnTo>
                  <a:pt x="4977666" y="0"/>
                </a:lnTo>
                <a:lnTo>
                  <a:pt x="4981074" y="134770"/>
                </a:lnTo>
                <a:cubicBezTo>
                  <a:pt x="4981074" y="2651511"/>
                  <a:pt x="3068367" y="4721513"/>
                  <a:pt x="617300" y="4970432"/>
                </a:cubicBezTo>
                <a:lnTo>
                  <a:pt x="477352" y="4981074"/>
                </a:lnTo>
                <a:lnTo>
                  <a:pt x="0" y="4981074"/>
                </a:lnTo>
                <a:lnTo>
                  <a:pt x="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任意多边形 右下"/>
          <p:cNvSpPr/>
          <p:nvPr/>
        </p:nvSpPr>
        <p:spPr>
          <a:xfrm>
            <a:off x="7686818" y="2011696"/>
            <a:ext cx="4503722" cy="4846304"/>
          </a:xfrm>
          <a:custGeom>
            <a:avLst/>
            <a:gdLst>
              <a:gd name="connsiteX0" fmla="*/ 4503722 w 4503722"/>
              <a:gd name="connsiteY0" fmla="*/ 0 h 4846304"/>
              <a:gd name="connsiteX1" fmla="*/ 4503722 w 4503722"/>
              <a:gd name="connsiteY1" fmla="*/ 4846304 h 4846304"/>
              <a:gd name="connsiteX2" fmla="*/ 0 w 4503722"/>
              <a:gd name="connsiteY2" fmla="*/ 4846304 h 4846304"/>
              <a:gd name="connsiteX3" fmla="*/ 139948 w 4503722"/>
              <a:gd name="connsiteY3" fmla="*/ 4835662 h 4846304"/>
              <a:gd name="connsiteX4" fmla="*/ 4503722 w 4503722"/>
              <a:gd name="connsiteY4" fmla="*/ 0 h 484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3722" h="4846304">
                <a:moveTo>
                  <a:pt x="4503722" y="0"/>
                </a:moveTo>
                <a:lnTo>
                  <a:pt x="4503722" y="4846304"/>
                </a:lnTo>
                <a:lnTo>
                  <a:pt x="0" y="4846304"/>
                </a:lnTo>
                <a:lnTo>
                  <a:pt x="139948" y="4835662"/>
                </a:lnTo>
                <a:cubicBezTo>
                  <a:pt x="2591015" y="4586743"/>
                  <a:pt x="4503722" y="2516741"/>
                  <a:pt x="4503722" y="0"/>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4" name="组合"/>
          <p:cNvGrpSpPr/>
          <p:nvPr/>
        </p:nvGrpSpPr>
        <p:grpSpPr>
          <a:xfrm>
            <a:off x="322333" y="5255756"/>
            <a:ext cx="1863861" cy="1242100"/>
            <a:chOff x="322333" y="5255756"/>
            <a:chExt cx="1863861" cy="1242100"/>
          </a:xfrm>
        </p:grpSpPr>
        <p:sp>
          <p:nvSpPr>
            <p:cNvPr id="9" name="research Structure"/>
            <p:cNvSpPr txBox="1"/>
            <p:nvPr/>
          </p:nvSpPr>
          <p:spPr>
            <a:xfrm>
              <a:off x="322333" y="6236246"/>
              <a:ext cx="1863861" cy="261610"/>
            </a:xfrm>
            <a:prstGeom prst="rect">
              <a:avLst/>
            </a:prstGeom>
            <a:noFill/>
          </p:spPr>
          <p:txBody>
            <a:bodyPr wrap="square" rtlCol="0">
              <a:spAutoFit/>
            </a:bodyPr>
            <a:lstStyle/>
            <a:p>
              <a:pPr algn="dist"/>
              <a:r>
                <a:rPr lang="en-US" altLang="zh-CN" sz="1100" b="1" noProof="1">
                  <a:solidFill>
                    <a:schemeClr val="bg1"/>
                  </a:solidFill>
                  <a:latin typeface="微软雅黑" panose="020B0503020204020204" pitchFamily="34" charset="-122"/>
                  <a:ea typeface="微软雅黑" panose="020B0503020204020204" pitchFamily="34" charset="-122"/>
                </a:rPr>
                <a:t>Research Structure</a:t>
              </a:r>
            </a:p>
          </p:txBody>
        </p:sp>
        <p:sp>
          <p:nvSpPr>
            <p:cNvPr id="10" name="论文结构"/>
            <p:cNvSpPr txBox="1">
              <a:spLocks/>
            </p:cNvSpPr>
            <p:nvPr/>
          </p:nvSpPr>
          <p:spPr>
            <a:xfrm>
              <a:off x="376446" y="6015959"/>
              <a:ext cx="1755635" cy="430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1600" b="1" noProof="1">
                  <a:solidFill>
                    <a:schemeClr val="bg1"/>
                  </a:solidFill>
                  <a:latin typeface="微软雅黑" panose="020B0503020204020204" pitchFamily="34" charset="-122"/>
                  <a:ea typeface="微软雅黑" panose="020B0503020204020204" pitchFamily="34" charset="-122"/>
                </a:rPr>
                <a:t>论文结构</a:t>
              </a:r>
            </a:p>
          </p:txBody>
        </p:sp>
        <p:pic>
          <p:nvPicPr>
            <p:cNvPr id="8" name="学位帽"/>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8576" y="5255756"/>
              <a:ext cx="811375" cy="811375"/>
            </a:xfrm>
            <a:prstGeom prst="rect">
              <a:avLst/>
            </a:prstGeom>
          </p:spPr>
        </p:pic>
      </p:grpSp>
      <p:sp>
        <p:nvSpPr>
          <p:cNvPr id="15" name="文本占位符 3"/>
          <p:cNvSpPr>
            <a:spLocks noGrp="1"/>
          </p:cNvSpPr>
          <p:nvPr>
            <p:ph type="body" sz="half" idx="2"/>
          </p:nvPr>
        </p:nvSpPr>
        <p:spPr>
          <a:xfrm>
            <a:off x="9008010" y="551478"/>
            <a:ext cx="2774118" cy="1123682"/>
          </a:xfrm>
          <a:ln>
            <a:noFill/>
            <a:prstDash val="lgDashDot"/>
          </a:ln>
        </p:spPr>
        <p:txBody>
          <a:bodyPr>
            <a:noAutofit/>
          </a:bodyPr>
          <a:lstStyle/>
          <a:p>
            <a:pPr indent="457200" algn="just">
              <a:lnSpc>
                <a:spcPct val="150000"/>
              </a:lnSpc>
              <a:spcBef>
                <a:spcPts val="0"/>
              </a:spcBef>
            </a:pPr>
            <a:r>
              <a:rPr lang="zh-CN" altLang="en-US" sz="1200" dirty="0">
                <a:solidFill>
                  <a:schemeClr val="tx2"/>
                </a:solidFill>
              </a:rPr>
              <a:t>填写论文结构的文字说明。如论文</a:t>
            </a:r>
            <a:r>
              <a:rPr lang="en-US" altLang="zh-CN" sz="1200" dirty="0">
                <a:solidFill>
                  <a:schemeClr val="tx2"/>
                </a:solidFill>
              </a:rPr>
              <a:t>《XXXX》</a:t>
            </a:r>
            <a:r>
              <a:rPr lang="zh-CN" altLang="en-US" sz="1200" dirty="0">
                <a:solidFill>
                  <a:schemeClr val="tx2"/>
                </a:solidFill>
              </a:rPr>
              <a:t>主要从</a:t>
            </a:r>
            <a:r>
              <a:rPr lang="en-US" altLang="zh-CN" sz="1200" dirty="0">
                <a:solidFill>
                  <a:schemeClr val="tx2"/>
                </a:solidFill>
              </a:rPr>
              <a:t>XX</a:t>
            </a:r>
            <a:r>
              <a:rPr lang="zh-CN" altLang="en-US" sz="1200" dirty="0">
                <a:solidFill>
                  <a:schemeClr val="tx2"/>
                </a:solidFill>
              </a:rPr>
              <a:t>、</a:t>
            </a:r>
            <a:r>
              <a:rPr lang="en-US" altLang="zh-CN" sz="1200" dirty="0">
                <a:solidFill>
                  <a:schemeClr val="tx2"/>
                </a:solidFill>
              </a:rPr>
              <a:t>XX</a:t>
            </a:r>
            <a:r>
              <a:rPr lang="zh-CN" altLang="en-US" sz="1200" dirty="0">
                <a:solidFill>
                  <a:schemeClr val="tx2"/>
                </a:solidFill>
              </a:rPr>
              <a:t>角度分为</a:t>
            </a:r>
            <a:r>
              <a:rPr lang="en-US" altLang="zh-CN" sz="1200" dirty="0">
                <a:solidFill>
                  <a:schemeClr val="tx2"/>
                </a:solidFill>
              </a:rPr>
              <a:t>X</a:t>
            </a:r>
            <a:r>
              <a:rPr lang="zh-CN" altLang="en-US" sz="1200" dirty="0">
                <a:solidFill>
                  <a:schemeClr val="tx2"/>
                </a:solidFill>
              </a:rPr>
              <a:t>章，主要分析了</a:t>
            </a:r>
            <a:r>
              <a:rPr lang="en-US" altLang="zh-CN" sz="1200" dirty="0">
                <a:solidFill>
                  <a:schemeClr val="tx2"/>
                </a:solidFill>
              </a:rPr>
              <a:t>XX</a:t>
            </a:r>
            <a:r>
              <a:rPr lang="zh-CN" altLang="en-US" sz="1200" dirty="0">
                <a:solidFill>
                  <a:schemeClr val="tx2"/>
                </a:solidFill>
              </a:rPr>
              <a:t>问题等。视论文结构的复杂程度可与上两页选择性使用。</a:t>
            </a:r>
            <a:endParaRPr lang="en-US" altLang="zh-CN" sz="1200" dirty="0">
              <a:solidFill>
                <a:schemeClr val="tx2"/>
              </a:solidFill>
            </a:endParaRPr>
          </a:p>
        </p:txBody>
      </p:sp>
      <p:sp>
        <p:nvSpPr>
          <p:cNvPr id="18" name="矩形 装饰"/>
          <p:cNvSpPr/>
          <p:nvPr/>
        </p:nvSpPr>
        <p:spPr>
          <a:xfrm>
            <a:off x="8833530" y="560344"/>
            <a:ext cx="75156" cy="1114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0720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p:cNvCxnSpPr/>
          <p:nvPr/>
        </p:nvCxnSpPr>
        <p:spPr>
          <a:xfrm>
            <a:off x="7231140" y="1480299"/>
            <a:ext cx="4773" cy="4046540"/>
          </a:xfrm>
          <a:prstGeom prst="line">
            <a:avLst/>
          </a:prstGeom>
          <a:ln w="28575"/>
        </p:spPr>
        <p:style>
          <a:lnRef idx="3">
            <a:schemeClr val="accent3"/>
          </a:lnRef>
          <a:fillRef idx="0">
            <a:schemeClr val="accent3"/>
          </a:fillRef>
          <a:effectRef idx="2">
            <a:schemeClr val="accent3"/>
          </a:effectRef>
          <a:fontRef idx="minor">
            <a:schemeClr val="tx1"/>
          </a:fontRef>
        </p:style>
      </p:cxnSp>
      <p:pic>
        <p:nvPicPr>
          <p:cNvPr id="5124" name="学位帽"/>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t="11127" b="18212"/>
          <a:stretch/>
        </p:blipFill>
        <p:spPr>
          <a:xfrm>
            <a:off x="7240686" y="2007262"/>
            <a:ext cx="1615904" cy="1141810"/>
          </a:xfrm>
          <a:prstGeom prst="rect">
            <a:avLst/>
          </a:prstGeom>
        </p:spPr>
      </p:pic>
      <p:sp>
        <p:nvSpPr>
          <p:cNvPr id="9" name="research Conclusions"/>
          <p:cNvSpPr txBox="1"/>
          <p:nvPr/>
        </p:nvSpPr>
        <p:spPr>
          <a:xfrm>
            <a:off x="7440236" y="4003680"/>
            <a:ext cx="2930530" cy="307777"/>
          </a:xfrm>
          <a:prstGeom prst="rect">
            <a:avLst/>
          </a:prstGeom>
          <a:noFill/>
        </p:spPr>
        <p:txBody>
          <a:bodyPr wrap="square" rtlCol="0">
            <a:spAutoFit/>
          </a:bodyPr>
          <a:lstStyle/>
          <a:p>
            <a:pPr algn="dist"/>
            <a:r>
              <a:rPr lang="en-US" altLang="zh-CN" sz="1400" b="1" noProof="1">
                <a:solidFill>
                  <a:schemeClr val="accent5">
                    <a:lumMod val="50000"/>
                  </a:schemeClr>
                </a:solidFill>
                <a:latin typeface="微软雅黑" panose="020B0503020204020204" pitchFamily="34" charset="-122"/>
                <a:ea typeface="微软雅黑" panose="020B0503020204020204" pitchFamily="34" charset="-122"/>
              </a:rPr>
              <a:t>Research Conclusions</a:t>
            </a:r>
          </a:p>
        </p:txBody>
      </p:sp>
      <p:sp>
        <p:nvSpPr>
          <p:cNvPr id="7" name="研究结论"/>
          <p:cNvSpPr>
            <a:spLocks noGrp="1"/>
          </p:cNvSpPr>
          <p:nvPr>
            <p:ph type="subTitle" idx="1"/>
          </p:nvPr>
        </p:nvSpPr>
        <p:spPr>
          <a:xfrm>
            <a:off x="7410256" y="3517041"/>
            <a:ext cx="2198694" cy="519005"/>
          </a:xfrm>
        </p:spPr>
        <p:txBody>
          <a:bodyPr>
            <a:normAutofit/>
          </a:bodyPr>
          <a:lstStyle/>
          <a:p>
            <a:pPr algn="dist" fontAlgn="auto"/>
            <a:r>
              <a:rPr lang="zh-CN" altLang="en-US" sz="2800" b="1" strike="noStrike" noProof="1">
                <a:solidFill>
                  <a:schemeClr val="accent2"/>
                </a:solidFill>
              </a:rPr>
              <a:t>研究结论</a:t>
            </a:r>
          </a:p>
        </p:txBody>
      </p:sp>
      <p:pic>
        <p:nvPicPr>
          <p:cNvPr id="5" name="图片"/>
          <p:cNvPicPr>
            <a:picLocks noChangeAspect="1"/>
          </p:cNvPicPr>
          <p:nvPr/>
        </p:nvPicPr>
        <p:blipFill rotWithShape="1">
          <a:blip r:embed="rId4" cstate="print">
            <a:extLst>
              <a:ext uri="{28A0092B-C50C-407E-A947-70E740481C1C}">
                <a14:useLocalDpi xmlns:a14="http://schemas.microsoft.com/office/drawing/2010/main" val="0"/>
              </a:ext>
            </a:extLst>
          </a:blip>
          <a:srcRect t="36406" r="3237"/>
          <a:stretch/>
        </p:blipFill>
        <p:spPr>
          <a:xfrm>
            <a:off x="1621277" y="2007886"/>
            <a:ext cx="5469638" cy="1995794"/>
          </a:xfrm>
          <a:prstGeom prst="flowChartOnlineStorage">
            <a:avLst/>
          </a:prstGeom>
        </p:spPr>
      </p:pic>
      <p:sp>
        <p:nvSpPr>
          <p:cNvPr id="3" name="流程图形状"/>
          <p:cNvSpPr/>
          <p:nvPr/>
        </p:nvSpPr>
        <p:spPr>
          <a:xfrm>
            <a:off x="1616504" y="2007262"/>
            <a:ext cx="5469638" cy="1996418"/>
          </a:xfrm>
          <a:prstGeom prst="flowChartOnlineStorage">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part 4"/>
          <p:cNvSpPr>
            <a:spLocks noGrp="1"/>
          </p:cNvSpPr>
          <p:nvPr>
            <p:ph type="ctrTitle" hasCustomPrompt="1"/>
          </p:nvPr>
        </p:nvSpPr>
        <p:spPr>
          <a:xfrm>
            <a:off x="2897288" y="2301986"/>
            <a:ext cx="2516878" cy="1215055"/>
          </a:xfrm>
        </p:spPr>
        <p:txBody>
          <a:bodyPr anchor="b">
            <a:normAutofit/>
          </a:bodyPr>
          <a:lstStyle/>
          <a:p>
            <a:pPr algn="dist" fontAlgn="auto"/>
            <a:r>
              <a:rPr lang="en-US" altLang="zh-CN" strike="noStrike" noProof="1">
                <a:solidFill>
                  <a:schemeClr val="bg1"/>
                </a:solidFill>
              </a:rPr>
              <a:t>Part 4</a:t>
            </a:r>
            <a:endParaRPr lang="zh-CN" altLang="en-US" strike="noStrike" noProof="1">
              <a:solidFill>
                <a:schemeClr val="bg1"/>
              </a:solidFill>
            </a:endParaRPr>
          </a:p>
        </p:txBody>
      </p:sp>
      <p:sp>
        <p:nvSpPr>
          <p:cNvPr id="5126" name="矩形 底"/>
          <p:cNvSpPr/>
          <p:nvPr/>
        </p:nvSpPr>
        <p:spPr>
          <a:xfrm>
            <a:off x="0" y="6381162"/>
            <a:ext cx="12206876" cy="4768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130" name="组合 1"/>
          <p:cNvGrpSpPr/>
          <p:nvPr/>
        </p:nvGrpSpPr>
        <p:grpSpPr>
          <a:xfrm>
            <a:off x="416952" y="5526839"/>
            <a:ext cx="1775700" cy="1342387"/>
            <a:chOff x="416952" y="5526839"/>
            <a:chExt cx="1775700" cy="1342387"/>
          </a:xfrm>
        </p:grpSpPr>
        <p:sp>
          <p:nvSpPr>
            <p:cNvPr id="13" name="book 4"/>
            <p:cNvSpPr txBox="1"/>
            <p:nvPr/>
          </p:nvSpPr>
          <p:spPr>
            <a:xfrm>
              <a:off x="903971" y="5526839"/>
              <a:ext cx="403044" cy="1342387"/>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ln>
              <a:noFill/>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82" name="book 3"/>
            <p:cNvSpPr txBox="1"/>
            <p:nvPr/>
          </p:nvSpPr>
          <p:spPr>
            <a:xfrm>
              <a:off x="1307840" y="5843501"/>
              <a:ext cx="309489" cy="1018309"/>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ln>
              <a:noFill/>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83" name="book 2"/>
            <p:cNvSpPr txBox="1"/>
            <p:nvPr/>
          </p:nvSpPr>
          <p:spPr>
            <a:xfrm>
              <a:off x="416952" y="5692460"/>
              <a:ext cx="492384" cy="1176766"/>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ln>
              <a:noFill/>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84" name="book"/>
            <p:cNvSpPr txBox="1"/>
            <p:nvPr/>
          </p:nvSpPr>
          <p:spPr>
            <a:xfrm rot="-1800000">
              <a:off x="1847443" y="5812059"/>
              <a:ext cx="345209" cy="1018309"/>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solidFill>
              <a:schemeClr val="tx2"/>
            </a:solidFill>
            <a:ln>
              <a:noFill/>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2372912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校园风景"/>
          <p:cNvPicPr>
            <a:picLocks noChangeAspect="1"/>
          </p:cNvPicPr>
          <p:nvPr/>
        </p:nvPicPr>
        <p:blipFill rotWithShape="1">
          <a:blip r:embed="rId3">
            <a:extLst>
              <a:ext uri="{28A0092B-C50C-407E-A947-70E740481C1C}">
                <a14:useLocalDpi xmlns:a14="http://schemas.microsoft.com/office/drawing/2010/main" val="0"/>
              </a:ext>
            </a:extLst>
          </a:blip>
          <a:srcRect l="15274" t="-406" r="53723" b="277"/>
          <a:stretch/>
        </p:blipFill>
        <p:spPr>
          <a:xfrm>
            <a:off x="8410646" y="0"/>
            <a:ext cx="3768436" cy="6845971"/>
          </a:xfrm>
          <a:prstGeom prst="rect">
            <a:avLst/>
          </a:prstGeom>
        </p:spPr>
      </p:pic>
      <p:sp>
        <p:nvSpPr>
          <p:cNvPr id="6" name="矩形 底色"/>
          <p:cNvSpPr/>
          <p:nvPr/>
        </p:nvSpPr>
        <p:spPr>
          <a:xfrm>
            <a:off x="8410646" y="0"/>
            <a:ext cx="3793279" cy="6840679"/>
          </a:xfrm>
          <a:prstGeom prst="rect">
            <a:avLst/>
          </a:prstGeom>
          <a:solidFill>
            <a:schemeClr val="accent4">
              <a:lumMod val="5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75000"/>
                </a:schemeClr>
              </a:solidFill>
              <a:latin typeface="微软雅黑" panose="020B0503020204020204" pitchFamily="34" charset="-122"/>
              <a:ea typeface="微软雅黑" panose="020B0503020204020204" pitchFamily="34" charset="-122"/>
            </a:endParaRPr>
          </a:p>
        </p:txBody>
      </p:sp>
      <p:sp>
        <p:nvSpPr>
          <p:cNvPr id="5" name="在这个区域对自己论文的结论进行分点总结"/>
          <p:cNvSpPr txBox="1"/>
          <p:nvPr/>
        </p:nvSpPr>
        <p:spPr>
          <a:xfrm>
            <a:off x="2430980" y="1911052"/>
            <a:ext cx="4862289" cy="830997"/>
          </a:xfrm>
          <a:prstGeom prst="rect">
            <a:avLst/>
          </a:prstGeom>
          <a:noFill/>
        </p:spPr>
        <p:txBody>
          <a:bodyPr wrap="square" rtlCol="0">
            <a:spAutoFit/>
          </a:bodyPr>
          <a:lstStyle/>
          <a:p>
            <a:pPr>
              <a:lnSpc>
                <a:spcPct val="150000"/>
              </a:lnSpc>
            </a:pPr>
            <a:r>
              <a:rPr lang="zh-CN" altLang="en-US" sz="1600" spc="100" dirty="0">
                <a:solidFill>
                  <a:schemeClr val="tx2"/>
                </a:solidFill>
                <a:latin typeface="微软雅黑" panose="020B0503020204020204" pitchFamily="34" charset="-122"/>
                <a:ea typeface="微软雅黑" panose="020B0503020204020204" pitchFamily="34" charset="-122"/>
              </a:rPr>
              <a:t>在这个区域对自己论文的结论进行分点总结</a:t>
            </a:r>
            <a:endParaRPr lang="en-US" altLang="zh-CN" sz="1600" spc="100" dirty="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en-US" sz="1600" spc="100" dirty="0">
                <a:solidFill>
                  <a:schemeClr val="tx2"/>
                </a:solidFill>
                <a:latin typeface="微软雅黑" panose="020B0503020204020204" pitchFamily="34" charset="-122"/>
                <a:ea typeface="微软雅黑" panose="020B0503020204020204" pitchFamily="34" charset="-122"/>
              </a:rPr>
              <a:t>在这个区域对自己论文的结论进行分点总结</a:t>
            </a:r>
            <a:endParaRPr lang="en-US" altLang="zh-CN" sz="1600" spc="100" dirty="0">
              <a:solidFill>
                <a:schemeClr val="tx2"/>
              </a:solidFill>
              <a:latin typeface="微软雅黑" panose="020B0503020204020204" pitchFamily="34" charset="-122"/>
              <a:ea typeface="微软雅黑" panose="020B0503020204020204" pitchFamily="34" charset="-122"/>
            </a:endParaRPr>
          </a:p>
        </p:txBody>
      </p:sp>
      <p:sp>
        <p:nvSpPr>
          <p:cNvPr id="54" name="在这个区域对自己论文的结论进行分点总结"/>
          <p:cNvSpPr txBox="1"/>
          <p:nvPr/>
        </p:nvSpPr>
        <p:spPr>
          <a:xfrm>
            <a:off x="2430980" y="3492224"/>
            <a:ext cx="4862289" cy="830997"/>
          </a:xfrm>
          <a:prstGeom prst="rect">
            <a:avLst/>
          </a:prstGeom>
          <a:noFill/>
        </p:spPr>
        <p:txBody>
          <a:bodyPr wrap="square" rtlCol="0">
            <a:spAutoFit/>
          </a:bodyPr>
          <a:lstStyle/>
          <a:p>
            <a:pPr>
              <a:lnSpc>
                <a:spcPct val="150000"/>
              </a:lnSpc>
            </a:pPr>
            <a:r>
              <a:rPr lang="zh-CN" altLang="en-US" sz="1600" spc="100" dirty="0">
                <a:solidFill>
                  <a:schemeClr val="tx2"/>
                </a:solidFill>
                <a:latin typeface="微软雅黑" panose="020B0503020204020204" pitchFamily="34" charset="-122"/>
                <a:ea typeface="微软雅黑" panose="020B0503020204020204" pitchFamily="34" charset="-122"/>
              </a:rPr>
              <a:t>在这个区域对自己论文的结论进行分点总结</a:t>
            </a:r>
            <a:endParaRPr lang="en-US" altLang="zh-CN" sz="1600" spc="100" dirty="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en-US" sz="1600" spc="100" dirty="0">
                <a:solidFill>
                  <a:schemeClr val="tx2"/>
                </a:solidFill>
                <a:latin typeface="微软雅黑" panose="020B0503020204020204" pitchFamily="34" charset="-122"/>
                <a:ea typeface="微软雅黑" panose="020B0503020204020204" pitchFamily="34" charset="-122"/>
              </a:rPr>
              <a:t>在这个区域对自己论文的结论进行分点总结</a:t>
            </a:r>
            <a:endParaRPr lang="en-US" altLang="zh-CN" sz="1600" spc="100" dirty="0">
              <a:solidFill>
                <a:schemeClr val="tx2"/>
              </a:solidFill>
              <a:latin typeface="微软雅黑" panose="020B0503020204020204" pitchFamily="34" charset="-122"/>
              <a:ea typeface="微软雅黑" panose="020B0503020204020204" pitchFamily="34" charset="-122"/>
            </a:endParaRPr>
          </a:p>
        </p:txBody>
      </p:sp>
      <p:sp>
        <p:nvSpPr>
          <p:cNvPr id="55" name="在这个区域对自己论文的结论进行分点总结"/>
          <p:cNvSpPr txBox="1"/>
          <p:nvPr/>
        </p:nvSpPr>
        <p:spPr>
          <a:xfrm>
            <a:off x="2430980" y="4938454"/>
            <a:ext cx="4862289" cy="787523"/>
          </a:xfrm>
          <a:prstGeom prst="rect">
            <a:avLst/>
          </a:prstGeom>
          <a:noFill/>
        </p:spPr>
        <p:txBody>
          <a:bodyPr wrap="square" rtlCol="0">
            <a:spAutoFit/>
          </a:bodyPr>
          <a:lstStyle/>
          <a:p>
            <a:pPr>
              <a:lnSpc>
                <a:spcPct val="150000"/>
              </a:lnSpc>
            </a:pPr>
            <a:r>
              <a:rPr lang="zh-CN" altLang="en-US" sz="1600" spc="100" dirty="0">
                <a:solidFill>
                  <a:schemeClr val="tx2"/>
                </a:solidFill>
                <a:latin typeface="微软雅黑" panose="020B0503020204020204" pitchFamily="34" charset="-122"/>
                <a:ea typeface="微软雅黑" panose="020B0503020204020204" pitchFamily="34" charset="-122"/>
              </a:rPr>
              <a:t>在这个区域对自己论文的结论进行分点总结</a:t>
            </a:r>
            <a:endParaRPr lang="en-US" altLang="zh-CN" sz="1600" spc="100" dirty="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en-US" sz="1600" spc="100" dirty="0">
                <a:solidFill>
                  <a:schemeClr val="tx2"/>
                </a:solidFill>
                <a:latin typeface="微软雅黑" panose="020B0503020204020204" pitchFamily="34" charset="-122"/>
                <a:ea typeface="微软雅黑" panose="020B0503020204020204" pitchFamily="34" charset="-122"/>
              </a:rPr>
              <a:t>在这个区域对自己论文的结论进行分点总结</a:t>
            </a:r>
            <a:endParaRPr lang="en-US" altLang="zh-CN" sz="1600" spc="100" dirty="0">
              <a:solidFill>
                <a:schemeClr val="tx2"/>
              </a:solidFill>
              <a:latin typeface="微软雅黑" panose="020B0503020204020204" pitchFamily="34" charset="-122"/>
              <a:ea typeface="微软雅黑" panose="020B0503020204020204" pitchFamily="34" charset="-122"/>
            </a:endParaRPr>
          </a:p>
        </p:txBody>
      </p:sp>
      <p:grpSp>
        <p:nvGrpSpPr>
          <p:cNvPr id="30" name="假装便签纸"/>
          <p:cNvGrpSpPr/>
          <p:nvPr/>
        </p:nvGrpSpPr>
        <p:grpSpPr>
          <a:xfrm>
            <a:off x="406135" y="766615"/>
            <a:ext cx="511200" cy="5429742"/>
            <a:chOff x="406135" y="766615"/>
            <a:chExt cx="511200" cy="5429742"/>
          </a:xfrm>
        </p:grpSpPr>
        <p:sp>
          <p:nvSpPr>
            <p:cNvPr id="16" name="椭圆 1"/>
            <p:cNvSpPr/>
            <p:nvPr/>
          </p:nvSpPr>
          <p:spPr>
            <a:xfrm>
              <a:off x="406135" y="766615"/>
              <a:ext cx="511200" cy="509974"/>
            </a:xfrm>
            <a:prstGeom prst="ellipse">
              <a:avLst/>
            </a:prstGeom>
            <a:solidFill>
              <a:schemeClr val="accent4">
                <a:lumMod val="75000"/>
              </a:schemeClr>
            </a:solidFill>
            <a:ln>
              <a:noFill/>
            </a:ln>
            <a:effectLst>
              <a:innerShdw blurRad="63500" dist="114300" dir="13500000">
                <a:schemeClr val="accent2">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椭圆 2"/>
            <p:cNvSpPr/>
            <p:nvPr/>
          </p:nvSpPr>
          <p:spPr>
            <a:xfrm>
              <a:off x="406135" y="1996557"/>
              <a:ext cx="511200" cy="509974"/>
            </a:xfrm>
            <a:prstGeom prst="ellipse">
              <a:avLst/>
            </a:prstGeom>
            <a:solidFill>
              <a:schemeClr val="accent4">
                <a:lumMod val="75000"/>
              </a:schemeClr>
            </a:solidFill>
            <a:ln>
              <a:noFill/>
            </a:ln>
            <a:effectLst>
              <a:innerShdw blurRad="63500" dist="114300" dir="13500000">
                <a:schemeClr val="accent2">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0" name="椭圆 3"/>
            <p:cNvSpPr/>
            <p:nvPr/>
          </p:nvSpPr>
          <p:spPr>
            <a:xfrm>
              <a:off x="406135" y="3226499"/>
              <a:ext cx="511200" cy="509974"/>
            </a:xfrm>
            <a:prstGeom prst="ellipse">
              <a:avLst/>
            </a:prstGeom>
            <a:solidFill>
              <a:schemeClr val="accent4">
                <a:lumMod val="75000"/>
              </a:schemeClr>
            </a:solidFill>
            <a:ln>
              <a:noFill/>
            </a:ln>
            <a:effectLst>
              <a:innerShdw blurRad="63500" dist="114300" dir="13500000">
                <a:schemeClr val="accent2">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1" name="椭圆 4"/>
            <p:cNvSpPr/>
            <p:nvPr/>
          </p:nvSpPr>
          <p:spPr>
            <a:xfrm>
              <a:off x="406135" y="4456441"/>
              <a:ext cx="511200" cy="509974"/>
            </a:xfrm>
            <a:prstGeom prst="ellipse">
              <a:avLst/>
            </a:prstGeom>
            <a:solidFill>
              <a:schemeClr val="accent4">
                <a:lumMod val="75000"/>
              </a:schemeClr>
            </a:solidFill>
            <a:ln>
              <a:noFill/>
            </a:ln>
            <a:effectLst>
              <a:innerShdw blurRad="63500" dist="114300" dir="13500000">
                <a:schemeClr val="accent2">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2" name="椭圆 5"/>
            <p:cNvSpPr/>
            <p:nvPr/>
          </p:nvSpPr>
          <p:spPr>
            <a:xfrm>
              <a:off x="406135" y="5686383"/>
              <a:ext cx="511200" cy="509974"/>
            </a:xfrm>
            <a:prstGeom prst="ellipse">
              <a:avLst/>
            </a:prstGeom>
            <a:solidFill>
              <a:schemeClr val="accent4">
                <a:lumMod val="75000"/>
              </a:schemeClr>
            </a:solidFill>
            <a:ln>
              <a:noFill/>
            </a:ln>
            <a:effectLst>
              <a:innerShdw blurRad="63500" dist="114300" dir="13500000">
                <a:schemeClr val="accent2">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6" name="Research Conclusions"/>
          <p:cNvSpPr txBox="1"/>
          <p:nvPr/>
        </p:nvSpPr>
        <p:spPr>
          <a:xfrm rot="2175687">
            <a:off x="6535507" y="882176"/>
            <a:ext cx="1752322" cy="246221"/>
          </a:xfrm>
          <a:prstGeom prst="rect">
            <a:avLst/>
          </a:prstGeom>
          <a:noFill/>
        </p:spPr>
        <p:txBody>
          <a:bodyPr wrap="square" rtlCol="0">
            <a:spAutoFit/>
          </a:bodyPr>
          <a:lstStyle/>
          <a:p>
            <a:pPr algn="dist"/>
            <a:r>
              <a:rPr lang="en-US" altLang="zh-CN" sz="1000" b="1" noProof="1">
                <a:solidFill>
                  <a:schemeClr val="accent4"/>
                </a:solidFill>
                <a:latin typeface="微软雅黑" panose="020B0503020204020204" pitchFamily="34" charset="-122"/>
                <a:ea typeface="微软雅黑" panose="020B0503020204020204" pitchFamily="34" charset="-122"/>
              </a:rPr>
              <a:t>Research Conclusions</a:t>
            </a:r>
          </a:p>
        </p:txBody>
      </p:sp>
      <p:sp>
        <p:nvSpPr>
          <p:cNvPr id="41" name="研究结论"/>
          <p:cNvSpPr txBox="1">
            <a:spLocks/>
          </p:cNvSpPr>
          <p:nvPr/>
        </p:nvSpPr>
        <p:spPr>
          <a:xfrm rot="2233110">
            <a:off x="7046753" y="678887"/>
            <a:ext cx="1085144" cy="3000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lgn="dist">
              <a:buNone/>
            </a:pPr>
            <a:r>
              <a:rPr lang="zh-CN" altLang="en-US" sz="1600" b="1" noProof="1">
                <a:solidFill>
                  <a:schemeClr val="accent4"/>
                </a:solidFill>
                <a:latin typeface="微软雅黑" panose="020B0503020204020204" pitchFamily="34" charset="-122"/>
                <a:ea typeface="微软雅黑" panose="020B0503020204020204" pitchFamily="34" charset="-122"/>
              </a:rPr>
              <a:t>研究结论</a:t>
            </a:r>
          </a:p>
        </p:txBody>
      </p:sp>
      <p:pic>
        <p:nvPicPr>
          <p:cNvPr id="39" name="学位帽"/>
          <p:cNvPicPr>
            <a:picLocks noChangeAspect="1"/>
          </p:cNvPicPr>
          <p:nvPr/>
        </p:nvPicPr>
        <p:blipFill rotWithShape="1">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artisticCrisscrossEtching/>
                    </a14:imgEffect>
                  </a14:imgLayer>
                </a14:imgProps>
              </a:ext>
              <a:ext uri="{28A0092B-C50C-407E-A947-70E740481C1C}">
                <a14:useLocalDpi xmlns:a14="http://schemas.microsoft.com/office/drawing/2010/main" val="0"/>
              </a:ext>
            </a:extLst>
          </a:blip>
          <a:srcRect t="11127" b="18212"/>
          <a:stretch/>
        </p:blipFill>
        <p:spPr>
          <a:xfrm rot="2233110">
            <a:off x="7500718" y="173007"/>
            <a:ext cx="796036" cy="562485"/>
          </a:xfrm>
          <a:prstGeom prst="rect">
            <a:avLst/>
          </a:prstGeom>
        </p:spPr>
      </p:pic>
      <p:grpSp>
        <p:nvGrpSpPr>
          <p:cNvPr id="9" name="方+线 3"/>
          <p:cNvGrpSpPr/>
          <p:nvPr/>
        </p:nvGrpSpPr>
        <p:grpSpPr>
          <a:xfrm>
            <a:off x="1648731" y="4664178"/>
            <a:ext cx="5127071" cy="505108"/>
            <a:chOff x="1648731" y="4664178"/>
            <a:chExt cx="5127071" cy="505108"/>
          </a:xfrm>
        </p:grpSpPr>
        <p:sp>
          <p:nvSpPr>
            <p:cNvPr id="24" name="矩形 3"/>
            <p:cNvSpPr/>
            <p:nvPr/>
          </p:nvSpPr>
          <p:spPr>
            <a:xfrm>
              <a:off x="1648731" y="4664178"/>
              <a:ext cx="504000" cy="50510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34" name="直接连接符 3"/>
            <p:cNvCxnSpPr/>
            <p:nvPr/>
          </p:nvCxnSpPr>
          <p:spPr>
            <a:xfrm flipV="1">
              <a:off x="2221387" y="4916732"/>
              <a:ext cx="4554415"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8" name="方+线 2"/>
          <p:cNvGrpSpPr/>
          <p:nvPr/>
        </p:nvGrpSpPr>
        <p:grpSpPr>
          <a:xfrm>
            <a:off x="1648731" y="3145368"/>
            <a:ext cx="5127071" cy="505108"/>
            <a:chOff x="1648731" y="3153086"/>
            <a:chExt cx="5127071" cy="505108"/>
          </a:xfrm>
        </p:grpSpPr>
        <p:sp>
          <p:nvSpPr>
            <p:cNvPr id="21" name="矩形 2"/>
            <p:cNvSpPr/>
            <p:nvPr/>
          </p:nvSpPr>
          <p:spPr>
            <a:xfrm>
              <a:off x="1648731" y="3153086"/>
              <a:ext cx="504000" cy="50510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33" name="直接连接符 2"/>
            <p:cNvCxnSpPr/>
            <p:nvPr/>
          </p:nvCxnSpPr>
          <p:spPr>
            <a:xfrm flipV="1">
              <a:off x="2221387" y="3405640"/>
              <a:ext cx="4554415"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7" name="方+线 1"/>
          <p:cNvGrpSpPr/>
          <p:nvPr/>
        </p:nvGrpSpPr>
        <p:grpSpPr>
          <a:xfrm>
            <a:off x="1648731" y="1626559"/>
            <a:ext cx="5112395" cy="505108"/>
            <a:chOff x="1648731" y="1626559"/>
            <a:chExt cx="5112395" cy="505108"/>
          </a:xfrm>
        </p:grpSpPr>
        <p:sp>
          <p:nvSpPr>
            <p:cNvPr id="23" name="矩形 1"/>
            <p:cNvSpPr/>
            <p:nvPr/>
          </p:nvSpPr>
          <p:spPr>
            <a:xfrm>
              <a:off x="1648731" y="1626559"/>
              <a:ext cx="504000" cy="505108"/>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26" name="直接连接符 2"/>
            <p:cNvCxnSpPr/>
            <p:nvPr/>
          </p:nvCxnSpPr>
          <p:spPr>
            <a:xfrm flipV="1">
              <a:off x="2206711" y="1879113"/>
              <a:ext cx="4554415"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9" name="组合"/>
          <p:cNvGrpSpPr/>
          <p:nvPr/>
        </p:nvGrpSpPr>
        <p:grpSpPr>
          <a:xfrm>
            <a:off x="9552214" y="2491874"/>
            <a:ext cx="1905000" cy="1905000"/>
            <a:chOff x="9552214" y="2491874"/>
            <a:chExt cx="1905000" cy="1905000"/>
          </a:xfrm>
        </p:grpSpPr>
        <p:pic>
          <p:nvPicPr>
            <p:cNvPr id="15" name="便签"/>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75572" y="2618061"/>
              <a:ext cx="863425" cy="863425"/>
            </a:xfrm>
            <a:prstGeom prst="rect">
              <a:avLst/>
            </a:prstGeom>
          </p:spPr>
        </p:pic>
        <p:pic>
          <p:nvPicPr>
            <p:cNvPr id="18" name="笔"/>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52214" y="2491874"/>
              <a:ext cx="1905000" cy="1905000"/>
            </a:xfrm>
            <a:prstGeom prst="rect">
              <a:avLst/>
            </a:prstGeom>
          </p:spPr>
        </p:pic>
      </p:grpSp>
    </p:spTree>
    <p:extLst>
      <p:ext uri="{BB962C8B-B14F-4D97-AF65-F5344CB8AC3E}">
        <p14:creationId xmlns:p14="http://schemas.microsoft.com/office/powerpoint/2010/main" val="372504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4" name="校园建筑"/>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916121"/>
            <a:ext cx="12219175" cy="2941879"/>
          </a:xfrm>
          <a:prstGeom prst="rect">
            <a:avLst/>
          </a:prstGeom>
        </p:spPr>
      </p:pic>
      <p:sp>
        <p:nvSpPr>
          <p:cNvPr id="33" name="背景蓝矩形"/>
          <p:cNvSpPr/>
          <p:nvPr/>
        </p:nvSpPr>
        <p:spPr>
          <a:xfrm>
            <a:off x="0" y="-2669"/>
            <a:ext cx="12219175" cy="6858000"/>
          </a:xfrm>
          <a:prstGeom prst="rect">
            <a:avLst/>
          </a:prstGeom>
          <a:gradFill>
            <a:gsLst>
              <a:gs pos="100000">
                <a:schemeClr val="accent3">
                  <a:lumMod val="75000"/>
                  <a:alpha val="90000"/>
                </a:schemeClr>
              </a:gs>
              <a:gs pos="3000">
                <a:schemeClr val="tx2">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6" name="背景白矩形"/>
          <p:cNvSpPr/>
          <p:nvPr/>
        </p:nvSpPr>
        <p:spPr>
          <a:xfrm>
            <a:off x="1421769" y="5563"/>
            <a:ext cx="10803851" cy="6880480"/>
          </a:xfrm>
          <a:prstGeom prst="rect">
            <a:avLst/>
          </a:prstGeom>
          <a:solidFill>
            <a:schemeClr val="bg1">
              <a:lumMod val="9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en-US" altLang="zh-CN" b="1" dirty="0">
              <a:latin typeface="微软雅黑" panose="020B0503020204020204" pitchFamily="34" charset="-122"/>
              <a:ea typeface="微软雅黑" panose="020B0503020204020204" pitchFamily="34" charset="-122"/>
            </a:endParaRPr>
          </a:p>
        </p:txBody>
      </p:sp>
      <p:grpSp>
        <p:nvGrpSpPr>
          <p:cNvPr id="8" name="组合 1"/>
          <p:cNvGrpSpPr/>
          <p:nvPr/>
        </p:nvGrpSpPr>
        <p:grpSpPr>
          <a:xfrm>
            <a:off x="823406" y="1757612"/>
            <a:ext cx="9910242" cy="913862"/>
            <a:chOff x="823406" y="1771058"/>
            <a:chExt cx="9910242" cy="790273"/>
          </a:xfrm>
        </p:grpSpPr>
        <p:sp>
          <p:nvSpPr>
            <p:cNvPr id="26" name="矩形 1"/>
            <p:cNvSpPr/>
            <p:nvPr/>
          </p:nvSpPr>
          <p:spPr>
            <a:xfrm>
              <a:off x="823407" y="1771058"/>
              <a:ext cx="9910241" cy="549068"/>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latin typeface="微软雅黑" panose="020B0503020204020204" pitchFamily="34" charset="-122"/>
                <a:ea typeface="微软雅黑" panose="020B0503020204020204" pitchFamily="34" charset="-122"/>
              </a:endParaRPr>
            </a:p>
          </p:txBody>
        </p:sp>
        <p:sp>
          <p:nvSpPr>
            <p:cNvPr id="24" name="三角形 1"/>
            <p:cNvSpPr/>
            <p:nvPr/>
          </p:nvSpPr>
          <p:spPr>
            <a:xfrm flipV="1">
              <a:off x="823406" y="2320965"/>
              <a:ext cx="598361" cy="240366"/>
            </a:xfrm>
            <a:prstGeom prst="triangle">
              <a:avLst>
                <a:gd name="adj" fmla="val 100000"/>
              </a:avLst>
            </a:prstGeom>
            <a:solidFill>
              <a:schemeClr val="accent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9" name="组合 2"/>
          <p:cNvGrpSpPr/>
          <p:nvPr/>
        </p:nvGrpSpPr>
        <p:grpSpPr>
          <a:xfrm>
            <a:off x="823408" y="2924953"/>
            <a:ext cx="9910240" cy="925048"/>
            <a:chOff x="823408" y="2724121"/>
            <a:chExt cx="9910240" cy="799947"/>
          </a:xfrm>
          <a:solidFill>
            <a:srgbClr val="8CBFD2"/>
          </a:solidFill>
        </p:grpSpPr>
        <p:sp>
          <p:nvSpPr>
            <p:cNvPr id="165" name="矩形 2"/>
            <p:cNvSpPr/>
            <p:nvPr/>
          </p:nvSpPr>
          <p:spPr>
            <a:xfrm>
              <a:off x="823408" y="2724121"/>
              <a:ext cx="9910240" cy="54906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三角形 2"/>
            <p:cNvSpPr/>
            <p:nvPr/>
          </p:nvSpPr>
          <p:spPr>
            <a:xfrm flipV="1">
              <a:off x="829853" y="3272691"/>
              <a:ext cx="590973" cy="251377"/>
            </a:xfrm>
            <a:prstGeom prst="triangle">
              <a:avLst>
                <a:gd name="adj" fmla="val 100000"/>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0" name="组合 3"/>
          <p:cNvGrpSpPr/>
          <p:nvPr/>
        </p:nvGrpSpPr>
        <p:grpSpPr>
          <a:xfrm>
            <a:off x="829853" y="4105798"/>
            <a:ext cx="9903795" cy="914200"/>
            <a:chOff x="829853" y="3732450"/>
            <a:chExt cx="9903795" cy="790566"/>
          </a:xfrm>
        </p:grpSpPr>
        <p:sp>
          <p:nvSpPr>
            <p:cNvPr id="161" name="矩形 3"/>
            <p:cNvSpPr/>
            <p:nvPr/>
          </p:nvSpPr>
          <p:spPr>
            <a:xfrm>
              <a:off x="829853" y="3732450"/>
              <a:ext cx="9903795" cy="539654"/>
            </a:xfrm>
            <a:prstGeom prst="rect">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latin typeface="微软雅黑" panose="020B0503020204020204" pitchFamily="34" charset="-122"/>
                <a:ea typeface="微软雅黑" panose="020B0503020204020204" pitchFamily="34" charset="-122"/>
              </a:endParaRPr>
            </a:p>
          </p:txBody>
        </p:sp>
        <p:sp>
          <p:nvSpPr>
            <p:cNvPr id="25" name="三角形 3"/>
            <p:cNvSpPr/>
            <p:nvPr/>
          </p:nvSpPr>
          <p:spPr>
            <a:xfrm flipV="1">
              <a:off x="829853" y="4271639"/>
              <a:ext cx="590973" cy="251377"/>
            </a:xfrm>
            <a:prstGeom prst="triangle">
              <a:avLst>
                <a:gd name="adj" fmla="val 100000"/>
              </a:avLst>
            </a:prstGeom>
            <a:solidFill>
              <a:schemeClr val="accent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1" name="组合 4"/>
          <p:cNvGrpSpPr/>
          <p:nvPr/>
        </p:nvGrpSpPr>
        <p:grpSpPr>
          <a:xfrm>
            <a:off x="822179" y="5273548"/>
            <a:ext cx="9910240" cy="925624"/>
            <a:chOff x="823408" y="4620833"/>
            <a:chExt cx="9910240" cy="800445"/>
          </a:xfrm>
          <a:solidFill>
            <a:srgbClr val="4472C4"/>
          </a:solidFill>
        </p:grpSpPr>
        <p:sp>
          <p:nvSpPr>
            <p:cNvPr id="31" name="矩形 4"/>
            <p:cNvSpPr/>
            <p:nvPr/>
          </p:nvSpPr>
          <p:spPr>
            <a:xfrm>
              <a:off x="823408" y="4620833"/>
              <a:ext cx="9910240" cy="54906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7" name="三角形 4"/>
            <p:cNvSpPr/>
            <p:nvPr/>
          </p:nvSpPr>
          <p:spPr>
            <a:xfrm flipV="1">
              <a:off x="829853" y="5169901"/>
              <a:ext cx="590973" cy="251377"/>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14" name="学位帽"/>
          <p:cNvPicPr>
            <a:picLocks noChangeAspect="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5866312" y="551852"/>
            <a:ext cx="789322" cy="789322"/>
          </a:xfrm>
          <a:prstGeom prst="rect">
            <a:avLst/>
          </a:prstGeom>
          <a:ln>
            <a:noFill/>
          </a:ln>
          <a:effectLst>
            <a:outerShdw blurRad="50800" dist="38100" dir="2700000" algn="tl" rotWithShape="0">
              <a:prstClr val="black">
                <a:alpha val="40000"/>
              </a:prstClr>
            </a:outerShdw>
            <a:reflection blurRad="6350" stA="52000" endA="300" endPos="35000" dir="5400000" sy="-100000" algn="bl" rotWithShape="0"/>
          </a:effectLst>
        </p:spPr>
      </p:pic>
      <p:grpSp>
        <p:nvGrpSpPr>
          <p:cNvPr id="5" name="研究背景&amp;意义 组合"/>
          <p:cNvGrpSpPr/>
          <p:nvPr/>
        </p:nvGrpSpPr>
        <p:grpSpPr>
          <a:xfrm>
            <a:off x="1066821" y="1624531"/>
            <a:ext cx="9136300" cy="1107996"/>
            <a:chOff x="1066821" y="1624531"/>
            <a:chExt cx="9136300" cy="1107996"/>
          </a:xfrm>
        </p:grpSpPr>
        <p:sp>
          <p:nvSpPr>
            <p:cNvPr id="6" name="research background&amp;meaning"/>
            <p:cNvSpPr txBox="1"/>
            <p:nvPr/>
          </p:nvSpPr>
          <p:spPr>
            <a:xfrm>
              <a:off x="4934956" y="1968407"/>
              <a:ext cx="3942085" cy="276999"/>
            </a:xfrm>
            <a:prstGeom prst="rect">
              <a:avLst/>
            </a:prstGeom>
            <a:noFill/>
          </p:spPr>
          <p:txBody>
            <a:bodyPr wrap="square" rtlCol="0">
              <a:spAutoFit/>
            </a:bodyPr>
            <a:lstStyle/>
            <a:p>
              <a:pPr algn="dist"/>
              <a:r>
                <a:rPr lang="en-US" altLang="zh-CN" sz="1200" b="1" dirty="0">
                  <a:solidFill>
                    <a:schemeClr val="bg1"/>
                  </a:solidFill>
                  <a:latin typeface="微软雅黑" panose="020B0503020204020204" pitchFamily="34" charset="-122"/>
                  <a:ea typeface="微软雅黑" panose="020B0503020204020204" pitchFamily="34" charset="-122"/>
                </a:rPr>
                <a:t>RESEARCH BACKGROUND&amp;MEANING</a:t>
              </a:r>
            </a:p>
          </p:txBody>
        </p:sp>
        <p:sp>
          <p:nvSpPr>
            <p:cNvPr id="27" name="研究背景&amp;意义"/>
            <p:cNvSpPr txBox="1"/>
            <p:nvPr/>
          </p:nvSpPr>
          <p:spPr>
            <a:xfrm>
              <a:off x="2461531" y="1922240"/>
              <a:ext cx="2429181" cy="400110"/>
            </a:xfrm>
            <a:prstGeom prst="rect">
              <a:avLst/>
            </a:prstGeom>
            <a:noFill/>
          </p:spPr>
          <p:txBody>
            <a:bodyPr wrap="square" rtlCol="0">
              <a:spAutoFit/>
            </a:body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研究背景</a:t>
              </a:r>
              <a:r>
                <a:rPr lang="en-US" altLang="zh-CN" sz="2000" b="1" dirty="0">
                  <a:solidFill>
                    <a:schemeClr val="bg1"/>
                  </a:solidFill>
                  <a:latin typeface="微软雅黑" panose="020B0503020204020204" pitchFamily="34" charset="-122"/>
                  <a:ea typeface="微软雅黑" panose="020B0503020204020204" pitchFamily="34" charset="-122"/>
                </a:rPr>
                <a:t>&amp;</a:t>
              </a:r>
              <a:r>
                <a:rPr lang="zh-CN" altLang="en-US" sz="2000" b="1" dirty="0">
                  <a:solidFill>
                    <a:schemeClr val="bg1"/>
                  </a:solidFill>
                  <a:latin typeface="微软雅黑" panose="020B0503020204020204" pitchFamily="34" charset="-122"/>
                  <a:ea typeface="微软雅黑" panose="020B0503020204020204" pitchFamily="34" charset="-122"/>
                </a:rPr>
                <a:t>意义</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7" name="1"/>
            <p:cNvSpPr txBox="1"/>
            <p:nvPr/>
          </p:nvSpPr>
          <p:spPr>
            <a:xfrm>
              <a:off x="1066821" y="1624531"/>
              <a:ext cx="941436" cy="1107996"/>
            </a:xfrm>
            <a:prstGeom prst="rect">
              <a:avLst/>
            </a:prstGeom>
            <a:noFill/>
          </p:spPr>
          <p:txBody>
            <a:bodyPr wrap="square" rtlCol="0">
              <a:spAutoFit/>
            </a:bodyPr>
            <a:lstStyle/>
            <a:p>
              <a:r>
                <a:rPr lang="en-US" altLang="zh-CN" sz="6600" dirty="0">
                  <a:solidFill>
                    <a:srgbClr val="FEFEF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6600" dirty="0">
                <a:solidFill>
                  <a:srgbClr val="FEFEF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53" name="校徽１"/>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77927" y="1922240"/>
              <a:ext cx="225194" cy="302886"/>
            </a:xfrm>
            <a:prstGeom prst="rect">
              <a:avLst/>
            </a:prstGeom>
          </p:spPr>
        </p:pic>
      </p:grpSp>
      <p:grpSp>
        <p:nvGrpSpPr>
          <p:cNvPr id="12" name="研究方法 组合"/>
          <p:cNvGrpSpPr/>
          <p:nvPr/>
        </p:nvGrpSpPr>
        <p:grpSpPr>
          <a:xfrm>
            <a:off x="1066821" y="2793716"/>
            <a:ext cx="9136300" cy="1107996"/>
            <a:chOff x="1066821" y="2793716"/>
            <a:chExt cx="9136300" cy="1107996"/>
          </a:xfrm>
        </p:grpSpPr>
        <p:sp>
          <p:nvSpPr>
            <p:cNvPr id="37" name="research methods"/>
            <p:cNvSpPr txBox="1"/>
            <p:nvPr/>
          </p:nvSpPr>
          <p:spPr>
            <a:xfrm>
              <a:off x="4934956" y="3132210"/>
              <a:ext cx="2547884" cy="276999"/>
            </a:xfrm>
            <a:prstGeom prst="rect">
              <a:avLst/>
            </a:prstGeom>
            <a:noFill/>
          </p:spPr>
          <p:txBody>
            <a:bodyPr wrap="square" rtlCol="0">
              <a:spAutoFit/>
            </a:bodyPr>
            <a:lstStyle/>
            <a:p>
              <a:pPr algn="dist"/>
              <a:r>
                <a:rPr lang="en-US" altLang="zh-CN" sz="1200" b="1" dirty="0">
                  <a:solidFill>
                    <a:schemeClr val="bg1"/>
                  </a:solidFill>
                  <a:latin typeface="微软雅黑" panose="020B0503020204020204" pitchFamily="34" charset="-122"/>
                  <a:ea typeface="微软雅黑" panose="020B0503020204020204" pitchFamily="34" charset="-122"/>
                </a:rPr>
                <a:t>RESEARCH METHODS</a:t>
              </a:r>
            </a:p>
          </p:txBody>
        </p:sp>
        <p:sp>
          <p:nvSpPr>
            <p:cNvPr id="35" name="研究方法"/>
            <p:cNvSpPr txBox="1"/>
            <p:nvPr/>
          </p:nvSpPr>
          <p:spPr>
            <a:xfrm>
              <a:off x="2455085" y="3086043"/>
              <a:ext cx="2435627" cy="400110"/>
            </a:xfrm>
            <a:prstGeom prst="rect">
              <a:avLst/>
            </a:prstGeom>
            <a:noFill/>
          </p:spPr>
          <p:txBody>
            <a:bodyPr wrap="square" rtlCol="0">
              <a:spAutoFit/>
            </a:body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研究方法</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6" name="2"/>
            <p:cNvSpPr txBox="1"/>
            <p:nvPr/>
          </p:nvSpPr>
          <p:spPr>
            <a:xfrm>
              <a:off x="1066821" y="2793716"/>
              <a:ext cx="941436" cy="1107996"/>
            </a:xfrm>
            <a:prstGeom prst="rect">
              <a:avLst/>
            </a:prstGeom>
            <a:noFill/>
          </p:spPr>
          <p:txBody>
            <a:bodyPr wrap="square" rtlCol="0">
              <a:spAutoFit/>
            </a:bodyPr>
            <a:lstStyle/>
            <a:p>
              <a:r>
                <a:rPr lang="en-US" altLang="zh-CN" sz="6600" dirty="0">
                  <a:solidFill>
                    <a:srgbClr val="FEFEF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6600" dirty="0">
                <a:solidFill>
                  <a:srgbClr val="FEFEF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54" name="校徽２"/>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77927" y="3086043"/>
              <a:ext cx="225194" cy="302886"/>
            </a:xfrm>
            <a:prstGeom prst="rect">
              <a:avLst/>
            </a:prstGeom>
          </p:spPr>
        </p:pic>
      </p:grpSp>
      <p:grpSp>
        <p:nvGrpSpPr>
          <p:cNvPr id="13" name="论文结构 组合"/>
          <p:cNvGrpSpPr/>
          <p:nvPr/>
        </p:nvGrpSpPr>
        <p:grpSpPr>
          <a:xfrm>
            <a:off x="1066821" y="4022111"/>
            <a:ext cx="9136300" cy="1107996"/>
            <a:chOff x="1066821" y="4022111"/>
            <a:chExt cx="9136300" cy="1107996"/>
          </a:xfrm>
        </p:grpSpPr>
        <p:sp>
          <p:nvSpPr>
            <p:cNvPr id="40" name="research Structure"/>
            <p:cNvSpPr txBox="1"/>
            <p:nvPr/>
          </p:nvSpPr>
          <p:spPr>
            <a:xfrm>
              <a:off x="4934956" y="4296013"/>
              <a:ext cx="2516697" cy="276999"/>
            </a:xfrm>
            <a:prstGeom prst="rect">
              <a:avLst/>
            </a:prstGeom>
            <a:noFill/>
          </p:spPr>
          <p:txBody>
            <a:bodyPr wrap="square" rtlCol="0">
              <a:spAutoFit/>
            </a:bodyPr>
            <a:lstStyle/>
            <a:p>
              <a:pPr algn="dist"/>
              <a:r>
                <a:rPr lang="en-US" altLang="zh-CN" sz="1200" b="1" dirty="0">
                  <a:solidFill>
                    <a:schemeClr val="bg1"/>
                  </a:solidFill>
                  <a:latin typeface="微软雅黑" panose="020B0503020204020204" pitchFamily="34" charset="-122"/>
                  <a:ea typeface="微软雅黑" panose="020B0503020204020204" pitchFamily="34" charset="-122"/>
                </a:rPr>
                <a:t>RESEARCH STRUCTURE</a:t>
              </a:r>
            </a:p>
          </p:txBody>
        </p:sp>
        <p:sp>
          <p:nvSpPr>
            <p:cNvPr id="38" name="论文结构"/>
            <p:cNvSpPr txBox="1"/>
            <p:nvPr/>
          </p:nvSpPr>
          <p:spPr>
            <a:xfrm>
              <a:off x="2455086" y="4249846"/>
              <a:ext cx="2438068" cy="400110"/>
            </a:xfrm>
            <a:prstGeom prst="rect">
              <a:avLst/>
            </a:prstGeom>
            <a:noFill/>
          </p:spPr>
          <p:txBody>
            <a:bodyPr wrap="square" rtlCol="0">
              <a:spAutoFit/>
            </a:body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论文结构</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9" name="3"/>
            <p:cNvSpPr txBox="1"/>
            <p:nvPr/>
          </p:nvSpPr>
          <p:spPr>
            <a:xfrm>
              <a:off x="1066821" y="4022111"/>
              <a:ext cx="941436" cy="1107996"/>
            </a:xfrm>
            <a:prstGeom prst="rect">
              <a:avLst/>
            </a:prstGeom>
            <a:noFill/>
          </p:spPr>
          <p:txBody>
            <a:bodyPr wrap="square" rtlCol="0">
              <a:spAutoFit/>
            </a:bodyPr>
            <a:lstStyle/>
            <a:p>
              <a:r>
                <a:rPr lang="en-US" altLang="zh-CN" sz="6600" dirty="0">
                  <a:solidFill>
                    <a:srgbClr val="FEFEF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6600" dirty="0">
                <a:solidFill>
                  <a:srgbClr val="FEFEF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55" name="校徽３"/>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77927" y="4249846"/>
              <a:ext cx="225194" cy="302886"/>
            </a:xfrm>
            <a:prstGeom prst="rect">
              <a:avLst/>
            </a:prstGeom>
          </p:spPr>
        </p:pic>
      </p:grpSp>
      <p:grpSp>
        <p:nvGrpSpPr>
          <p:cNvPr id="15" name="研究结论 组合"/>
          <p:cNvGrpSpPr/>
          <p:nvPr/>
        </p:nvGrpSpPr>
        <p:grpSpPr>
          <a:xfrm>
            <a:off x="1066821" y="5117365"/>
            <a:ext cx="9136300" cy="1107996"/>
            <a:chOff x="1066821" y="5117365"/>
            <a:chExt cx="9136300" cy="1107996"/>
          </a:xfrm>
        </p:grpSpPr>
        <p:sp>
          <p:nvSpPr>
            <p:cNvPr id="43" name="research Conclusions"/>
            <p:cNvSpPr txBox="1"/>
            <p:nvPr/>
          </p:nvSpPr>
          <p:spPr>
            <a:xfrm>
              <a:off x="4934956" y="5459816"/>
              <a:ext cx="2920109" cy="307777"/>
            </a:xfrm>
            <a:prstGeom prst="rect">
              <a:avLst/>
            </a:prstGeom>
            <a:noFill/>
          </p:spPr>
          <p:txBody>
            <a:bodyPr wrap="square" rtlCol="0">
              <a:spAutoFit/>
            </a:bodyPr>
            <a:lstStyle/>
            <a:p>
              <a:pPr algn="dist"/>
              <a:r>
                <a:rPr lang="en-US" altLang="zh-CN" sz="1200" b="1" dirty="0">
                  <a:solidFill>
                    <a:schemeClr val="bg1"/>
                  </a:solidFill>
                  <a:latin typeface="微软雅黑" panose="020B0503020204020204" pitchFamily="34" charset="-122"/>
                  <a:ea typeface="微软雅黑" panose="020B0503020204020204" pitchFamily="34" charset="-122"/>
                </a:rPr>
                <a:t>RESEARCH</a:t>
              </a:r>
              <a:r>
                <a:rPr lang="en-US" altLang="zh-CN" sz="1400" b="1" dirty="0">
                  <a:solidFill>
                    <a:schemeClr val="bg1"/>
                  </a:solidFill>
                  <a:latin typeface="微软雅黑" panose="020B0503020204020204" pitchFamily="34" charset="-122"/>
                  <a:ea typeface="微软雅黑" panose="020B0503020204020204" pitchFamily="34" charset="-122"/>
                </a:rPr>
                <a:t>  </a:t>
              </a:r>
              <a:r>
                <a:rPr lang="en-US" altLang="zh-CN" sz="1200" b="1" dirty="0">
                  <a:solidFill>
                    <a:schemeClr val="bg1"/>
                  </a:solidFill>
                  <a:latin typeface="微软雅黑" panose="020B0503020204020204" pitchFamily="34" charset="-122"/>
                  <a:ea typeface="微软雅黑" panose="020B0503020204020204" pitchFamily="34" charset="-122"/>
                </a:rPr>
                <a:t>CONCLUSIONS</a:t>
              </a:r>
            </a:p>
          </p:txBody>
        </p:sp>
        <p:sp>
          <p:nvSpPr>
            <p:cNvPr id="41" name="研究结论"/>
            <p:cNvSpPr txBox="1"/>
            <p:nvPr/>
          </p:nvSpPr>
          <p:spPr>
            <a:xfrm>
              <a:off x="2455085" y="5413649"/>
              <a:ext cx="2435627" cy="400110"/>
            </a:xfrm>
            <a:prstGeom prst="rect">
              <a:avLst/>
            </a:prstGeom>
            <a:noFill/>
          </p:spPr>
          <p:txBody>
            <a:bodyPr wrap="square" rtlCol="0">
              <a:spAutoFit/>
            </a:body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研究结论</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42" name="4"/>
            <p:cNvSpPr txBox="1"/>
            <p:nvPr/>
          </p:nvSpPr>
          <p:spPr>
            <a:xfrm>
              <a:off x="1066821" y="5117365"/>
              <a:ext cx="941436" cy="1107996"/>
            </a:xfrm>
            <a:prstGeom prst="rect">
              <a:avLst/>
            </a:prstGeom>
            <a:noFill/>
          </p:spPr>
          <p:txBody>
            <a:bodyPr wrap="square" rtlCol="0">
              <a:spAutoFit/>
            </a:bodyPr>
            <a:lstStyle/>
            <a:p>
              <a:r>
                <a:rPr lang="en-US" altLang="zh-CN" sz="6600" dirty="0">
                  <a:solidFill>
                    <a:srgbClr val="FEFEF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zh-CN" altLang="en-US" sz="6600" dirty="0">
                <a:solidFill>
                  <a:srgbClr val="FEFEF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56" name="校徽４"/>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77927" y="5413649"/>
              <a:ext cx="225194" cy="302886"/>
            </a:xfrm>
            <a:prstGeom prst="rect">
              <a:avLst/>
            </a:prstGeom>
          </p:spPr>
        </p:pic>
      </p:grpSp>
      <p:sp>
        <p:nvSpPr>
          <p:cNvPr id="9220" name="contents"/>
          <p:cNvSpPr txBox="1">
            <a:spLocks noChangeArrowheads="1"/>
          </p:cNvSpPr>
          <p:nvPr>
            <p:custDataLst>
              <p:tags r:id="rId2"/>
            </p:custDataLst>
          </p:nvPr>
        </p:nvSpPr>
        <p:spPr bwMode="auto">
          <a:xfrm>
            <a:off x="6823695" y="536579"/>
            <a:ext cx="4013162" cy="674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dist"/>
            <a:r>
              <a:rPr lang="en-US" altLang="zh-CN" sz="3600" b="1" dirty="0">
                <a:gradFill flip="none" rotWithShape="1">
                  <a:gsLst>
                    <a:gs pos="0">
                      <a:schemeClr val="accent2">
                        <a:lumMod val="75000"/>
                        <a:lumOff val="25000"/>
                      </a:schemeClr>
                    </a:gs>
                    <a:gs pos="51000">
                      <a:schemeClr val="accent5">
                        <a:lumMod val="75000"/>
                      </a:schemeClr>
                    </a:gs>
                    <a:gs pos="100000">
                      <a:schemeClr val="accent4"/>
                    </a:gs>
                  </a:gsLst>
                  <a:lin ang="13500000" scaled="1"/>
                  <a:tileRect/>
                </a:gradFill>
                <a:effectLst>
                  <a:reflection blurRad="12700" stA="28000" endPos="42000" dir="5400000" sy="-100000" algn="bl" rotWithShape="0"/>
                </a:effectLst>
                <a:latin typeface="微软雅黑" panose="020B0503020204020204" pitchFamily="34" charset="-122"/>
              </a:rPr>
              <a:t>CONTENT</a:t>
            </a:r>
            <a:r>
              <a:rPr lang="zh-CN" altLang="en-US" sz="3600" b="1" dirty="0">
                <a:gradFill flip="none" rotWithShape="1">
                  <a:gsLst>
                    <a:gs pos="0">
                      <a:schemeClr val="accent2">
                        <a:lumMod val="75000"/>
                        <a:lumOff val="25000"/>
                      </a:schemeClr>
                    </a:gs>
                    <a:gs pos="51000">
                      <a:schemeClr val="accent5">
                        <a:lumMod val="75000"/>
                      </a:schemeClr>
                    </a:gs>
                    <a:gs pos="100000">
                      <a:schemeClr val="accent4"/>
                    </a:gs>
                  </a:gsLst>
                  <a:lin ang="13500000" scaled="1"/>
                  <a:tileRect/>
                </a:gradFill>
                <a:effectLst>
                  <a:reflection blurRad="12700" stA="28000" endPos="42000" dir="5400000" sy="-100000" algn="bl" rotWithShape="0"/>
                </a:effectLst>
                <a:latin typeface="微软雅黑" panose="020B0503020204020204" pitchFamily="34" charset="-122"/>
              </a:rPr>
              <a:t>Ｓ</a:t>
            </a:r>
            <a:endParaRPr lang="en-US" altLang="zh-CN" sz="3600" b="1" dirty="0">
              <a:gradFill flip="none" rotWithShape="1">
                <a:gsLst>
                  <a:gs pos="0">
                    <a:schemeClr val="accent2">
                      <a:lumMod val="75000"/>
                      <a:lumOff val="25000"/>
                    </a:schemeClr>
                  </a:gs>
                  <a:gs pos="51000">
                    <a:schemeClr val="accent5">
                      <a:lumMod val="75000"/>
                    </a:schemeClr>
                  </a:gs>
                  <a:gs pos="100000">
                    <a:schemeClr val="accent4"/>
                  </a:gs>
                </a:gsLst>
                <a:lin ang="13500000" scaled="1"/>
                <a:tileRect/>
              </a:gradFill>
              <a:effectLst>
                <a:reflection blurRad="12700" stA="28000" endPos="42000" dir="5400000" sy="-100000" algn="bl" rotWithShape="0"/>
              </a:effectLst>
              <a:latin typeface="微软雅黑" panose="020B0503020204020204" pitchFamily="34" charset="-122"/>
            </a:endParaRPr>
          </a:p>
        </p:txBody>
      </p:sp>
    </p:spTree>
    <p:custDataLst>
      <p:tags r:id="rId1"/>
    </p:custDataLst>
    <p:extLst>
      <p:ext uri="{BB962C8B-B14F-4D97-AF65-F5344CB8AC3E}">
        <p14:creationId xmlns:p14="http://schemas.microsoft.com/office/powerpoint/2010/main" val="3004604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6"/>
                                        </p:tgtEl>
                                        <p:attrNameLst>
                                          <p:attrName>style.visibility</p:attrName>
                                        </p:attrNameLst>
                                      </p:cBhvr>
                                      <p:to>
                                        <p:strVal val="visible"/>
                                      </p:to>
                                    </p:set>
                                    <p:anim calcmode="lin" valueType="num">
                                      <p:cBhvr additive="base">
                                        <p:cTn id="7" dur="1000" fill="hold"/>
                                        <p:tgtEl>
                                          <p:spTgt spid="186"/>
                                        </p:tgtEl>
                                        <p:attrNameLst>
                                          <p:attrName>ppt_x</p:attrName>
                                        </p:attrNameLst>
                                      </p:cBhvr>
                                      <p:tavLst>
                                        <p:tav tm="0">
                                          <p:val>
                                            <p:strVal val="#ppt_x"/>
                                          </p:val>
                                        </p:tav>
                                        <p:tav tm="100000">
                                          <p:val>
                                            <p:strVal val="#ppt_x"/>
                                          </p:val>
                                        </p:tav>
                                      </p:tavLst>
                                    </p:anim>
                                    <p:anim calcmode="lin" valueType="num">
                                      <p:cBhvr additive="base">
                                        <p:cTn id="8" dur="1000" fill="hold"/>
                                        <p:tgtEl>
                                          <p:spTgt spid="186"/>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0-#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1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000" fill="hold"/>
                                        <p:tgtEl>
                                          <p:spTgt spid="5"/>
                                        </p:tgtEl>
                                        <p:attrNameLst>
                                          <p:attrName>ppt_x</p:attrName>
                                        </p:attrNameLst>
                                      </p:cBhvr>
                                      <p:tavLst>
                                        <p:tav tm="0">
                                          <p:val>
                                            <p:strVal val="0-#ppt_w/2"/>
                                          </p:val>
                                        </p:tav>
                                        <p:tav tm="100000">
                                          <p:val>
                                            <p:strVal val="#ppt_x"/>
                                          </p:val>
                                        </p:tav>
                                      </p:tavLst>
                                    </p:anim>
                                    <p:anim calcmode="lin" valueType="num">
                                      <p:cBhvr additive="base">
                                        <p:cTn id="28" dur="10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1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0-#ppt_w/2"/>
                                          </p:val>
                                        </p:tav>
                                        <p:tav tm="100000">
                                          <p:val>
                                            <p:strVal val="#ppt_x"/>
                                          </p:val>
                                        </p:tav>
                                      </p:tavLst>
                                    </p:anim>
                                    <p:anim calcmode="lin" valueType="num">
                                      <p:cBhvr additive="base">
                                        <p:cTn id="32" dur="10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1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0-#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1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1000" fill="hold"/>
                                        <p:tgtEl>
                                          <p:spTgt spid="15"/>
                                        </p:tgtEl>
                                        <p:attrNameLst>
                                          <p:attrName>ppt_x</p:attrName>
                                        </p:attrNameLst>
                                      </p:cBhvr>
                                      <p:tavLst>
                                        <p:tav tm="0">
                                          <p:val>
                                            <p:strVal val="0-#ppt_w/2"/>
                                          </p:val>
                                        </p:tav>
                                        <p:tav tm="100000">
                                          <p:val>
                                            <p:strVal val="#ppt_x"/>
                                          </p:val>
                                        </p:tav>
                                      </p:tavLst>
                                    </p:anim>
                                    <p:anim calcmode="lin" valueType="num">
                                      <p:cBhvr additive="base">
                                        <p:cTn id="40" dur="1000" fill="hold"/>
                                        <p:tgtEl>
                                          <p:spTgt spid="15"/>
                                        </p:tgtEl>
                                        <p:attrNameLst>
                                          <p:attrName>ppt_y</p:attrName>
                                        </p:attrNameLst>
                                      </p:cBhvr>
                                      <p:tavLst>
                                        <p:tav tm="0">
                                          <p:val>
                                            <p:strVal val="#ppt_y"/>
                                          </p:val>
                                        </p:tav>
                                        <p:tav tm="100000">
                                          <p:val>
                                            <p:strVal val="#ppt_y"/>
                                          </p:val>
                                        </p:tav>
                                      </p:tavLst>
                                    </p:anim>
                                  </p:childTnLst>
                                </p:cTn>
                              </p:par>
                              <p:par>
                                <p:cTn id="41" presetID="10" presetClass="entr" presetSubtype="0" fill="hold" nodeType="withEffect">
                                  <p:stCondLst>
                                    <p:cond delay="50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9220"/>
                                        </p:tgtEl>
                                        <p:attrNameLst>
                                          <p:attrName>style.visibility</p:attrName>
                                        </p:attrNameLst>
                                      </p:cBhvr>
                                      <p:to>
                                        <p:strVal val="visible"/>
                                      </p:to>
                                    </p:set>
                                    <p:animEffect transition="in" filter="fade">
                                      <p:cBhvr>
                                        <p:cTn id="46"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animBg="1"/>
      <p:bldP spid="92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在这里对论文分点总结"/>
          <p:cNvSpPr>
            <a:spLocks noGrp="1"/>
          </p:cNvSpPr>
          <p:nvPr>
            <p:ph idx="1"/>
          </p:nvPr>
        </p:nvSpPr>
        <p:spPr>
          <a:xfrm>
            <a:off x="4598789" y="1969011"/>
            <a:ext cx="4393179" cy="3485346"/>
          </a:xfrm>
        </p:spPr>
        <p:txBody>
          <a:bodyPr>
            <a:normAutofit/>
          </a:bodyPr>
          <a:lstStyle/>
          <a:p>
            <a:pPr>
              <a:lnSpc>
                <a:spcPct val="150000"/>
              </a:lnSpc>
              <a:spcAft>
                <a:spcPts val="1000"/>
              </a:spcAft>
              <a:buFont typeface="Wingdings" panose="05000000000000000000" pitchFamily="2" charset="2"/>
              <a:buChar char="l"/>
            </a:pPr>
            <a:r>
              <a:rPr lang="zh-CN" altLang="en-US" sz="2000" spc="100" dirty="0">
                <a:solidFill>
                  <a:schemeClr val="tx2"/>
                </a:solidFill>
              </a:rPr>
              <a:t>在这个区域对自己论文的结论进行分点总结</a:t>
            </a:r>
            <a:endParaRPr lang="en-US" altLang="zh-CN" sz="2000" spc="100" dirty="0">
              <a:solidFill>
                <a:schemeClr val="tx2"/>
              </a:solidFill>
            </a:endParaRPr>
          </a:p>
          <a:p>
            <a:pPr>
              <a:lnSpc>
                <a:spcPct val="150000"/>
              </a:lnSpc>
              <a:spcAft>
                <a:spcPts val="1000"/>
              </a:spcAft>
              <a:buFont typeface="Wingdings" panose="05000000000000000000" pitchFamily="2" charset="2"/>
              <a:buChar char="l"/>
            </a:pPr>
            <a:r>
              <a:rPr lang="zh-CN" altLang="en-US" sz="2000" spc="100" dirty="0">
                <a:solidFill>
                  <a:schemeClr val="tx2"/>
                </a:solidFill>
              </a:rPr>
              <a:t>在这个区域对自己论文的结论进行分点总结</a:t>
            </a:r>
            <a:endParaRPr lang="en-US" altLang="zh-CN" sz="2000" spc="100" dirty="0">
              <a:solidFill>
                <a:schemeClr val="tx2"/>
              </a:solidFill>
            </a:endParaRPr>
          </a:p>
          <a:p>
            <a:pPr>
              <a:lnSpc>
                <a:spcPct val="150000"/>
              </a:lnSpc>
              <a:spcAft>
                <a:spcPts val="1000"/>
              </a:spcAft>
              <a:buFont typeface="Wingdings" panose="05000000000000000000" pitchFamily="2" charset="2"/>
              <a:buChar char="l"/>
            </a:pPr>
            <a:r>
              <a:rPr lang="zh-CN" altLang="en-US" sz="2000" spc="100" dirty="0">
                <a:solidFill>
                  <a:schemeClr val="tx2"/>
                </a:solidFill>
              </a:rPr>
              <a:t>在这个区域对自己论文的结论进行分点总结</a:t>
            </a:r>
            <a:endParaRPr lang="en-US" altLang="zh-CN" sz="2000" spc="100" dirty="0">
              <a:solidFill>
                <a:schemeClr val="tx2"/>
              </a:solidFill>
            </a:endParaRPr>
          </a:p>
        </p:txBody>
      </p:sp>
      <p:sp>
        <p:nvSpPr>
          <p:cNvPr id="4" name="概述论文主要结论"/>
          <p:cNvSpPr>
            <a:spLocks noGrp="1"/>
          </p:cNvSpPr>
          <p:nvPr>
            <p:ph type="body" sz="half" idx="2"/>
          </p:nvPr>
        </p:nvSpPr>
        <p:spPr>
          <a:xfrm>
            <a:off x="560232" y="4235459"/>
            <a:ext cx="3932237" cy="1141883"/>
          </a:xfrm>
        </p:spPr>
        <p:txBody>
          <a:bodyPr>
            <a:normAutofit lnSpcReduction="10000"/>
          </a:bodyPr>
          <a:lstStyle/>
          <a:p>
            <a:pPr>
              <a:lnSpc>
                <a:spcPct val="150000"/>
              </a:lnSpc>
            </a:pPr>
            <a:r>
              <a:rPr lang="zh-CN" altLang="en-US" dirty="0">
                <a:solidFill>
                  <a:schemeClr val="accent4">
                    <a:lumMod val="50000"/>
                  </a:schemeClr>
                </a:solidFill>
              </a:rPr>
              <a:t>在这个区域概述论文的主要结论。在这个区域概述论文的主要结论。在这个区域概述论文的主要结论。</a:t>
            </a:r>
          </a:p>
        </p:txBody>
      </p:sp>
      <p:sp>
        <p:nvSpPr>
          <p:cNvPr id="5" name="梯形"/>
          <p:cNvSpPr/>
          <p:nvPr/>
        </p:nvSpPr>
        <p:spPr>
          <a:xfrm>
            <a:off x="-14391" y="0"/>
            <a:ext cx="2058229" cy="3904342"/>
          </a:xfrm>
          <a:custGeom>
            <a:avLst/>
            <a:gdLst>
              <a:gd name="connsiteX0" fmla="*/ 0 w 1364343"/>
              <a:gd name="connsiteY0" fmla="*/ 0 h 3614057"/>
              <a:gd name="connsiteX1" fmla="*/ 1364343 w 1364343"/>
              <a:gd name="connsiteY1" fmla="*/ 0 h 3614057"/>
              <a:gd name="connsiteX2" fmla="*/ 1364343 w 1364343"/>
              <a:gd name="connsiteY2" fmla="*/ 3614057 h 3614057"/>
              <a:gd name="connsiteX3" fmla="*/ 0 w 1364343"/>
              <a:gd name="connsiteY3" fmla="*/ 3614057 h 3614057"/>
              <a:gd name="connsiteX4" fmla="*/ 0 w 1364343"/>
              <a:gd name="connsiteY4" fmla="*/ 0 h 3614057"/>
              <a:gd name="connsiteX0" fmla="*/ 14514 w 1378857"/>
              <a:gd name="connsiteY0" fmla="*/ 0 h 3614057"/>
              <a:gd name="connsiteX1" fmla="*/ 1378857 w 1378857"/>
              <a:gd name="connsiteY1" fmla="*/ 0 h 3614057"/>
              <a:gd name="connsiteX2" fmla="*/ 1378857 w 1378857"/>
              <a:gd name="connsiteY2" fmla="*/ 3614057 h 3614057"/>
              <a:gd name="connsiteX3" fmla="*/ 0 w 1378857"/>
              <a:gd name="connsiteY3" fmla="*/ 2583543 h 3614057"/>
              <a:gd name="connsiteX4" fmla="*/ 14514 w 1378857"/>
              <a:gd name="connsiteY4" fmla="*/ 0 h 3614057"/>
              <a:gd name="connsiteX0" fmla="*/ 6267 w 1370610"/>
              <a:gd name="connsiteY0" fmla="*/ 0 h 3614057"/>
              <a:gd name="connsiteX1" fmla="*/ 1370610 w 1370610"/>
              <a:gd name="connsiteY1" fmla="*/ 0 h 3614057"/>
              <a:gd name="connsiteX2" fmla="*/ 1370610 w 1370610"/>
              <a:gd name="connsiteY2" fmla="*/ 3614057 h 3614057"/>
              <a:gd name="connsiteX3" fmla="*/ 0 w 1370610"/>
              <a:gd name="connsiteY3" fmla="*/ 2623849 h 3614057"/>
              <a:gd name="connsiteX4" fmla="*/ 6267 w 1370610"/>
              <a:gd name="connsiteY4" fmla="*/ 0 h 3614057"/>
              <a:gd name="connsiteX0" fmla="*/ 0 w 1364343"/>
              <a:gd name="connsiteY0" fmla="*/ 0 h 3614057"/>
              <a:gd name="connsiteX1" fmla="*/ 1364343 w 1364343"/>
              <a:gd name="connsiteY1" fmla="*/ 0 h 3614057"/>
              <a:gd name="connsiteX2" fmla="*/ 1364343 w 1364343"/>
              <a:gd name="connsiteY2" fmla="*/ 3614057 h 3614057"/>
              <a:gd name="connsiteX3" fmla="*/ 14350 w 1364343"/>
              <a:gd name="connsiteY3" fmla="*/ 2641123 h 3614057"/>
              <a:gd name="connsiteX4" fmla="*/ 0 w 1364343"/>
              <a:gd name="connsiteY4" fmla="*/ 0 h 3614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343" h="3614057">
                <a:moveTo>
                  <a:pt x="0" y="0"/>
                </a:moveTo>
                <a:lnTo>
                  <a:pt x="1364343" y="0"/>
                </a:lnTo>
                <a:lnTo>
                  <a:pt x="1364343" y="3614057"/>
                </a:lnTo>
                <a:lnTo>
                  <a:pt x="14350" y="2641123"/>
                </a:lnTo>
                <a:cubicBezTo>
                  <a:pt x="9567" y="1760749"/>
                  <a:pt x="4783" y="880374"/>
                  <a:pt x="0" y="0"/>
                </a:cubicBezTo>
                <a:close/>
              </a:path>
            </a:pathLst>
          </a:custGeom>
          <a:gradFill flip="none" rotWithShape="1">
            <a:gsLst>
              <a:gs pos="0">
                <a:schemeClr val="accent1">
                  <a:alpha val="90000"/>
                </a:schemeClr>
              </a:gs>
              <a:gs pos="100000">
                <a:schemeClr val="accent1"/>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三角形左"/>
          <p:cNvSpPr/>
          <p:nvPr/>
        </p:nvSpPr>
        <p:spPr>
          <a:xfrm>
            <a:off x="2253094" y="2617701"/>
            <a:ext cx="2368505" cy="1253720"/>
          </a:xfrm>
          <a:custGeom>
            <a:avLst/>
            <a:gdLst>
              <a:gd name="connsiteX0" fmla="*/ 0 w 1930400"/>
              <a:gd name="connsiteY0" fmla="*/ 0 h 2206171"/>
              <a:gd name="connsiteX1" fmla="*/ 1930400 w 1930400"/>
              <a:gd name="connsiteY1" fmla="*/ 0 h 2206171"/>
              <a:gd name="connsiteX2" fmla="*/ 1930400 w 1930400"/>
              <a:gd name="connsiteY2" fmla="*/ 2206171 h 2206171"/>
              <a:gd name="connsiteX3" fmla="*/ 0 w 1930400"/>
              <a:gd name="connsiteY3" fmla="*/ 2206171 h 2206171"/>
              <a:gd name="connsiteX4" fmla="*/ 0 w 1930400"/>
              <a:gd name="connsiteY4" fmla="*/ 0 h 2206171"/>
              <a:gd name="connsiteX0" fmla="*/ 0 w 1930400"/>
              <a:gd name="connsiteY0" fmla="*/ 0 h 2206171"/>
              <a:gd name="connsiteX1" fmla="*/ 1930400 w 1930400"/>
              <a:gd name="connsiteY1" fmla="*/ 2206171 h 2206171"/>
              <a:gd name="connsiteX2" fmla="*/ 0 w 1930400"/>
              <a:gd name="connsiteY2" fmla="*/ 2206171 h 2206171"/>
              <a:gd name="connsiteX3" fmla="*/ 0 w 1930400"/>
              <a:gd name="connsiteY3" fmla="*/ 0 h 2206171"/>
            </a:gdLst>
            <a:ahLst/>
            <a:cxnLst>
              <a:cxn ang="0">
                <a:pos x="connsiteX0" y="connsiteY0"/>
              </a:cxn>
              <a:cxn ang="0">
                <a:pos x="connsiteX1" y="connsiteY1"/>
              </a:cxn>
              <a:cxn ang="0">
                <a:pos x="connsiteX2" y="connsiteY2"/>
              </a:cxn>
              <a:cxn ang="0">
                <a:pos x="connsiteX3" y="connsiteY3"/>
              </a:cxn>
            </a:cxnLst>
            <a:rect l="l" t="t" r="r" b="b"/>
            <a:pathLst>
              <a:path w="1930400" h="2206171">
                <a:moveTo>
                  <a:pt x="0" y="0"/>
                </a:moveTo>
                <a:lnTo>
                  <a:pt x="1930400" y="2206171"/>
                </a:lnTo>
                <a:lnTo>
                  <a:pt x="0" y="2206171"/>
                </a:lnTo>
                <a:lnTo>
                  <a:pt x="0"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3" name="校园风景2"/>
          <p:cNvPicPr>
            <a:picLocks noChangeAspect="1"/>
          </p:cNvPicPr>
          <p:nvPr/>
        </p:nvPicPr>
        <p:blipFill rotWithShape="1">
          <a:blip r:embed="rId2" cstate="print">
            <a:extLst>
              <a:ext uri="{28A0092B-C50C-407E-A947-70E740481C1C}">
                <a14:useLocalDpi xmlns:a14="http://schemas.microsoft.com/office/drawing/2010/main" val="0"/>
              </a:ext>
            </a:extLst>
          </a:blip>
          <a:srcRect l="3502" t="4066" r="43492" b="18071"/>
          <a:stretch/>
        </p:blipFill>
        <p:spPr>
          <a:xfrm>
            <a:off x="9201224" y="1969011"/>
            <a:ext cx="1440000" cy="1440000"/>
          </a:xfrm>
          <a:prstGeom prst="rect">
            <a:avLst/>
          </a:prstGeom>
        </p:spPr>
      </p:pic>
      <p:sp>
        <p:nvSpPr>
          <p:cNvPr id="15" name="矩形 2"/>
          <p:cNvSpPr/>
          <p:nvPr/>
        </p:nvSpPr>
        <p:spPr>
          <a:xfrm>
            <a:off x="9204607" y="3515459"/>
            <a:ext cx="1440000" cy="14400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
          <p:cNvSpPr/>
          <p:nvPr/>
        </p:nvSpPr>
        <p:spPr>
          <a:xfrm>
            <a:off x="10752000" y="1969011"/>
            <a:ext cx="1440000" cy="1440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7" name="校园风景1"/>
          <p:cNvPicPr>
            <a:picLocks noChangeAspect="1"/>
          </p:cNvPicPr>
          <p:nvPr/>
        </p:nvPicPr>
        <p:blipFill rotWithShape="1">
          <a:blip r:embed="rId3" cstate="print">
            <a:extLst>
              <a:ext uri="{28A0092B-C50C-407E-A947-70E740481C1C}">
                <a14:useLocalDpi xmlns:a14="http://schemas.microsoft.com/office/drawing/2010/main" val="0"/>
              </a:ext>
            </a:extLst>
          </a:blip>
          <a:srcRect l="26087" t="25025" r="30369" b="5701"/>
          <a:stretch/>
        </p:blipFill>
        <p:spPr>
          <a:xfrm>
            <a:off x="10752000" y="3515459"/>
            <a:ext cx="1440000" cy="1440000"/>
          </a:xfrm>
          <a:prstGeom prst="rect">
            <a:avLst/>
          </a:prstGeom>
        </p:spPr>
      </p:pic>
      <p:sp>
        <p:nvSpPr>
          <p:cNvPr id="20" name="蒙板 蓝左上"/>
          <p:cNvSpPr/>
          <p:nvPr/>
        </p:nvSpPr>
        <p:spPr>
          <a:xfrm>
            <a:off x="9201224" y="1969011"/>
            <a:ext cx="1440000" cy="1440000"/>
          </a:xfrm>
          <a:prstGeom prst="rect">
            <a:avLst/>
          </a:prstGeom>
          <a:solidFill>
            <a:schemeClr val="accent3">
              <a:lumMod val="5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蒙板 蓝右下"/>
          <p:cNvSpPr/>
          <p:nvPr/>
        </p:nvSpPr>
        <p:spPr>
          <a:xfrm>
            <a:off x="10752000" y="3515459"/>
            <a:ext cx="1440000" cy="1440000"/>
          </a:xfrm>
          <a:prstGeom prst="rect">
            <a:avLst/>
          </a:prstGeom>
          <a:solidFill>
            <a:schemeClr val="accent3">
              <a:lumMod val="5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research conclusion"/>
          <p:cNvSpPr txBox="1"/>
          <p:nvPr/>
        </p:nvSpPr>
        <p:spPr>
          <a:xfrm>
            <a:off x="9987643" y="1495909"/>
            <a:ext cx="1999355" cy="261610"/>
          </a:xfrm>
          <a:prstGeom prst="rect">
            <a:avLst/>
          </a:prstGeom>
          <a:noFill/>
        </p:spPr>
        <p:txBody>
          <a:bodyPr wrap="square" rtlCol="0">
            <a:spAutoFit/>
          </a:bodyPr>
          <a:lstStyle/>
          <a:p>
            <a:pPr algn="dist"/>
            <a:r>
              <a:rPr lang="en-US" altLang="zh-CN" sz="1100" b="1" noProof="1">
                <a:solidFill>
                  <a:schemeClr val="accent5">
                    <a:lumMod val="50000"/>
                  </a:schemeClr>
                </a:solidFill>
                <a:latin typeface="微软雅黑" panose="020B0503020204020204" pitchFamily="34" charset="-122"/>
                <a:ea typeface="微软雅黑" panose="020B0503020204020204" pitchFamily="34" charset="-122"/>
              </a:rPr>
              <a:t>Research Conclusions</a:t>
            </a:r>
          </a:p>
        </p:txBody>
      </p:sp>
      <p:sp>
        <p:nvSpPr>
          <p:cNvPr id="24" name="研究结论"/>
          <p:cNvSpPr txBox="1">
            <a:spLocks/>
          </p:cNvSpPr>
          <p:nvPr/>
        </p:nvSpPr>
        <p:spPr>
          <a:xfrm>
            <a:off x="10901854" y="1250134"/>
            <a:ext cx="1085144" cy="3000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lgn="dist">
              <a:buNone/>
            </a:pPr>
            <a:r>
              <a:rPr lang="zh-CN" altLang="en-US" sz="1600" b="1" noProof="1">
                <a:solidFill>
                  <a:schemeClr val="accent2"/>
                </a:solidFill>
                <a:latin typeface="微软雅黑" panose="020B0503020204020204" pitchFamily="34" charset="-122"/>
                <a:ea typeface="微软雅黑" panose="020B0503020204020204" pitchFamily="34" charset="-122"/>
              </a:rPr>
              <a:t>研究结论</a:t>
            </a:r>
          </a:p>
        </p:txBody>
      </p:sp>
      <p:pic>
        <p:nvPicPr>
          <p:cNvPr id="22" name="学位帽"/>
          <p:cNvPicPr>
            <a:picLocks noChangeAspect="1"/>
          </p:cNvPicPr>
          <p:nvPr/>
        </p:nvPicPr>
        <p:blipFill rotWithShape="1">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t="11127" b="18212"/>
          <a:stretch/>
        </p:blipFill>
        <p:spPr>
          <a:xfrm>
            <a:off x="11073982" y="581903"/>
            <a:ext cx="796036" cy="562485"/>
          </a:xfrm>
          <a:prstGeom prst="rect">
            <a:avLst/>
          </a:prstGeom>
        </p:spPr>
      </p:pic>
      <p:sp>
        <p:nvSpPr>
          <p:cNvPr id="25" name="三角形 下"/>
          <p:cNvSpPr/>
          <p:nvPr/>
        </p:nvSpPr>
        <p:spPr>
          <a:xfrm rot="9117338">
            <a:off x="7198612" y="6231139"/>
            <a:ext cx="2368505" cy="1253720"/>
          </a:xfrm>
          <a:custGeom>
            <a:avLst/>
            <a:gdLst>
              <a:gd name="connsiteX0" fmla="*/ 0 w 1930400"/>
              <a:gd name="connsiteY0" fmla="*/ 0 h 2206171"/>
              <a:gd name="connsiteX1" fmla="*/ 1930400 w 1930400"/>
              <a:gd name="connsiteY1" fmla="*/ 0 h 2206171"/>
              <a:gd name="connsiteX2" fmla="*/ 1930400 w 1930400"/>
              <a:gd name="connsiteY2" fmla="*/ 2206171 h 2206171"/>
              <a:gd name="connsiteX3" fmla="*/ 0 w 1930400"/>
              <a:gd name="connsiteY3" fmla="*/ 2206171 h 2206171"/>
              <a:gd name="connsiteX4" fmla="*/ 0 w 1930400"/>
              <a:gd name="connsiteY4" fmla="*/ 0 h 2206171"/>
              <a:gd name="connsiteX0" fmla="*/ 0 w 1930400"/>
              <a:gd name="connsiteY0" fmla="*/ 0 h 2206171"/>
              <a:gd name="connsiteX1" fmla="*/ 1930400 w 1930400"/>
              <a:gd name="connsiteY1" fmla="*/ 2206171 h 2206171"/>
              <a:gd name="connsiteX2" fmla="*/ 0 w 1930400"/>
              <a:gd name="connsiteY2" fmla="*/ 2206171 h 2206171"/>
              <a:gd name="connsiteX3" fmla="*/ 0 w 1930400"/>
              <a:gd name="connsiteY3" fmla="*/ 0 h 2206171"/>
            </a:gdLst>
            <a:ahLst/>
            <a:cxnLst>
              <a:cxn ang="0">
                <a:pos x="connsiteX0" y="connsiteY0"/>
              </a:cxn>
              <a:cxn ang="0">
                <a:pos x="connsiteX1" y="connsiteY1"/>
              </a:cxn>
              <a:cxn ang="0">
                <a:pos x="connsiteX2" y="connsiteY2"/>
              </a:cxn>
              <a:cxn ang="0">
                <a:pos x="connsiteX3" y="connsiteY3"/>
              </a:cxn>
            </a:cxnLst>
            <a:rect l="l" t="t" r="r" b="b"/>
            <a:pathLst>
              <a:path w="1930400" h="2206171">
                <a:moveTo>
                  <a:pt x="0" y="0"/>
                </a:moveTo>
                <a:lnTo>
                  <a:pt x="1930400" y="2206171"/>
                </a:lnTo>
                <a:lnTo>
                  <a:pt x="0" y="2206171"/>
                </a:lnTo>
                <a:lnTo>
                  <a:pt x="0" y="0"/>
                </a:lnTo>
                <a:close/>
              </a:path>
            </a:pathLst>
          </a:cu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三角形 上"/>
          <p:cNvSpPr/>
          <p:nvPr/>
        </p:nvSpPr>
        <p:spPr>
          <a:xfrm rot="6292103">
            <a:off x="4136426" y="234062"/>
            <a:ext cx="924724" cy="1383531"/>
          </a:xfrm>
          <a:custGeom>
            <a:avLst/>
            <a:gdLst>
              <a:gd name="connsiteX0" fmla="*/ 0 w 1930400"/>
              <a:gd name="connsiteY0" fmla="*/ 0 h 2206171"/>
              <a:gd name="connsiteX1" fmla="*/ 1930400 w 1930400"/>
              <a:gd name="connsiteY1" fmla="*/ 0 h 2206171"/>
              <a:gd name="connsiteX2" fmla="*/ 1930400 w 1930400"/>
              <a:gd name="connsiteY2" fmla="*/ 2206171 h 2206171"/>
              <a:gd name="connsiteX3" fmla="*/ 0 w 1930400"/>
              <a:gd name="connsiteY3" fmla="*/ 2206171 h 2206171"/>
              <a:gd name="connsiteX4" fmla="*/ 0 w 1930400"/>
              <a:gd name="connsiteY4" fmla="*/ 0 h 2206171"/>
              <a:gd name="connsiteX0" fmla="*/ 0 w 1930400"/>
              <a:gd name="connsiteY0" fmla="*/ 0 h 2206171"/>
              <a:gd name="connsiteX1" fmla="*/ 1930400 w 1930400"/>
              <a:gd name="connsiteY1" fmla="*/ 2206171 h 2206171"/>
              <a:gd name="connsiteX2" fmla="*/ 0 w 1930400"/>
              <a:gd name="connsiteY2" fmla="*/ 2206171 h 2206171"/>
              <a:gd name="connsiteX3" fmla="*/ 0 w 1930400"/>
              <a:gd name="connsiteY3" fmla="*/ 0 h 2206171"/>
            </a:gdLst>
            <a:ahLst/>
            <a:cxnLst>
              <a:cxn ang="0">
                <a:pos x="connsiteX0" y="connsiteY0"/>
              </a:cxn>
              <a:cxn ang="0">
                <a:pos x="connsiteX1" y="connsiteY1"/>
              </a:cxn>
              <a:cxn ang="0">
                <a:pos x="connsiteX2" y="connsiteY2"/>
              </a:cxn>
              <a:cxn ang="0">
                <a:pos x="connsiteX3" y="connsiteY3"/>
              </a:cxn>
            </a:cxnLst>
            <a:rect l="l" t="t" r="r" b="b"/>
            <a:pathLst>
              <a:path w="1930400" h="2206171">
                <a:moveTo>
                  <a:pt x="0" y="0"/>
                </a:moveTo>
                <a:lnTo>
                  <a:pt x="1930400" y="2206171"/>
                </a:lnTo>
                <a:lnTo>
                  <a:pt x="0" y="2206171"/>
                </a:lnTo>
                <a:lnTo>
                  <a:pt x="0" y="0"/>
                </a:lnTo>
                <a:close/>
              </a:path>
            </a:pathLst>
          </a:cu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524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16121"/>
            <a:ext cx="12219175" cy="2941879"/>
          </a:xfrm>
          <a:prstGeom prst="rect">
            <a:avLst/>
          </a:prstGeom>
        </p:spPr>
      </p:pic>
      <p:sp>
        <p:nvSpPr>
          <p:cNvPr id="8" name="矩形 蓝色底"/>
          <p:cNvSpPr/>
          <p:nvPr/>
        </p:nvSpPr>
        <p:spPr>
          <a:xfrm>
            <a:off x="0" y="0"/>
            <a:ext cx="12219175" cy="6858000"/>
          </a:xfrm>
          <a:prstGeom prst="rect">
            <a:avLst/>
          </a:prstGeom>
          <a:gradFill>
            <a:gsLst>
              <a:gs pos="100000">
                <a:schemeClr val="accent3">
                  <a:lumMod val="75000"/>
                  <a:alpha val="90000"/>
                </a:schemeClr>
              </a:gs>
              <a:gs pos="3000">
                <a:schemeClr val="tx2">
                  <a:lumMod val="5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6" name="直接连接符"/>
          <p:cNvCxnSpPr/>
          <p:nvPr/>
        </p:nvCxnSpPr>
        <p:spPr>
          <a:xfrm>
            <a:off x="178158" y="3817440"/>
            <a:ext cx="11835684" cy="0"/>
          </a:xfrm>
          <a:prstGeom prst="line">
            <a:avLst/>
          </a:prstGeom>
          <a:ln w="3175">
            <a:gradFill flip="none" rotWithShape="1">
              <a:gsLst>
                <a:gs pos="0">
                  <a:schemeClr val="accent2">
                    <a:lumMod val="10000"/>
                    <a:lumOff val="90000"/>
                    <a:alpha val="0"/>
                  </a:schemeClr>
                </a:gs>
                <a:gs pos="100000">
                  <a:schemeClr val="bg1">
                    <a:alpha val="0"/>
                  </a:schemeClr>
                </a:gs>
                <a:gs pos="50000">
                  <a:schemeClr val="bg1"/>
                </a:gs>
              </a:gsLst>
              <a:lin ang="0" scaled="1"/>
              <a:tileRect/>
            </a:gradFill>
          </a:ln>
        </p:spPr>
        <p:style>
          <a:lnRef idx="2">
            <a:schemeClr val="accent6"/>
          </a:lnRef>
          <a:fillRef idx="0">
            <a:schemeClr val="accent6"/>
          </a:fillRef>
          <a:effectRef idx="1">
            <a:schemeClr val="accent6"/>
          </a:effectRef>
          <a:fontRef idx="minor">
            <a:schemeClr val="tx1"/>
          </a:fontRef>
        </p:style>
      </p:cxnSp>
      <p:pic>
        <p:nvPicPr>
          <p:cNvPr id="241" name="光效素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568" y="2499253"/>
            <a:ext cx="13361137" cy="2689391"/>
          </a:xfrm>
          <a:prstGeom prst="rect">
            <a:avLst/>
          </a:prstGeom>
        </p:spPr>
      </p:pic>
      <p:sp>
        <p:nvSpPr>
          <p:cNvPr id="11" name="期待老师的指导"/>
          <p:cNvSpPr txBox="1">
            <a:spLocks/>
          </p:cNvSpPr>
          <p:nvPr/>
        </p:nvSpPr>
        <p:spPr>
          <a:xfrm>
            <a:off x="4367752" y="5035812"/>
            <a:ext cx="3456497" cy="56488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r>
              <a:rPr lang="zh-CN" altLang="en-US" sz="2000" dirty="0">
                <a:solidFill>
                  <a:schemeClr val="bg1"/>
                </a:solidFill>
                <a:latin typeface="微软雅黑" panose="020B0503020204020204" pitchFamily="34" charset="-122"/>
                <a:ea typeface="微软雅黑" panose="020B0503020204020204" pitchFamily="34" charset="-122"/>
              </a:rPr>
              <a:t>期待老师的指导</a:t>
            </a:r>
          </a:p>
        </p:txBody>
      </p:sp>
      <p:sp>
        <p:nvSpPr>
          <p:cNvPr id="12" name="Thanks for Watching"/>
          <p:cNvSpPr txBox="1">
            <a:spLocks/>
          </p:cNvSpPr>
          <p:nvPr/>
        </p:nvSpPr>
        <p:spPr>
          <a:xfrm>
            <a:off x="3813810" y="3653628"/>
            <a:ext cx="4564381" cy="6410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r>
              <a:rPr lang="en-US" altLang="zh-CN" sz="2000" b="1" dirty="0">
                <a:solidFill>
                  <a:schemeClr val="bg1"/>
                </a:solidFill>
                <a:latin typeface="微软雅黑" panose="020B0503020204020204" pitchFamily="34" charset="-122"/>
                <a:ea typeface="微软雅黑" panose="020B0503020204020204" pitchFamily="34" charset="-122"/>
              </a:rPr>
              <a:t>Thanks for</a:t>
            </a:r>
            <a:r>
              <a:rPr lang="zh-CN" altLang="en-US" sz="2000" b="1" dirty="0">
                <a:solidFill>
                  <a:schemeClr val="bg1"/>
                </a:solidFill>
                <a:latin typeface="微软雅黑" panose="020B0503020204020204" pitchFamily="34" charset="-122"/>
                <a:ea typeface="微软雅黑" panose="020B0503020204020204" pitchFamily="34" charset="-122"/>
              </a:rPr>
              <a:t> </a:t>
            </a:r>
            <a:r>
              <a:rPr lang="en-US" altLang="zh-CN" sz="2000" b="1" dirty="0">
                <a:solidFill>
                  <a:schemeClr val="bg1"/>
                </a:solidFill>
                <a:latin typeface="微软雅黑" panose="020B0503020204020204" pitchFamily="34" charset="-122"/>
                <a:ea typeface="微软雅黑" panose="020B0503020204020204" pitchFamily="34" charset="-122"/>
              </a:rPr>
              <a:t>your</a:t>
            </a:r>
            <a:r>
              <a:rPr lang="zh-CN" altLang="en-US" sz="2000" b="1" dirty="0">
                <a:solidFill>
                  <a:schemeClr val="bg1"/>
                </a:solidFill>
                <a:latin typeface="微软雅黑" panose="020B0503020204020204" pitchFamily="34" charset="-122"/>
                <a:ea typeface="微软雅黑" panose="020B0503020204020204" pitchFamily="34" charset="-122"/>
              </a:rPr>
              <a:t> </a:t>
            </a:r>
            <a:r>
              <a:rPr lang="en-US" altLang="zh-CN" sz="2000" b="1" dirty="0">
                <a:solidFill>
                  <a:schemeClr val="bg1"/>
                </a:solidFill>
                <a:latin typeface="微软雅黑" panose="020B0503020204020204" pitchFamily="34" charset="-122"/>
                <a:ea typeface="微软雅黑" panose="020B0503020204020204" pitchFamily="34" charset="-122"/>
              </a:rPr>
              <a:t>Attention</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感谢观看"/>
          <p:cNvSpPr>
            <a:spLocks noGrp="1"/>
          </p:cNvSpPr>
          <p:nvPr>
            <p:ph type="ctrTitle"/>
          </p:nvPr>
        </p:nvSpPr>
        <p:spPr>
          <a:xfrm>
            <a:off x="3067023" y="2539566"/>
            <a:ext cx="6057954" cy="1192913"/>
          </a:xfrm>
        </p:spPr>
        <p:txBody>
          <a:bodyPr>
            <a:normAutofit/>
          </a:bodyPr>
          <a:lstStyle/>
          <a:p>
            <a:pPr algn="dist"/>
            <a:r>
              <a:rPr lang="zh-CN" altLang="en-US" sz="5400" b="1" dirty="0">
                <a:solidFill>
                  <a:schemeClr val="bg1"/>
                </a:solidFill>
              </a:rPr>
              <a:t>感谢观看</a:t>
            </a:r>
          </a:p>
        </p:txBody>
      </p:sp>
      <p:pic>
        <p:nvPicPr>
          <p:cNvPr id="9" name="校徽"/>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64280" y="1045132"/>
            <a:ext cx="863440" cy="1161327"/>
          </a:xfrm>
          <a:prstGeom prst="rect">
            <a:avLst/>
          </a:prstGeom>
        </p:spPr>
      </p:pic>
      <p:grpSp>
        <p:nvGrpSpPr>
          <p:cNvPr id="242" name="三角形底纹，可不作修改或删去"/>
          <p:cNvGrpSpPr/>
          <p:nvPr/>
        </p:nvGrpSpPr>
        <p:grpSpPr>
          <a:xfrm>
            <a:off x="-544477" y="-1377463"/>
            <a:ext cx="13280955" cy="3182327"/>
            <a:chOff x="-515736" y="-506874"/>
            <a:chExt cx="13280955" cy="3182327"/>
          </a:xfrm>
        </p:grpSpPr>
        <p:grpSp>
          <p:nvGrpSpPr>
            <p:cNvPr id="243" name="组合 242"/>
            <p:cNvGrpSpPr/>
            <p:nvPr/>
          </p:nvGrpSpPr>
          <p:grpSpPr>
            <a:xfrm>
              <a:off x="-515736" y="-506874"/>
              <a:ext cx="13251429" cy="1056414"/>
              <a:chOff x="-543233" y="31133"/>
              <a:chExt cx="13455702" cy="1844943"/>
            </a:xfrm>
            <a:solidFill>
              <a:schemeClr val="accent6">
                <a:lumMod val="60000"/>
                <a:lumOff val="40000"/>
                <a:alpha val="2000"/>
              </a:schemeClr>
            </a:solidFill>
          </p:grpSpPr>
          <p:sp>
            <p:nvSpPr>
              <p:cNvPr id="295" name="等腰三角形 294"/>
              <p:cNvSpPr/>
              <p:nvPr/>
            </p:nvSpPr>
            <p:spPr>
              <a:xfrm>
                <a:off x="-13377"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96" name="等腰三角形 295"/>
              <p:cNvSpPr/>
              <p:nvPr/>
            </p:nvSpPr>
            <p:spPr>
              <a:xfrm>
                <a:off x="1068144"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97" name="等腰三角形 296"/>
              <p:cNvSpPr/>
              <p:nvPr/>
            </p:nvSpPr>
            <p:spPr>
              <a:xfrm>
                <a:off x="2149665"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98" name="等腰三角形 297"/>
              <p:cNvSpPr/>
              <p:nvPr/>
            </p:nvSpPr>
            <p:spPr>
              <a:xfrm>
                <a:off x="3231186"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99" name="等腰三角形 298"/>
              <p:cNvSpPr/>
              <p:nvPr/>
            </p:nvSpPr>
            <p:spPr>
              <a:xfrm>
                <a:off x="4312707"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00" name="等腰三角形 299"/>
              <p:cNvSpPr/>
              <p:nvPr/>
            </p:nvSpPr>
            <p:spPr>
              <a:xfrm>
                <a:off x="5394228"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01" name="等腰三角形 300"/>
              <p:cNvSpPr/>
              <p:nvPr/>
            </p:nvSpPr>
            <p:spPr>
              <a:xfrm>
                <a:off x="6475751"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02" name="等腰三角形 301"/>
              <p:cNvSpPr/>
              <p:nvPr/>
            </p:nvSpPr>
            <p:spPr>
              <a:xfrm>
                <a:off x="7557274"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03" name="等腰三角形 302"/>
              <p:cNvSpPr/>
              <p:nvPr/>
            </p:nvSpPr>
            <p:spPr>
              <a:xfrm>
                <a:off x="8638795"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04" name="等腰三角形 303"/>
              <p:cNvSpPr/>
              <p:nvPr/>
            </p:nvSpPr>
            <p:spPr>
              <a:xfrm>
                <a:off x="9720316"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05" name="等腰三角形 304"/>
              <p:cNvSpPr/>
              <p:nvPr/>
            </p:nvSpPr>
            <p:spPr>
              <a:xfrm>
                <a:off x="10801837"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06" name="等腰三角形 305"/>
              <p:cNvSpPr/>
              <p:nvPr/>
            </p:nvSpPr>
            <p:spPr>
              <a:xfrm>
                <a:off x="-543233"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07" name="等腰三角形 306"/>
              <p:cNvSpPr/>
              <p:nvPr/>
            </p:nvSpPr>
            <p:spPr>
              <a:xfrm>
                <a:off x="538288"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08" name="等腰三角形 307"/>
              <p:cNvSpPr/>
              <p:nvPr/>
            </p:nvSpPr>
            <p:spPr>
              <a:xfrm>
                <a:off x="1619811"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09" name="等腰三角形 308"/>
              <p:cNvSpPr/>
              <p:nvPr/>
            </p:nvSpPr>
            <p:spPr>
              <a:xfrm>
                <a:off x="2701334"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10" name="等腰三角形 309"/>
              <p:cNvSpPr/>
              <p:nvPr/>
            </p:nvSpPr>
            <p:spPr>
              <a:xfrm>
                <a:off x="3782855"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11" name="等腰三角形 310"/>
              <p:cNvSpPr/>
              <p:nvPr/>
            </p:nvSpPr>
            <p:spPr>
              <a:xfrm>
                <a:off x="4864376"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12" name="等腰三角形 311"/>
              <p:cNvSpPr/>
              <p:nvPr/>
            </p:nvSpPr>
            <p:spPr>
              <a:xfrm>
                <a:off x="5945897"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13" name="等腰三角形 312"/>
              <p:cNvSpPr/>
              <p:nvPr/>
            </p:nvSpPr>
            <p:spPr>
              <a:xfrm>
                <a:off x="7027420"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14" name="等腰三角形 313"/>
              <p:cNvSpPr/>
              <p:nvPr/>
            </p:nvSpPr>
            <p:spPr>
              <a:xfrm>
                <a:off x="8108943"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15" name="等腰三角形 314"/>
              <p:cNvSpPr/>
              <p:nvPr/>
            </p:nvSpPr>
            <p:spPr>
              <a:xfrm>
                <a:off x="9190464"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16" name="等腰三角形 315"/>
              <p:cNvSpPr/>
              <p:nvPr/>
            </p:nvSpPr>
            <p:spPr>
              <a:xfrm>
                <a:off x="10271985"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17" name="等腰三角形 316"/>
              <p:cNvSpPr/>
              <p:nvPr/>
            </p:nvSpPr>
            <p:spPr>
              <a:xfrm>
                <a:off x="11353506" y="961676"/>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318" name="等腰三角形 317"/>
              <p:cNvSpPr/>
              <p:nvPr/>
            </p:nvSpPr>
            <p:spPr>
              <a:xfrm>
                <a:off x="11852761" y="31133"/>
                <a:ext cx="1059708" cy="914400"/>
              </a:xfrm>
              <a:prstGeom prst="triangle">
                <a:avLst/>
              </a:prstGeom>
              <a:grpFill/>
              <a:ln w="19050">
                <a:gradFill flip="none" rotWithShape="1">
                  <a:gsLst>
                    <a:gs pos="0">
                      <a:schemeClr val="accent1">
                        <a:lumMod val="5000"/>
                        <a:lumOff val="95000"/>
                        <a:alpha val="10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grpSp>
        <p:grpSp>
          <p:nvGrpSpPr>
            <p:cNvPr id="244" name="组合 243"/>
            <p:cNvGrpSpPr/>
            <p:nvPr/>
          </p:nvGrpSpPr>
          <p:grpSpPr>
            <a:xfrm>
              <a:off x="-501759" y="564753"/>
              <a:ext cx="13251429" cy="1056414"/>
              <a:chOff x="-543233" y="31133"/>
              <a:chExt cx="13455702" cy="1844943"/>
            </a:xfrm>
            <a:solidFill>
              <a:schemeClr val="accent6">
                <a:lumMod val="60000"/>
                <a:lumOff val="40000"/>
                <a:alpha val="1000"/>
              </a:schemeClr>
            </a:solidFill>
          </p:grpSpPr>
          <p:sp>
            <p:nvSpPr>
              <p:cNvPr id="271" name="等腰三角形 270"/>
              <p:cNvSpPr/>
              <p:nvPr/>
            </p:nvSpPr>
            <p:spPr>
              <a:xfrm>
                <a:off x="-13377"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72" name="等腰三角形 271"/>
              <p:cNvSpPr/>
              <p:nvPr/>
            </p:nvSpPr>
            <p:spPr>
              <a:xfrm>
                <a:off x="1068144"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73" name="等腰三角形 272"/>
              <p:cNvSpPr/>
              <p:nvPr/>
            </p:nvSpPr>
            <p:spPr>
              <a:xfrm>
                <a:off x="2149665"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74" name="等腰三角形 273"/>
              <p:cNvSpPr/>
              <p:nvPr/>
            </p:nvSpPr>
            <p:spPr>
              <a:xfrm>
                <a:off x="3231186"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75" name="等腰三角形 274"/>
              <p:cNvSpPr/>
              <p:nvPr/>
            </p:nvSpPr>
            <p:spPr>
              <a:xfrm>
                <a:off x="4312707"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76" name="等腰三角形 275"/>
              <p:cNvSpPr/>
              <p:nvPr/>
            </p:nvSpPr>
            <p:spPr>
              <a:xfrm>
                <a:off x="5394228"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77" name="等腰三角形 276"/>
              <p:cNvSpPr/>
              <p:nvPr/>
            </p:nvSpPr>
            <p:spPr>
              <a:xfrm>
                <a:off x="6475751"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78" name="等腰三角形 277"/>
              <p:cNvSpPr/>
              <p:nvPr/>
            </p:nvSpPr>
            <p:spPr>
              <a:xfrm>
                <a:off x="7557274"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79" name="等腰三角形 278"/>
              <p:cNvSpPr/>
              <p:nvPr/>
            </p:nvSpPr>
            <p:spPr>
              <a:xfrm>
                <a:off x="8638795"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80" name="等腰三角形 279"/>
              <p:cNvSpPr/>
              <p:nvPr/>
            </p:nvSpPr>
            <p:spPr>
              <a:xfrm>
                <a:off x="9720316"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81" name="等腰三角形 280"/>
              <p:cNvSpPr/>
              <p:nvPr/>
            </p:nvSpPr>
            <p:spPr>
              <a:xfrm>
                <a:off x="10801837"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82" name="等腰三角形 281"/>
              <p:cNvSpPr/>
              <p:nvPr/>
            </p:nvSpPr>
            <p:spPr>
              <a:xfrm>
                <a:off x="-543233"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83" name="等腰三角形 282"/>
              <p:cNvSpPr/>
              <p:nvPr/>
            </p:nvSpPr>
            <p:spPr>
              <a:xfrm>
                <a:off x="538288"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84" name="等腰三角形 283"/>
              <p:cNvSpPr/>
              <p:nvPr/>
            </p:nvSpPr>
            <p:spPr>
              <a:xfrm>
                <a:off x="1619811"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85" name="等腰三角形 284"/>
              <p:cNvSpPr/>
              <p:nvPr/>
            </p:nvSpPr>
            <p:spPr>
              <a:xfrm>
                <a:off x="2701334"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86" name="等腰三角形 285"/>
              <p:cNvSpPr/>
              <p:nvPr/>
            </p:nvSpPr>
            <p:spPr>
              <a:xfrm>
                <a:off x="3782855"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87" name="等腰三角形 286"/>
              <p:cNvSpPr/>
              <p:nvPr/>
            </p:nvSpPr>
            <p:spPr>
              <a:xfrm>
                <a:off x="4864376"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88" name="等腰三角形 287"/>
              <p:cNvSpPr/>
              <p:nvPr/>
            </p:nvSpPr>
            <p:spPr>
              <a:xfrm>
                <a:off x="5945897"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89" name="等腰三角形 288"/>
              <p:cNvSpPr/>
              <p:nvPr/>
            </p:nvSpPr>
            <p:spPr>
              <a:xfrm>
                <a:off x="7027420"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90" name="等腰三角形 289"/>
              <p:cNvSpPr/>
              <p:nvPr/>
            </p:nvSpPr>
            <p:spPr>
              <a:xfrm>
                <a:off x="8108943"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91" name="等腰三角形 290"/>
              <p:cNvSpPr/>
              <p:nvPr/>
            </p:nvSpPr>
            <p:spPr>
              <a:xfrm>
                <a:off x="9190464"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92" name="等腰三角形 291"/>
              <p:cNvSpPr/>
              <p:nvPr/>
            </p:nvSpPr>
            <p:spPr>
              <a:xfrm>
                <a:off x="10271985"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93" name="等腰三角形 292"/>
              <p:cNvSpPr/>
              <p:nvPr/>
            </p:nvSpPr>
            <p:spPr>
              <a:xfrm>
                <a:off x="11353506" y="961676"/>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94" name="等腰三角形 293"/>
              <p:cNvSpPr/>
              <p:nvPr/>
            </p:nvSpPr>
            <p:spPr>
              <a:xfrm>
                <a:off x="11852761" y="31133"/>
                <a:ext cx="1059708" cy="914400"/>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grpSp>
        <p:grpSp>
          <p:nvGrpSpPr>
            <p:cNvPr id="245" name="组合 244"/>
            <p:cNvGrpSpPr/>
            <p:nvPr/>
          </p:nvGrpSpPr>
          <p:grpSpPr>
            <a:xfrm>
              <a:off x="-486210" y="2151868"/>
              <a:ext cx="12759753" cy="523585"/>
              <a:chOff x="-486210" y="1808968"/>
              <a:chExt cx="12759753" cy="523585"/>
            </a:xfrm>
            <a:gradFill flip="none" rotWithShape="1">
              <a:gsLst>
                <a:gs pos="100000">
                  <a:schemeClr val="accent5">
                    <a:lumMod val="50000"/>
                    <a:alpha val="0"/>
                  </a:schemeClr>
                </a:gs>
                <a:gs pos="0">
                  <a:schemeClr val="accent6">
                    <a:alpha val="2000"/>
                  </a:schemeClr>
                </a:gs>
              </a:gsLst>
              <a:lin ang="5400000" scaled="1"/>
              <a:tileRect/>
            </a:gradFill>
          </p:grpSpPr>
          <p:sp>
            <p:nvSpPr>
              <p:cNvPr id="259" name="等腰三角形 258"/>
              <p:cNvSpPr/>
              <p:nvPr/>
            </p:nvSpPr>
            <p:spPr>
              <a:xfrm>
                <a:off x="-486210"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60" name="等腰三角形 259"/>
              <p:cNvSpPr/>
              <p:nvPr/>
            </p:nvSpPr>
            <p:spPr>
              <a:xfrm>
                <a:off x="578892"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61" name="等腰三角形 260"/>
              <p:cNvSpPr/>
              <p:nvPr/>
            </p:nvSpPr>
            <p:spPr>
              <a:xfrm>
                <a:off x="1643997"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62" name="等腰三角形 261"/>
              <p:cNvSpPr/>
              <p:nvPr/>
            </p:nvSpPr>
            <p:spPr>
              <a:xfrm>
                <a:off x="2709101"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63" name="等腰三角形 262"/>
              <p:cNvSpPr/>
              <p:nvPr/>
            </p:nvSpPr>
            <p:spPr>
              <a:xfrm>
                <a:off x="3774203"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64" name="等腰三角形 263"/>
              <p:cNvSpPr/>
              <p:nvPr/>
            </p:nvSpPr>
            <p:spPr>
              <a:xfrm>
                <a:off x="4839305"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65" name="等腰三角形 264"/>
              <p:cNvSpPr/>
              <p:nvPr/>
            </p:nvSpPr>
            <p:spPr>
              <a:xfrm>
                <a:off x="5904408"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66" name="等腰三角形 265"/>
              <p:cNvSpPr/>
              <p:nvPr/>
            </p:nvSpPr>
            <p:spPr>
              <a:xfrm>
                <a:off x="6969512"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67" name="等腰三角形 266"/>
              <p:cNvSpPr/>
              <p:nvPr/>
            </p:nvSpPr>
            <p:spPr>
              <a:xfrm>
                <a:off x="8034616"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68" name="等腰三角形 267"/>
              <p:cNvSpPr/>
              <p:nvPr/>
            </p:nvSpPr>
            <p:spPr>
              <a:xfrm>
                <a:off x="9099718"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69" name="等腰三角形 268"/>
              <p:cNvSpPr/>
              <p:nvPr/>
            </p:nvSpPr>
            <p:spPr>
              <a:xfrm>
                <a:off x="10164821"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70" name="等腰三角形 269"/>
              <p:cNvSpPr/>
              <p:nvPr/>
            </p:nvSpPr>
            <p:spPr>
              <a:xfrm>
                <a:off x="11229923" y="1808968"/>
                <a:ext cx="1043620" cy="523585"/>
              </a:xfrm>
              <a:prstGeom prst="triangle">
                <a:avLst/>
              </a:prstGeom>
              <a:grpFill/>
              <a:ln w="19050">
                <a:gradFill flip="none" rotWithShape="1">
                  <a:gsLst>
                    <a:gs pos="0">
                      <a:schemeClr val="accent1">
                        <a:lumMod val="5000"/>
                        <a:lumOff val="95000"/>
                        <a:alpha val="5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grpSp>
        <p:grpSp>
          <p:nvGrpSpPr>
            <p:cNvPr id="246" name="组合 245"/>
            <p:cNvGrpSpPr/>
            <p:nvPr/>
          </p:nvGrpSpPr>
          <p:grpSpPr>
            <a:xfrm>
              <a:off x="35602" y="1619039"/>
              <a:ext cx="12729617" cy="523585"/>
              <a:chOff x="35602" y="1619039"/>
              <a:chExt cx="12729617" cy="523585"/>
            </a:xfrm>
          </p:grpSpPr>
          <p:sp>
            <p:nvSpPr>
              <p:cNvPr id="247" name="等腰三角形 246"/>
              <p:cNvSpPr/>
              <p:nvPr/>
            </p:nvSpPr>
            <p:spPr>
              <a:xfrm>
                <a:off x="35602"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48" name="等腰三角形 247"/>
              <p:cNvSpPr/>
              <p:nvPr/>
            </p:nvSpPr>
            <p:spPr>
              <a:xfrm>
                <a:off x="1100704"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49" name="等腰三角形 248"/>
              <p:cNvSpPr/>
              <p:nvPr/>
            </p:nvSpPr>
            <p:spPr>
              <a:xfrm>
                <a:off x="2165807"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50" name="等腰三角形 249"/>
              <p:cNvSpPr/>
              <p:nvPr/>
            </p:nvSpPr>
            <p:spPr>
              <a:xfrm>
                <a:off x="3230909"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51" name="等腰三角形 250"/>
              <p:cNvSpPr/>
              <p:nvPr/>
            </p:nvSpPr>
            <p:spPr>
              <a:xfrm>
                <a:off x="4296011"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52" name="等腰三角形 251"/>
              <p:cNvSpPr/>
              <p:nvPr/>
            </p:nvSpPr>
            <p:spPr>
              <a:xfrm>
                <a:off x="5361114"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53" name="等腰三角形 252"/>
              <p:cNvSpPr/>
              <p:nvPr/>
            </p:nvSpPr>
            <p:spPr>
              <a:xfrm>
                <a:off x="6426218"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54" name="等腰三角形 253"/>
              <p:cNvSpPr/>
              <p:nvPr/>
            </p:nvSpPr>
            <p:spPr>
              <a:xfrm>
                <a:off x="7491322"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55" name="等腰三角形 254"/>
              <p:cNvSpPr/>
              <p:nvPr/>
            </p:nvSpPr>
            <p:spPr>
              <a:xfrm>
                <a:off x="8556424"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56" name="等腰三角形 255"/>
              <p:cNvSpPr/>
              <p:nvPr/>
            </p:nvSpPr>
            <p:spPr>
              <a:xfrm>
                <a:off x="9621527"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57" name="等腰三角形 256"/>
              <p:cNvSpPr/>
              <p:nvPr/>
            </p:nvSpPr>
            <p:spPr>
              <a:xfrm>
                <a:off x="10686629"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sp>
            <p:nvSpPr>
              <p:cNvPr id="258" name="等腰三角形 257"/>
              <p:cNvSpPr/>
              <p:nvPr/>
            </p:nvSpPr>
            <p:spPr>
              <a:xfrm>
                <a:off x="11721599" y="1619039"/>
                <a:ext cx="1043620" cy="523585"/>
              </a:xfrm>
              <a:prstGeom prst="triangle">
                <a:avLst/>
              </a:prstGeom>
              <a:solidFill>
                <a:schemeClr val="accent6">
                  <a:lumMod val="60000"/>
                  <a:lumOff val="40000"/>
                  <a:alpha val="1000"/>
                </a:schemeClr>
              </a:solidFill>
              <a:ln w="19050">
                <a:gradFill flip="none" rotWithShape="1">
                  <a:gsLst>
                    <a:gs pos="0">
                      <a:schemeClr val="accent1">
                        <a:lumMod val="5000"/>
                        <a:lumOff val="95000"/>
                        <a:alpha val="4000"/>
                      </a:schemeClr>
                    </a:gs>
                    <a:gs pos="100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88263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53" presetClass="entr" presetSubtype="16"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10" presetClass="entr" presetSubtype="0" fill="hold" nodeType="withEffect">
                                  <p:stCondLst>
                                    <p:cond delay="800"/>
                                  </p:stCondLst>
                                  <p:childTnLst>
                                    <p:set>
                                      <p:cBhvr>
                                        <p:cTn id="23" dur="1" fill="hold">
                                          <p:stCondLst>
                                            <p:cond delay="0"/>
                                          </p:stCondLst>
                                        </p:cTn>
                                        <p:tgtEl>
                                          <p:spTgt spid="241"/>
                                        </p:tgtEl>
                                        <p:attrNameLst>
                                          <p:attrName>style.visibility</p:attrName>
                                        </p:attrNameLst>
                                      </p:cBhvr>
                                      <p:to>
                                        <p:strVal val="visible"/>
                                      </p:to>
                                    </p:set>
                                    <p:animEffect transition="in" filter="fade">
                                      <p:cBhvr>
                                        <p:cTn id="24" dur="500"/>
                                        <p:tgtEl>
                                          <p:spTgt spid="241"/>
                                        </p:tgtEl>
                                      </p:cBhvr>
                                    </p:animEffect>
                                  </p:childTnLst>
                                </p:cTn>
                              </p:par>
                              <p:par>
                                <p:cTn id="25" presetID="42" presetClass="entr" presetSubtype="0" fill="hold" nodeType="withEffect">
                                  <p:stCondLst>
                                    <p:cond delay="8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10" presetClass="entr" presetSubtype="0" fill="hold" nodeType="withEffect">
                                  <p:stCondLst>
                                    <p:cond delay="500"/>
                                  </p:stCondLst>
                                  <p:childTnLst>
                                    <p:set>
                                      <p:cBhvr>
                                        <p:cTn id="31" dur="1" fill="hold">
                                          <p:stCondLst>
                                            <p:cond delay="0"/>
                                          </p:stCondLst>
                                        </p:cTn>
                                        <p:tgtEl>
                                          <p:spTgt spid="242"/>
                                        </p:tgtEl>
                                        <p:attrNameLst>
                                          <p:attrName>style.visibility</p:attrName>
                                        </p:attrNameLst>
                                      </p:cBhvr>
                                      <p:to>
                                        <p:strVal val="visible"/>
                                      </p:to>
                                    </p:set>
                                    <p:animEffect transition="in" filter="fade">
                                      <p:cBhvr>
                                        <p:cTn id="32" dur="2000"/>
                                        <p:tgtEl>
                                          <p:spTgt spid="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12909328"/>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1242" y="1064985"/>
            <a:ext cx="4256314" cy="2837543"/>
          </a:xfrm>
          <a:prstGeom prst="rect">
            <a:avLst/>
          </a:prstGeom>
        </p:spPr>
      </p:pic>
      <p:sp>
        <p:nvSpPr>
          <p:cNvPr id="4" name="文本框 3"/>
          <p:cNvSpPr txBox="1"/>
          <p:nvPr/>
        </p:nvSpPr>
        <p:spPr>
          <a:xfrm>
            <a:off x="691242" y="443997"/>
            <a:ext cx="4256314" cy="461665"/>
          </a:xfrm>
          <a:prstGeom prst="rect">
            <a:avLst/>
          </a:prstGeom>
          <a:noFill/>
        </p:spPr>
        <p:txBody>
          <a:bodyPr wrap="square" rtlCol="0">
            <a:spAutoFit/>
          </a:bodyPr>
          <a:lstStyle/>
          <a:p>
            <a:r>
              <a:rPr lang="zh-CN" altLang="en-US" sz="2400" b="1" spc="200" dirty="0">
                <a:solidFill>
                  <a:schemeClr val="tx2"/>
                </a:solidFill>
                <a:latin typeface="微软雅黑" panose="020B0503020204020204" pitchFamily="34" charset="-122"/>
                <a:ea typeface="微软雅黑" panose="020B0503020204020204" pitchFamily="34" charset="-122"/>
              </a:rPr>
              <a:t>校园风景可替换图</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8586" y="605155"/>
            <a:ext cx="3080970" cy="2053811"/>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1835" y="605154"/>
            <a:ext cx="2509157" cy="1672771"/>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3062" y="3078059"/>
            <a:ext cx="4596493" cy="3064329"/>
          </a:xfrm>
          <a:prstGeom prst="rect">
            <a:avLst/>
          </a:prstGeom>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val="0"/>
              </a:ext>
            </a:extLst>
          </a:blip>
          <a:srcRect l="5000" t="-795" r="28333" b="795"/>
          <a:stretch/>
        </p:blipFill>
        <p:spPr>
          <a:xfrm>
            <a:off x="691242" y="4081306"/>
            <a:ext cx="2061082" cy="2061082"/>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00071" y="4065558"/>
            <a:ext cx="3115245" cy="2076830"/>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11835" y="2575269"/>
            <a:ext cx="886948" cy="1192945"/>
          </a:xfrm>
          <a:prstGeom prst="rect">
            <a:avLst/>
          </a:prstGeom>
        </p:spPr>
      </p:pic>
    </p:spTree>
    <p:extLst>
      <p:ext uri="{BB962C8B-B14F-4D97-AF65-F5344CB8AC3E}">
        <p14:creationId xmlns:p14="http://schemas.microsoft.com/office/powerpoint/2010/main" val="20533868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6030" y="1221877"/>
            <a:ext cx="3125765" cy="2083843"/>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8754" y="3498859"/>
            <a:ext cx="3125765" cy="2083843"/>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6031" y="3498859"/>
            <a:ext cx="3125764" cy="2083843"/>
          </a:xfrm>
          <a:prstGeom prst="rect">
            <a:avLst/>
          </a:prstGeom>
        </p:spPr>
      </p:pic>
      <p:pic>
        <p:nvPicPr>
          <p:cNvPr id="9" name="图片 8"/>
          <p:cNvPicPr>
            <a:picLocks noChangeAspect="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tretch>
            <a:fillRect/>
          </a:stretch>
        </p:blipFill>
        <p:spPr>
          <a:xfrm>
            <a:off x="4998754" y="1221877"/>
            <a:ext cx="3125765" cy="2083844"/>
          </a:xfrm>
          <a:prstGeom prst="rect">
            <a:avLst/>
          </a:prstGeom>
        </p:spPr>
      </p:pic>
      <p:pic>
        <p:nvPicPr>
          <p:cNvPr id="10" name="图片 9"/>
          <p:cNvPicPr>
            <a:picLocks noChangeAspect="1"/>
          </p:cNvPicPr>
          <p:nvPr/>
        </p:nvPicPr>
        <p:blipFill rotWithShape="1">
          <a:blip r:embed="rId7" cstate="print">
            <a:extLst>
              <a:ext uri="{28A0092B-C50C-407E-A947-70E740481C1C}">
                <a14:useLocalDpi xmlns:a14="http://schemas.microsoft.com/office/drawing/2010/main" val="0"/>
              </a:ext>
            </a:extLst>
          </a:blip>
          <a:srcRect l="24966" t="5674" r="8273" b="2128"/>
          <a:stretch/>
        </p:blipFill>
        <p:spPr>
          <a:xfrm>
            <a:off x="642026" y="1221877"/>
            <a:ext cx="4105072" cy="3779458"/>
          </a:xfrm>
          <a:prstGeom prst="rect">
            <a:avLst/>
          </a:prstGeom>
        </p:spPr>
      </p:pic>
      <p:sp>
        <p:nvSpPr>
          <p:cNvPr id="11" name="矩形 10"/>
          <p:cNvSpPr/>
          <p:nvPr/>
        </p:nvSpPr>
        <p:spPr>
          <a:xfrm>
            <a:off x="642026" y="5174140"/>
            <a:ext cx="4105072" cy="40856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20840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r="11995"/>
          <a:stretch/>
        </p:blipFill>
        <p:spPr>
          <a:xfrm>
            <a:off x="8538793" y="255590"/>
            <a:ext cx="2760726" cy="948692"/>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97913" y="408006"/>
            <a:ext cx="478706" cy="643860"/>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9323" y="4184700"/>
            <a:ext cx="2726199" cy="1754720"/>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198" y="1359214"/>
            <a:ext cx="4169044" cy="2830281"/>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81798" y="1356698"/>
            <a:ext cx="5030400" cy="2829600"/>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56146" y="4186298"/>
            <a:ext cx="3122621" cy="1754720"/>
          </a:xfrm>
          <a:prstGeom prst="rect">
            <a:avLst/>
          </a:prstGeom>
        </p:spPr>
      </p:pic>
      <p:pic>
        <p:nvPicPr>
          <p:cNvPr id="9" name="图片 8"/>
          <p:cNvPicPr>
            <a:picLocks noChangeAspect="1"/>
          </p:cNvPicPr>
          <p:nvPr/>
        </p:nvPicPr>
        <p:blipFill rotWithShape="1">
          <a:blip r:embed="rId9" cstate="print">
            <a:extLst>
              <a:ext uri="{28A0092B-C50C-407E-A947-70E740481C1C}">
                <a14:useLocalDpi xmlns:a14="http://schemas.microsoft.com/office/drawing/2010/main" val="0"/>
              </a:ext>
            </a:extLst>
          </a:blip>
          <a:srcRect t="20039" b="5211"/>
          <a:stretch/>
        </p:blipFill>
        <p:spPr>
          <a:xfrm>
            <a:off x="3805522" y="4184700"/>
            <a:ext cx="3349733" cy="1754720"/>
          </a:xfrm>
          <a:prstGeom prst="rect">
            <a:avLst/>
          </a:prstGeom>
        </p:spPr>
      </p:pic>
      <p:sp>
        <p:nvSpPr>
          <p:cNvPr id="12" name="矩形 11"/>
          <p:cNvSpPr/>
          <p:nvPr/>
        </p:nvSpPr>
        <p:spPr>
          <a:xfrm>
            <a:off x="10378100" y="1356698"/>
            <a:ext cx="764498" cy="458272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85414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0" name="文本框 9"/>
          <p:cNvSpPr txBox="1"/>
          <p:nvPr/>
        </p:nvSpPr>
        <p:spPr>
          <a:xfrm>
            <a:off x="2595319" y="581676"/>
            <a:ext cx="8788923" cy="5832366"/>
          </a:xfrm>
          <a:prstGeom prst="rect">
            <a:avLst/>
          </a:prstGeom>
          <a:noFill/>
        </p:spPr>
        <p:txBody>
          <a:bodyPr wrap="square" rtlCol="0">
            <a:spAutoFit/>
          </a:bodyPr>
          <a:lstStyle/>
          <a:p>
            <a:pPr algn="just">
              <a:lnSpc>
                <a:spcPct val="150000"/>
              </a:lnSpc>
              <a:spcBef>
                <a:spcPts val="600"/>
              </a:spcBef>
            </a:pPr>
            <a:r>
              <a:rPr lang="zh-CN" altLang="en-US" b="1" dirty="0">
                <a:solidFill>
                  <a:schemeClr val="accent5">
                    <a:lumMod val="50000"/>
                  </a:schemeClr>
                </a:solidFill>
                <a:latin typeface="微软雅黑" panose="020B0503020204020204" pitchFamily="34" charset="-122"/>
                <a:ea typeface="微软雅黑" panose="020B0503020204020204" pitchFamily="34" charset="-122"/>
              </a:rPr>
              <a:t>字体推荐：</a:t>
            </a:r>
            <a:r>
              <a:rPr lang="zh-CN" altLang="en-US" dirty="0">
                <a:solidFill>
                  <a:schemeClr val="accent5">
                    <a:lumMod val="50000"/>
                  </a:schemeClr>
                </a:solidFill>
                <a:latin typeface="微软雅黑" panose="020B0503020204020204" pitchFamily="34" charset="-122"/>
                <a:ea typeface="微软雅黑" panose="020B0503020204020204" pitchFamily="34" charset="-122"/>
              </a:rPr>
              <a:t>微软雅黑</a:t>
            </a:r>
            <a:r>
              <a:rPr lang="en-US" altLang="zh-CN" dirty="0">
                <a:solidFill>
                  <a:schemeClr val="accent5">
                    <a:lumMod val="50000"/>
                  </a:schemeClr>
                </a:solidFill>
                <a:latin typeface="微软雅黑" panose="020B0503020204020204" pitchFamily="34" charset="-122"/>
                <a:ea typeface="微软雅黑" panose="020B0503020204020204" pitchFamily="34" charset="-122"/>
              </a:rPr>
              <a:t>&amp;</a:t>
            </a:r>
            <a:r>
              <a:rPr lang="zh-CN" altLang="en-US" dirty="0">
                <a:solidFill>
                  <a:schemeClr val="accent5">
                    <a:lumMod val="50000"/>
                  </a:schemeClr>
                </a:solidFill>
                <a:latin typeface="微软雅黑" panose="020B0503020204020204" pitchFamily="34" charset="-122"/>
                <a:ea typeface="微软雅黑" panose="020B0503020204020204" pitchFamily="34" charset="-122"/>
              </a:rPr>
              <a:t>黑体    </a:t>
            </a:r>
            <a:r>
              <a:rPr lang="zh-CN" altLang="en-US" b="1" dirty="0">
                <a:solidFill>
                  <a:schemeClr val="accent5">
                    <a:lumMod val="50000"/>
                  </a:schemeClr>
                </a:solidFill>
                <a:latin typeface="微软雅黑" panose="020B0503020204020204" pitchFamily="34" charset="-122"/>
                <a:ea typeface="微软雅黑" panose="020B0503020204020204" pitchFamily="34" charset="-122"/>
              </a:rPr>
              <a:t>行距推荐：</a:t>
            </a:r>
            <a:r>
              <a:rPr lang="zh-CN" altLang="en-US" dirty="0">
                <a:solidFill>
                  <a:schemeClr val="accent5">
                    <a:lumMod val="50000"/>
                  </a:schemeClr>
                </a:solidFill>
                <a:latin typeface="微软雅黑" panose="020B0503020204020204" pitchFamily="34" charset="-122"/>
                <a:ea typeface="微软雅黑" panose="020B0503020204020204" pitchFamily="34" charset="-122"/>
              </a:rPr>
              <a:t>建议行距</a:t>
            </a:r>
            <a:r>
              <a:rPr lang="en-US" altLang="zh-CN" dirty="0">
                <a:solidFill>
                  <a:schemeClr val="accent5">
                    <a:lumMod val="50000"/>
                  </a:schemeClr>
                </a:solidFill>
                <a:latin typeface="微软雅黑" panose="020B0503020204020204" pitchFamily="34" charset="-122"/>
                <a:ea typeface="微软雅黑" panose="020B0503020204020204" pitchFamily="34" charset="-122"/>
              </a:rPr>
              <a:t>1.5</a:t>
            </a:r>
          </a:p>
          <a:p>
            <a:pPr algn="just">
              <a:lnSpc>
                <a:spcPct val="150000"/>
              </a:lnSpc>
              <a:spcBef>
                <a:spcPts val="600"/>
              </a:spcBef>
            </a:pPr>
            <a:r>
              <a:rPr lang="zh-CN" altLang="en-US" b="1" dirty="0">
                <a:solidFill>
                  <a:schemeClr val="accent5">
                    <a:lumMod val="50000"/>
                  </a:schemeClr>
                </a:solidFill>
                <a:latin typeface="微软雅黑" panose="020B0503020204020204" pitchFamily="34" charset="-122"/>
                <a:ea typeface="微软雅黑" panose="020B0503020204020204" pitchFamily="34" charset="-122"/>
              </a:rPr>
              <a:t>字号推荐：</a:t>
            </a:r>
            <a:r>
              <a:rPr lang="zh-CN" altLang="en-US" dirty="0">
                <a:solidFill>
                  <a:schemeClr val="accent5">
                    <a:lumMod val="50000"/>
                  </a:schemeClr>
                </a:solidFill>
                <a:latin typeface="微软雅黑" panose="020B0503020204020204" pitchFamily="34" charset="-122"/>
                <a:ea typeface="微软雅黑" panose="020B0503020204020204" pitchFamily="34" charset="-122"/>
              </a:rPr>
              <a:t>正文字号建议使用</a:t>
            </a:r>
            <a:r>
              <a:rPr lang="en-US" altLang="zh-CN" dirty="0">
                <a:solidFill>
                  <a:schemeClr val="accent5">
                    <a:lumMod val="50000"/>
                  </a:schemeClr>
                </a:solidFill>
                <a:latin typeface="微软雅黑" panose="020B0503020204020204" pitchFamily="34" charset="-122"/>
                <a:ea typeface="微软雅黑" panose="020B0503020204020204" pitchFamily="34" charset="-122"/>
              </a:rPr>
              <a:t>14</a:t>
            </a:r>
            <a:r>
              <a:rPr lang="zh-CN" altLang="en-US" dirty="0">
                <a:solidFill>
                  <a:schemeClr val="accent5">
                    <a:lumMod val="50000"/>
                  </a:schemeClr>
                </a:solidFill>
                <a:latin typeface="微软雅黑" panose="020B0503020204020204" pitchFamily="34" charset="-122"/>
                <a:ea typeface="微软雅黑" panose="020B0503020204020204" pitchFamily="34" charset="-122"/>
              </a:rPr>
              <a:t>号及以上，可视答辩场合调整。</a:t>
            </a:r>
            <a:endParaRPr lang="en-US" altLang="zh-CN" dirty="0">
              <a:solidFill>
                <a:schemeClr val="accent5">
                  <a:lumMod val="50000"/>
                </a:schemeClr>
              </a:solidFill>
              <a:latin typeface="微软雅黑" panose="020B0503020204020204" pitchFamily="34" charset="-122"/>
              <a:ea typeface="微软雅黑" panose="020B0503020204020204" pitchFamily="34" charset="-122"/>
            </a:endParaRPr>
          </a:p>
          <a:p>
            <a:pPr marL="742950" lvl="1" indent="-285750" algn="just">
              <a:lnSpc>
                <a:spcPct val="150000"/>
              </a:lnSpc>
              <a:spcBef>
                <a:spcPts val="600"/>
              </a:spcBef>
              <a:spcAft>
                <a:spcPts val="600"/>
              </a:spcAft>
              <a:buFont typeface="Wingdings" panose="05000000000000000000" pitchFamily="2" charset="2"/>
              <a:buChar char="n"/>
            </a:pP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以比较研究法三项比较页为例，如答辩教室较大、老师距离</a:t>
            </a:r>
            <a:r>
              <a:rPr lang="en-US" altLang="zh-CN" sz="1600" dirty="0">
                <a:solidFill>
                  <a:schemeClr val="accent5">
                    <a:lumMod val="50000"/>
                  </a:schemeClr>
                </a:solidFill>
                <a:latin typeface="微软雅黑" panose="020B0503020204020204" pitchFamily="34" charset="-122"/>
                <a:ea typeface="微软雅黑" panose="020B0503020204020204" pitchFamily="34" charset="-122"/>
              </a:rPr>
              <a:t>PPT</a:t>
            </a: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放映设备较远，比较内容的具体表现可用更大字号在</a:t>
            </a:r>
            <a:r>
              <a:rPr lang="en-US" altLang="zh-CN" sz="1600" dirty="0">
                <a:solidFill>
                  <a:schemeClr val="accent5">
                    <a:lumMod val="50000"/>
                  </a:schemeClr>
                </a:solidFill>
                <a:latin typeface="微软雅黑" panose="020B0503020204020204" pitchFamily="34" charset="-122"/>
                <a:ea typeface="微软雅黑" panose="020B0503020204020204" pitchFamily="34" charset="-122"/>
              </a:rPr>
              <a:t>PPT</a:t>
            </a: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上记为相应关键词，具体展开在答辩中口述</a:t>
            </a:r>
            <a:endParaRPr lang="en-US" altLang="zh-CN" sz="1600" dirty="0">
              <a:solidFill>
                <a:schemeClr val="accent5">
                  <a:lumMod val="50000"/>
                </a:schemeClr>
              </a:solidFill>
              <a:latin typeface="微软雅黑" panose="020B0503020204020204" pitchFamily="34" charset="-122"/>
              <a:ea typeface="微软雅黑" panose="020B0503020204020204" pitchFamily="34" charset="-122"/>
            </a:endParaRPr>
          </a:p>
          <a:p>
            <a:pPr algn="just">
              <a:lnSpc>
                <a:spcPct val="150000"/>
              </a:lnSpc>
              <a:spcBef>
                <a:spcPts val="600"/>
              </a:spcBef>
            </a:pPr>
            <a:r>
              <a:rPr lang="zh-CN" altLang="en-US" b="1" dirty="0">
                <a:solidFill>
                  <a:schemeClr val="accent5">
                    <a:lumMod val="50000"/>
                  </a:schemeClr>
                </a:solidFill>
                <a:latin typeface="微软雅黑" panose="020B0503020204020204" pitchFamily="34" charset="-122"/>
                <a:ea typeface="微软雅黑" panose="020B0503020204020204" pitchFamily="34" charset="-122"/>
              </a:rPr>
              <a:t>模板使用指南：</a:t>
            </a:r>
            <a:endParaRPr lang="en-US" altLang="zh-CN" b="1" dirty="0">
              <a:solidFill>
                <a:schemeClr val="accent5">
                  <a:lumMod val="50000"/>
                </a:schemeClr>
              </a:solidFill>
              <a:latin typeface="微软雅黑" panose="020B0503020204020204" pitchFamily="34" charset="-122"/>
              <a:ea typeface="微软雅黑" panose="020B0503020204020204" pitchFamily="34" charset="-122"/>
            </a:endParaRPr>
          </a:p>
          <a:p>
            <a:pPr marL="742950" lvl="1" indent="-285750" algn="just">
              <a:lnSpc>
                <a:spcPct val="150000"/>
              </a:lnSpc>
              <a:buFont typeface="Wingdings" panose="05000000000000000000" pitchFamily="2" charset="2"/>
              <a:buChar char="n"/>
            </a:pP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如有更改主题色的需要，可在“设计”选项卡下，选择变体</a:t>
            </a:r>
            <a:r>
              <a:rPr lang="en-US" altLang="zh-CN" sz="1600" dirty="0">
                <a:solidFill>
                  <a:schemeClr val="accent5">
                    <a:lumMod val="50000"/>
                  </a:schemeClr>
                </a:solidFill>
                <a:latin typeface="微软雅黑" panose="020B0503020204020204" pitchFamily="34" charset="-122"/>
                <a:ea typeface="微软雅黑" panose="020B0503020204020204" pitchFamily="34" charset="-122"/>
              </a:rPr>
              <a:t>-</a:t>
            </a: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颜色，用</a:t>
            </a:r>
            <a:r>
              <a:rPr lang="en-US" altLang="zh-CN" sz="1600" dirty="0">
                <a:solidFill>
                  <a:schemeClr val="accent5">
                    <a:lumMod val="50000"/>
                  </a:schemeClr>
                </a:solidFill>
                <a:latin typeface="微软雅黑" panose="020B0503020204020204" pitchFamily="34" charset="-122"/>
                <a:ea typeface="微软雅黑" panose="020B0503020204020204" pitchFamily="34" charset="-122"/>
              </a:rPr>
              <a:t>office</a:t>
            </a: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的预设更换或在自定义颜色处进行自定义。</a:t>
            </a:r>
            <a:endParaRPr lang="en-US" altLang="zh-CN" sz="1600" dirty="0">
              <a:solidFill>
                <a:schemeClr val="accent5">
                  <a:lumMod val="50000"/>
                </a:schemeClr>
              </a:solidFill>
              <a:latin typeface="微软雅黑" panose="020B0503020204020204" pitchFamily="34" charset="-122"/>
              <a:ea typeface="微软雅黑" panose="020B0503020204020204" pitchFamily="34" charset="-122"/>
            </a:endParaRPr>
          </a:p>
          <a:p>
            <a:pPr marL="742950" lvl="1" indent="-285750" algn="just">
              <a:lnSpc>
                <a:spcPct val="150000"/>
              </a:lnSpc>
              <a:buFont typeface="Wingdings" panose="05000000000000000000" pitchFamily="2" charset="2"/>
              <a:buChar char="n"/>
            </a:pP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模板做了多处可视论文具体情况进行取舍的设定。如研究方法下对部分重要研究方法进行进一步说明的部分；再如论文结构部分，可以视论文结构的复杂程度决定使用普通模板或修改更为便捷的</a:t>
            </a:r>
            <a:r>
              <a:rPr lang="en-US" altLang="zh-CN" sz="1600" dirty="0">
                <a:solidFill>
                  <a:schemeClr val="accent5">
                    <a:lumMod val="50000"/>
                  </a:schemeClr>
                </a:solidFill>
                <a:latin typeface="微软雅黑" panose="020B0503020204020204" pitchFamily="34" charset="-122"/>
                <a:ea typeface="微软雅黑" panose="020B0503020204020204" pitchFamily="34" charset="-122"/>
              </a:rPr>
              <a:t>SmartArt</a:t>
            </a: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模板。</a:t>
            </a:r>
            <a:endParaRPr lang="en-US" altLang="zh-CN" sz="1600" dirty="0">
              <a:solidFill>
                <a:schemeClr val="accent5">
                  <a:lumMod val="50000"/>
                </a:schemeClr>
              </a:solidFill>
              <a:latin typeface="微软雅黑" panose="020B0503020204020204" pitchFamily="34" charset="-122"/>
              <a:ea typeface="微软雅黑" panose="020B0503020204020204" pitchFamily="34" charset="-122"/>
            </a:endParaRPr>
          </a:p>
          <a:p>
            <a:pPr marL="742950" lvl="1" indent="-285750" algn="just">
              <a:lnSpc>
                <a:spcPct val="150000"/>
              </a:lnSpc>
              <a:buFont typeface="Wingdings" panose="05000000000000000000" pitchFamily="2" charset="2"/>
              <a:buChar char="n"/>
            </a:pP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模板页面的灵活用法。</a:t>
            </a:r>
            <a:endParaRPr lang="en-US" altLang="zh-CN"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buFont typeface="Wingdings" panose="05000000000000000000" pitchFamily="2" charset="2"/>
              <a:buChar char="p"/>
            </a:pP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分点数目不够用的情况。</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algn="just"/>
            <a:endParaRPr lang="en-US" altLang="zh-CN" dirty="0">
              <a:latin typeface="微软雅黑" panose="020B0503020204020204" pitchFamily="34" charset="-122"/>
              <a:ea typeface="微软雅黑" panose="020B0503020204020204" pitchFamily="34" charset="-122"/>
            </a:endParaRPr>
          </a:p>
          <a:p>
            <a:pPr algn="just"/>
            <a:endParaRPr lang="en-US" altLang="zh-CN" dirty="0">
              <a:latin typeface="微软雅黑" panose="020B0503020204020204" pitchFamily="34" charset="-122"/>
              <a:ea typeface="微软雅黑" panose="020B0503020204020204" pitchFamily="34" charset="-122"/>
            </a:endParaRPr>
          </a:p>
          <a:p>
            <a:pPr algn="just"/>
            <a:endParaRPr lang="zh-CN" altLang="en-US" dirty="0">
              <a:latin typeface="微软雅黑" panose="020B0503020204020204" pitchFamily="34" charset="-122"/>
              <a:ea typeface="微软雅黑" panose="020B0503020204020204" pitchFamily="34" charset="-122"/>
            </a:endParaRPr>
          </a:p>
        </p:txBody>
      </p:sp>
      <p:sp>
        <p:nvSpPr>
          <p:cNvPr id="2" name="矩形 1"/>
          <p:cNvSpPr/>
          <p:nvPr/>
        </p:nvSpPr>
        <p:spPr>
          <a:xfrm>
            <a:off x="1743816" y="738430"/>
            <a:ext cx="189590" cy="19937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文本框 8"/>
          <p:cNvSpPr txBox="1"/>
          <p:nvPr/>
        </p:nvSpPr>
        <p:spPr>
          <a:xfrm>
            <a:off x="1001799" y="678470"/>
            <a:ext cx="553998" cy="1527123"/>
          </a:xfrm>
          <a:prstGeom prst="rect">
            <a:avLst/>
          </a:prstGeom>
          <a:noFill/>
        </p:spPr>
        <p:txBody>
          <a:bodyPr vert="eaVert" wrap="square" rtlCol="0">
            <a:spAutoFit/>
          </a:bodyPr>
          <a:lstStyle/>
          <a:p>
            <a:pPr algn="dist"/>
            <a:r>
              <a:rPr lang="zh-CN" altLang="en-US" sz="2400" b="1" dirty="0">
                <a:solidFill>
                  <a:schemeClr val="accent5">
                    <a:lumMod val="50000"/>
                  </a:schemeClr>
                </a:solidFill>
                <a:latin typeface="微软雅黑" panose="020B0503020204020204" pitchFamily="34" charset="-122"/>
                <a:ea typeface="微软雅黑" panose="020B0503020204020204" pitchFamily="34" charset="-122"/>
              </a:rPr>
              <a:t>使用贴士</a:t>
            </a: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50062" t="66667"/>
          <a:stretch/>
        </p:blipFill>
        <p:spPr>
          <a:xfrm>
            <a:off x="9236291" y="5223792"/>
            <a:ext cx="2028683" cy="1146748"/>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66667" r="50309"/>
          <a:stretch/>
        </p:blipFill>
        <p:spPr>
          <a:xfrm>
            <a:off x="6752615" y="5227538"/>
            <a:ext cx="2018658" cy="1146748"/>
          </a:xfrm>
          <a:prstGeom prst="rect">
            <a:avLst/>
          </a:prstGeom>
        </p:spPr>
      </p:pic>
      <p:sp>
        <p:nvSpPr>
          <p:cNvPr id="4" name="右箭头 3"/>
          <p:cNvSpPr/>
          <p:nvPr/>
        </p:nvSpPr>
        <p:spPr>
          <a:xfrm>
            <a:off x="8876527" y="5658508"/>
            <a:ext cx="254833" cy="284813"/>
          </a:xfrm>
          <a:prstGeom prst="rightArrow">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3125187" y="6106234"/>
            <a:ext cx="3162926" cy="26430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文本框 14"/>
          <p:cNvSpPr txBox="1"/>
          <p:nvPr/>
        </p:nvSpPr>
        <p:spPr>
          <a:xfrm>
            <a:off x="3085431" y="5690349"/>
            <a:ext cx="2616591" cy="369332"/>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模板应用改造示例</a:t>
            </a:r>
            <a:r>
              <a:rPr lang="en-US" altLang="zh-CN"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236291" y="273899"/>
            <a:ext cx="2147951" cy="307777"/>
          </a:xfrm>
          <a:prstGeom prst="rect">
            <a:avLst/>
          </a:prstGeom>
          <a:noFill/>
        </p:spPr>
        <p:txBody>
          <a:bodyPr wrap="square" rtlCol="0">
            <a:spAutoFit/>
          </a:bodyPr>
          <a:lstStyle/>
          <a:p>
            <a:r>
              <a:rPr lang="zh-CN" altLang="en-US" sz="1400" dirty="0">
                <a:solidFill>
                  <a:schemeClr val="tx2"/>
                </a:solidFill>
                <a:latin typeface="微软雅黑" panose="020B0503020204020204" pitchFamily="34" charset="-122"/>
                <a:ea typeface="微软雅黑" panose="020B0503020204020204" pitchFamily="34" charset="-122"/>
              </a:rPr>
              <a:t>＊注：微软雅黑不可商用</a:t>
            </a:r>
          </a:p>
        </p:txBody>
      </p:sp>
    </p:spTree>
    <p:extLst>
      <p:ext uri="{BB962C8B-B14F-4D97-AF65-F5344CB8AC3E}">
        <p14:creationId xmlns:p14="http://schemas.microsoft.com/office/powerpoint/2010/main" val="1169362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矩形 1"/>
          <p:cNvSpPr/>
          <p:nvPr/>
        </p:nvSpPr>
        <p:spPr>
          <a:xfrm>
            <a:off x="1743816" y="738430"/>
            <a:ext cx="189590" cy="19937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文本框 8"/>
          <p:cNvSpPr txBox="1"/>
          <p:nvPr/>
        </p:nvSpPr>
        <p:spPr>
          <a:xfrm>
            <a:off x="1001799" y="678470"/>
            <a:ext cx="553998" cy="1527123"/>
          </a:xfrm>
          <a:prstGeom prst="rect">
            <a:avLst/>
          </a:prstGeom>
          <a:noFill/>
        </p:spPr>
        <p:txBody>
          <a:bodyPr vert="eaVert" wrap="square" rtlCol="0">
            <a:spAutoFit/>
          </a:bodyPr>
          <a:lstStyle/>
          <a:p>
            <a:pPr algn="dist"/>
            <a:r>
              <a:rPr lang="zh-CN" altLang="en-US" sz="2400" b="1" dirty="0">
                <a:solidFill>
                  <a:schemeClr val="accent5">
                    <a:lumMod val="50000"/>
                  </a:schemeClr>
                </a:solidFill>
                <a:latin typeface="微软雅黑" panose="020B0503020204020204" pitchFamily="34" charset="-122"/>
                <a:ea typeface="微软雅黑" panose="020B0503020204020204" pitchFamily="34" charset="-122"/>
              </a:rPr>
              <a:t>使用贴士</a:t>
            </a:r>
          </a:p>
        </p:txBody>
      </p:sp>
      <p:sp>
        <p:nvSpPr>
          <p:cNvPr id="8" name="矩形 7"/>
          <p:cNvSpPr/>
          <p:nvPr/>
        </p:nvSpPr>
        <p:spPr>
          <a:xfrm>
            <a:off x="7555580" y="1478590"/>
            <a:ext cx="3162926" cy="26430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50385"/>
          <a:stretch/>
        </p:blipFill>
        <p:spPr>
          <a:xfrm>
            <a:off x="2669944" y="678470"/>
            <a:ext cx="2023324" cy="1161285"/>
          </a:xfrm>
          <a:prstGeom prst="rect">
            <a:avLst/>
          </a:prstGeom>
        </p:spPr>
      </p:pic>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r="50527"/>
          <a:stretch/>
        </p:blipFill>
        <p:spPr>
          <a:xfrm>
            <a:off x="5169137" y="678470"/>
            <a:ext cx="2017507" cy="1161285"/>
          </a:xfrm>
          <a:prstGeom prst="rect">
            <a:avLst/>
          </a:prstGeom>
        </p:spPr>
      </p:pic>
      <p:sp>
        <p:nvSpPr>
          <p:cNvPr id="13" name="右箭头 12"/>
          <p:cNvSpPr/>
          <p:nvPr/>
        </p:nvSpPr>
        <p:spPr>
          <a:xfrm>
            <a:off x="4823664" y="1115096"/>
            <a:ext cx="254833" cy="284813"/>
          </a:xfrm>
          <a:prstGeom prst="rightArrow">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文本框 13"/>
          <p:cNvSpPr txBox="1"/>
          <p:nvPr/>
        </p:nvSpPr>
        <p:spPr>
          <a:xfrm>
            <a:off x="7515824" y="1072699"/>
            <a:ext cx="2616591" cy="369332"/>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模板应用改造示例</a:t>
            </a:r>
            <a:r>
              <a:rPr lang="en-US" altLang="zh-CN" b="1" dirty="0">
                <a:solidFill>
                  <a:schemeClr val="bg1"/>
                </a:solidFill>
                <a:latin typeface="微软雅黑" panose="020B0503020204020204" pitchFamily="34" charset="-122"/>
                <a:ea typeface="微软雅黑" panose="020B0503020204020204" pitchFamily="34" charset="-122"/>
              </a:rPr>
              <a:t>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124854" y="2084255"/>
            <a:ext cx="8788923" cy="4416594"/>
          </a:xfrm>
          <a:prstGeom prst="rect">
            <a:avLst/>
          </a:prstGeom>
          <a:noFill/>
        </p:spPr>
        <p:txBody>
          <a:bodyPr wrap="square" rtlCol="0">
            <a:spAutoFit/>
          </a:bodyPr>
          <a:lstStyle/>
          <a:p>
            <a:pPr marL="742950" lvl="1" indent="-285750" algn="just">
              <a:lnSpc>
                <a:spcPct val="150000"/>
              </a:lnSpc>
              <a:buFont typeface="Wingdings" panose="05000000000000000000" pitchFamily="2" charset="2"/>
              <a:buChar char="n"/>
            </a:pP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模板页面的灵活用法。</a:t>
            </a:r>
            <a:endParaRPr lang="en-US" altLang="zh-CN" sz="1600"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buFont typeface="Wingdings" panose="05000000000000000000" pitchFamily="2" charset="2"/>
              <a:buChar char="p"/>
            </a:pP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替换图片的情况。</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buFont typeface="Wingdings" panose="05000000000000000000" pitchFamily="2" charset="2"/>
              <a:buChar char="p"/>
            </a:pP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buFont typeface="Wingdings" panose="05000000000000000000" pitchFamily="2" charset="2"/>
              <a:buChar char="p"/>
            </a:pP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buFont typeface="Wingdings" panose="05000000000000000000" pitchFamily="2" charset="2"/>
              <a:buChar char="p"/>
            </a:pP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buFont typeface="Wingdings" panose="05000000000000000000" pitchFamily="2" charset="2"/>
              <a:buChar char="p"/>
            </a:pP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buFont typeface="Wingdings" panose="05000000000000000000" pitchFamily="2" charset="2"/>
              <a:buChar char="p"/>
            </a:pP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buFont typeface="Wingdings" panose="05000000000000000000" pitchFamily="2" charset="2"/>
              <a:buChar char="p"/>
            </a:pP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buFont typeface="Wingdings" panose="05000000000000000000" pitchFamily="2" charset="2"/>
              <a:buChar char="p"/>
            </a:pP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buFont typeface="Wingdings" panose="05000000000000000000" pitchFamily="2" charset="2"/>
              <a:buChar char="p"/>
            </a:pP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buFont typeface="Wingdings" panose="05000000000000000000" pitchFamily="2" charset="2"/>
              <a:buChar char="p"/>
            </a:pP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buFont typeface="Wingdings" panose="05000000000000000000" pitchFamily="2" charset="2"/>
              <a:buChar char="p"/>
            </a:pP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spcBef>
                <a:spcPts val="600"/>
              </a:spcBef>
              <a:buFont typeface="Wingdings" panose="05000000000000000000" pitchFamily="2" charset="2"/>
              <a:buChar char="p"/>
            </a:pP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模板附有校徽、</a:t>
            </a:r>
            <a:r>
              <a:rPr lang="en-US" altLang="zh-CN" sz="1400" dirty="0">
                <a:solidFill>
                  <a:schemeClr val="accent5">
                    <a:lumMod val="50000"/>
                  </a:schemeClr>
                </a:solidFill>
                <a:latin typeface="微软雅黑" panose="020B0503020204020204" pitchFamily="34" charset="-122"/>
                <a:ea typeface="微软雅黑" panose="020B0503020204020204" pitchFamily="34" charset="-122"/>
              </a:rPr>
              <a:t>logo</a:t>
            </a: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的透明背景素材及多张校园风景图，更多灵活用法支持自行探索</a:t>
            </a:r>
            <a:r>
              <a:rPr lang="en-US" altLang="zh-CN" sz="1400" dirty="0">
                <a:solidFill>
                  <a:schemeClr val="accent5">
                    <a:lumMod val="50000"/>
                  </a:schemeClr>
                </a:solidFill>
                <a:latin typeface="微软雅黑" panose="020B0503020204020204" pitchFamily="34" charset="-122"/>
                <a:ea typeface="微软雅黑" panose="020B0503020204020204" pitchFamily="34" charset="-122"/>
              </a:rPr>
              <a:t>~</a:t>
            </a:r>
          </a:p>
        </p:txBody>
      </p:sp>
      <p:grpSp>
        <p:nvGrpSpPr>
          <p:cNvPr id="19" name="组合 18"/>
          <p:cNvGrpSpPr/>
          <p:nvPr/>
        </p:nvGrpSpPr>
        <p:grpSpPr>
          <a:xfrm>
            <a:off x="2674938" y="2868136"/>
            <a:ext cx="5445476" cy="3177057"/>
            <a:chOff x="2674938" y="2868136"/>
            <a:chExt cx="5445476" cy="3177057"/>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4938" y="2868136"/>
              <a:ext cx="5445476" cy="3177057"/>
            </a:xfrm>
            <a:prstGeom prst="rect">
              <a:avLst/>
            </a:prstGeom>
          </p:spPr>
        </p:pic>
        <p:sp>
          <p:nvSpPr>
            <p:cNvPr id="6" name="矩形 5"/>
            <p:cNvSpPr/>
            <p:nvPr/>
          </p:nvSpPr>
          <p:spPr>
            <a:xfrm>
              <a:off x="5169137" y="4578342"/>
              <a:ext cx="1174652" cy="18288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6" name="矩形 15"/>
          <p:cNvSpPr/>
          <p:nvPr/>
        </p:nvSpPr>
        <p:spPr>
          <a:xfrm>
            <a:off x="8120414" y="3192727"/>
            <a:ext cx="2326490" cy="18612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7" name="文本框 16"/>
          <p:cNvSpPr txBox="1"/>
          <p:nvPr/>
        </p:nvSpPr>
        <p:spPr>
          <a:xfrm>
            <a:off x="8044082" y="2868136"/>
            <a:ext cx="1942309" cy="307777"/>
          </a:xfrm>
          <a:prstGeom prst="rect">
            <a:avLst/>
          </a:prstGeom>
          <a:noFill/>
        </p:spPr>
        <p:txBody>
          <a:bodyPr wrap="square" rtlCol="0">
            <a:spAutoFit/>
          </a:bodyPr>
          <a:lstStyle/>
          <a:p>
            <a:pPr algn="dist"/>
            <a:r>
              <a:rPr lang="zh-CN" altLang="en-US" sz="1400" b="1" dirty="0">
                <a:solidFill>
                  <a:schemeClr val="bg1"/>
                </a:solidFill>
                <a:latin typeface="微软雅黑" panose="020B0503020204020204" pitchFamily="34" charset="-122"/>
                <a:ea typeface="微软雅黑" panose="020B0503020204020204" pitchFamily="34" charset="-122"/>
              </a:rPr>
              <a:t>模板应用改造示例</a:t>
            </a:r>
            <a:r>
              <a:rPr lang="en-US" altLang="zh-CN" sz="1400" b="1" dirty="0">
                <a:solidFill>
                  <a:schemeClr val="bg1"/>
                </a:solidFill>
                <a:latin typeface="微软雅黑" panose="020B0503020204020204" pitchFamily="34" charset="-122"/>
                <a:ea typeface="微软雅黑" panose="020B0503020204020204" pitchFamily="34" charset="-122"/>
              </a:rPr>
              <a:t>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8060454" y="3324153"/>
            <a:ext cx="3118543" cy="2508379"/>
          </a:xfrm>
          <a:prstGeom prst="rect">
            <a:avLst/>
          </a:prstGeom>
          <a:noFill/>
        </p:spPr>
        <p:txBody>
          <a:bodyPr wrap="square" rtlCol="0">
            <a:spAutoFit/>
          </a:bodyPr>
          <a:lstStyle/>
          <a:p>
            <a:pPr marL="342900" indent="-342900" algn="just">
              <a:lnSpc>
                <a:spcPct val="150000"/>
              </a:lnSpc>
              <a:spcAft>
                <a:spcPts val="600"/>
              </a:spcAft>
              <a:buFont typeface="+mj-ea"/>
              <a:buAutoNum type="circleNumDbPlain"/>
            </a:pP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在需要替换的图片上右键选择更改图片</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spcAft>
                <a:spcPts val="600"/>
              </a:spcAft>
              <a:buFont typeface="+mj-ea"/>
              <a:buAutoNum type="circleNumDbPlain"/>
            </a:pP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如导入的图片尺寸不合适可在</a:t>
            </a:r>
            <a:r>
              <a:rPr lang="zh-CN" altLang="en-US" sz="1400" b="1" dirty="0">
                <a:solidFill>
                  <a:schemeClr val="accent5">
                    <a:lumMod val="50000"/>
                  </a:schemeClr>
                </a:solidFill>
                <a:latin typeface="微软雅黑" panose="020B0503020204020204" pitchFamily="34" charset="-122"/>
                <a:ea typeface="微软雅黑" panose="020B0503020204020204" pitchFamily="34" charset="-122"/>
              </a:rPr>
              <a:t>图片工具</a:t>
            </a:r>
            <a:r>
              <a:rPr lang="en-US" altLang="zh-CN" sz="1400" b="1" dirty="0">
                <a:solidFill>
                  <a:schemeClr val="accent5">
                    <a:lumMod val="50000"/>
                  </a:schemeClr>
                </a:solidFill>
                <a:latin typeface="微软雅黑" panose="020B0503020204020204" pitchFamily="34" charset="-122"/>
                <a:ea typeface="微软雅黑" panose="020B0503020204020204" pitchFamily="34" charset="-122"/>
              </a:rPr>
              <a:t>-</a:t>
            </a:r>
            <a:r>
              <a:rPr lang="zh-CN" altLang="en-US" sz="1400" b="1" dirty="0">
                <a:solidFill>
                  <a:schemeClr val="accent5">
                    <a:lumMod val="50000"/>
                  </a:schemeClr>
                </a:solidFill>
                <a:latin typeface="微软雅黑" panose="020B0503020204020204" pitchFamily="34" charset="-122"/>
                <a:ea typeface="微软雅黑" panose="020B0503020204020204" pitchFamily="34" charset="-122"/>
              </a:rPr>
              <a:t>格式</a:t>
            </a: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选择</a:t>
            </a:r>
            <a:r>
              <a:rPr lang="zh-CN" altLang="en-US" sz="1400" b="1" dirty="0">
                <a:solidFill>
                  <a:schemeClr val="accent5">
                    <a:lumMod val="50000"/>
                  </a:schemeClr>
                </a:solidFill>
                <a:latin typeface="微软雅黑" panose="020B0503020204020204" pitchFamily="34" charset="-122"/>
                <a:ea typeface="微软雅黑" panose="020B0503020204020204" pitchFamily="34" charset="-122"/>
              </a:rPr>
              <a:t>裁剪</a:t>
            </a: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，以示例模板为例，将</a:t>
            </a:r>
            <a:r>
              <a:rPr lang="zh-CN" altLang="en-US" sz="1400" b="1" dirty="0">
                <a:solidFill>
                  <a:schemeClr val="accent5">
                    <a:lumMod val="50000"/>
                  </a:schemeClr>
                </a:solidFill>
                <a:latin typeface="微软雅黑" panose="020B0503020204020204" pitchFamily="34" charset="-122"/>
                <a:ea typeface="微软雅黑" panose="020B0503020204020204" pitchFamily="34" charset="-122"/>
              </a:rPr>
              <a:t>纵横比设为</a:t>
            </a:r>
            <a:r>
              <a:rPr lang="en-US" altLang="zh-CN" sz="1400" b="1" dirty="0">
                <a:solidFill>
                  <a:schemeClr val="accent5">
                    <a:lumMod val="50000"/>
                  </a:schemeClr>
                </a:solidFill>
                <a:latin typeface="微软雅黑" panose="020B0503020204020204" pitchFamily="34" charset="-122"/>
                <a:ea typeface="微软雅黑" panose="020B0503020204020204" pitchFamily="34" charset="-122"/>
              </a:rPr>
              <a:t>1</a:t>
            </a:r>
            <a:r>
              <a:rPr lang="zh-CN" altLang="en-US" sz="1400" b="1" dirty="0">
                <a:solidFill>
                  <a:schemeClr val="accent5">
                    <a:lumMod val="50000"/>
                  </a:schemeClr>
                </a:solidFill>
                <a:latin typeface="微软雅黑" panose="020B0503020204020204" pitchFamily="34" charset="-122"/>
                <a:ea typeface="微软雅黑" panose="020B0503020204020204" pitchFamily="34" charset="-122"/>
              </a:rPr>
              <a:t>：</a:t>
            </a:r>
            <a:r>
              <a:rPr lang="en-US" altLang="zh-CN" sz="1400" b="1" dirty="0">
                <a:solidFill>
                  <a:schemeClr val="accent5">
                    <a:lumMod val="50000"/>
                  </a:schemeClr>
                </a:solidFill>
                <a:latin typeface="微软雅黑" panose="020B0503020204020204" pitchFamily="34" charset="-122"/>
                <a:ea typeface="微软雅黑" panose="020B0503020204020204" pitchFamily="34" charset="-122"/>
              </a:rPr>
              <a:t>1</a:t>
            </a:r>
          </a:p>
          <a:p>
            <a:pPr marL="342900" indent="-342900" algn="just">
              <a:lnSpc>
                <a:spcPct val="150000"/>
              </a:lnSpc>
              <a:spcAft>
                <a:spcPts val="600"/>
              </a:spcAft>
              <a:buFont typeface="+mj-ea"/>
              <a:buAutoNum type="circleNumDbPlain"/>
            </a:pP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在</a:t>
            </a:r>
            <a:r>
              <a:rPr lang="zh-CN" altLang="en-US" sz="1400" b="1" dirty="0">
                <a:solidFill>
                  <a:schemeClr val="accent5">
                    <a:lumMod val="50000"/>
                  </a:schemeClr>
                </a:solidFill>
                <a:latin typeface="微软雅黑" panose="020B0503020204020204" pitchFamily="34" charset="-122"/>
                <a:ea typeface="微软雅黑" panose="020B0503020204020204" pitchFamily="34" charset="-122"/>
              </a:rPr>
              <a:t>图片工具</a:t>
            </a:r>
            <a:r>
              <a:rPr lang="en-US" altLang="zh-CN" sz="1400" b="1" dirty="0">
                <a:solidFill>
                  <a:schemeClr val="accent5">
                    <a:lumMod val="50000"/>
                  </a:schemeClr>
                </a:solidFill>
                <a:latin typeface="微软雅黑" panose="020B0503020204020204" pitchFamily="34" charset="-122"/>
                <a:ea typeface="微软雅黑" panose="020B0503020204020204" pitchFamily="34" charset="-122"/>
              </a:rPr>
              <a:t>-</a:t>
            </a:r>
            <a:r>
              <a:rPr lang="zh-CN" altLang="en-US" sz="1400" b="1" dirty="0">
                <a:solidFill>
                  <a:schemeClr val="accent5">
                    <a:lumMod val="50000"/>
                  </a:schemeClr>
                </a:solidFill>
                <a:latin typeface="微软雅黑" panose="020B0503020204020204" pitchFamily="34" charset="-122"/>
                <a:ea typeface="微软雅黑" panose="020B0503020204020204" pitchFamily="34" charset="-122"/>
              </a:rPr>
              <a:t>格式</a:t>
            </a: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中的</a:t>
            </a:r>
            <a:r>
              <a:rPr lang="zh-CN" altLang="en-US" sz="1400" b="1" dirty="0">
                <a:solidFill>
                  <a:schemeClr val="accent5">
                    <a:lumMod val="50000"/>
                  </a:schemeClr>
                </a:solidFill>
                <a:latin typeface="微软雅黑" panose="020B0503020204020204" pitchFamily="34" charset="-122"/>
                <a:ea typeface="微软雅黑" panose="020B0503020204020204" pitchFamily="34" charset="-122"/>
              </a:rPr>
              <a:t>大小</a:t>
            </a: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将宽度或高度设置为</a:t>
            </a:r>
            <a:r>
              <a:rPr lang="en-US" altLang="zh-CN" sz="1400" dirty="0">
                <a:solidFill>
                  <a:schemeClr val="accent5">
                    <a:lumMod val="50000"/>
                  </a:schemeClr>
                </a:solidFill>
                <a:latin typeface="微软雅黑" panose="020B0503020204020204" pitchFamily="34" charset="-122"/>
                <a:ea typeface="微软雅黑" panose="020B0503020204020204" pitchFamily="34" charset="-122"/>
              </a:rPr>
              <a:t>3.54cm</a:t>
            </a: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完成修改</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63242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矩形 1"/>
          <p:cNvSpPr/>
          <p:nvPr/>
        </p:nvSpPr>
        <p:spPr>
          <a:xfrm>
            <a:off x="1743816" y="738430"/>
            <a:ext cx="189590" cy="19937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文本框 8"/>
          <p:cNvSpPr txBox="1"/>
          <p:nvPr/>
        </p:nvSpPr>
        <p:spPr>
          <a:xfrm>
            <a:off x="1001799" y="678470"/>
            <a:ext cx="553998" cy="1527123"/>
          </a:xfrm>
          <a:prstGeom prst="rect">
            <a:avLst/>
          </a:prstGeom>
          <a:noFill/>
        </p:spPr>
        <p:txBody>
          <a:bodyPr vert="eaVert" wrap="square" rtlCol="0">
            <a:spAutoFit/>
          </a:bodyPr>
          <a:lstStyle/>
          <a:p>
            <a:pPr algn="dist"/>
            <a:r>
              <a:rPr lang="zh-CN" altLang="en-US" sz="2400" b="1" dirty="0">
                <a:solidFill>
                  <a:schemeClr val="accent5">
                    <a:lumMod val="50000"/>
                  </a:schemeClr>
                </a:solidFill>
                <a:latin typeface="微软雅黑" panose="020B0503020204020204" pitchFamily="34" charset="-122"/>
                <a:ea typeface="微软雅黑" panose="020B0503020204020204" pitchFamily="34" charset="-122"/>
              </a:rPr>
              <a:t>使用贴士</a:t>
            </a:r>
          </a:p>
        </p:txBody>
      </p:sp>
      <p:sp>
        <p:nvSpPr>
          <p:cNvPr id="19" name="文本框 18"/>
          <p:cNvSpPr txBox="1"/>
          <p:nvPr/>
        </p:nvSpPr>
        <p:spPr>
          <a:xfrm>
            <a:off x="2595319" y="581676"/>
            <a:ext cx="8788923" cy="4570482"/>
          </a:xfrm>
          <a:prstGeom prst="rect">
            <a:avLst/>
          </a:prstGeom>
          <a:noFill/>
        </p:spPr>
        <p:txBody>
          <a:bodyPr wrap="square" rtlCol="0">
            <a:spAutoFit/>
          </a:bodyPr>
          <a:lstStyle/>
          <a:p>
            <a:pPr algn="just">
              <a:lnSpc>
                <a:spcPct val="150000"/>
              </a:lnSpc>
              <a:spcBef>
                <a:spcPts val="600"/>
              </a:spcBef>
              <a:spcAft>
                <a:spcPts val="600"/>
              </a:spcAft>
            </a:pPr>
            <a:r>
              <a:rPr lang="zh-CN" altLang="en-US" b="1" dirty="0">
                <a:solidFill>
                  <a:schemeClr val="accent5">
                    <a:lumMod val="50000"/>
                  </a:schemeClr>
                </a:solidFill>
                <a:latin typeface="微软雅黑" panose="020B0503020204020204" pitchFamily="34" charset="-122"/>
                <a:ea typeface="微软雅黑" panose="020B0503020204020204" pitchFamily="34" charset="-122"/>
              </a:rPr>
              <a:t>这份模板的其他相关说明：</a:t>
            </a:r>
            <a:endParaRPr lang="en-US" altLang="zh-CN" b="1" dirty="0">
              <a:latin typeface="微软雅黑" panose="020B0503020204020204" pitchFamily="34" charset="-122"/>
              <a:ea typeface="微软雅黑" panose="020B0503020204020204" pitchFamily="34" charset="-122"/>
            </a:endParaRPr>
          </a:p>
          <a:p>
            <a:pPr marL="742950" lvl="1" indent="-285750" algn="just">
              <a:lnSpc>
                <a:spcPct val="150000"/>
              </a:lnSpc>
              <a:spcAft>
                <a:spcPts val="600"/>
              </a:spcAft>
              <a:buFont typeface="Wingdings" panose="05000000000000000000" pitchFamily="2" charset="2"/>
              <a:buChar char="n"/>
            </a:pP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除个别图标外，模板大部分形状可编辑。如问号、过渡页左下角的书籍、太极图等，可根据需要改变颜色、调整大小、编辑顶点。</a:t>
            </a:r>
            <a:endParaRPr lang="en-US" altLang="zh-CN" sz="1600" dirty="0">
              <a:solidFill>
                <a:schemeClr val="accent5">
                  <a:lumMod val="50000"/>
                </a:schemeClr>
              </a:solidFill>
              <a:latin typeface="微软雅黑" panose="020B0503020204020204" pitchFamily="34" charset="-122"/>
              <a:ea typeface="微软雅黑" panose="020B0503020204020204" pitchFamily="34" charset="-122"/>
            </a:endParaRPr>
          </a:p>
          <a:p>
            <a:pPr marL="742950" lvl="1" indent="-285750" algn="just">
              <a:lnSpc>
                <a:spcPct val="150000"/>
              </a:lnSpc>
              <a:spcAft>
                <a:spcPts val="600"/>
              </a:spcAft>
              <a:buFont typeface="Wingdings" panose="05000000000000000000" pitchFamily="2" charset="2"/>
              <a:buChar char="n"/>
            </a:pP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如因素材叠放调整不便，可在“开始”选项卡</a:t>
            </a:r>
            <a:r>
              <a:rPr lang="en-US" altLang="zh-CN" sz="1600" dirty="0">
                <a:solidFill>
                  <a:schemeClr val="accent5">
                    <a:lumMod val="50000"/>
                  </a:schemeClr>
                </a:solidFill>
                <a:latin typeface="微软雅黑" panose="020B0503020204020204" pitchFamily="34" charset="-122"/>
                <a:ea typeface="微软雅黑" panose="020B0503020204020204" pitchFamily="34" charset="-122"/>
              </a:rPr>
              <a:t>-</a:t>
            </a: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编辑</a:t>
            </a:r>
            <a:r>
              <a:rPr lang="en-US" altLang="zh-CN" sz="1600" dirty="0">
                <a:solidFill>
                  <a:schemeClr val="accent5">
                    <a:lumMod val="50000"/>
                  </a:schemeClr>
                </a:solidFill>
                <a:latin typeface="微软雅黑" panose="020B0503020204020204" pitchFamily="34" charset="-122"/>
                <a:ea typeface="微软雅黑" panose="020B0503020204020204" pitchFamily="34" charset="-122"/>
              </a:rPr>
              <a:t>-</a:t>
            </a: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选择</a:t>
            </a:r>
            <a:r>
              <a:rPr lang="en-US" altLang="zh-CN" sz="1600" dirty="0">
                <a:solidFill>
                  <a:schemeClr val="accent5">
                    <a:lumMod val="50000"/>
                  </a:schemeClr>
                </a:solidFill>
                <a:latin typeface="微软雅黑" panose="020B0503020204020204" pitchFamily="34" charset="-122"/>
                <a:ea typeface="微软雅黑" panose="020B0503020204020204" pitchFamily="34" charset="-122"/>
              </a:rPr>
              <a:t>-</a:t>
            </a: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选择窗格中找到对应素材。</a:t>
            </a:r>
            <a:endParaRPr lang="en-US" altLang="zh-CN" sz="1600" dirty="0">
              <a:solidFill>
                <a:schemeClr val="accent5">
                  <a:lumMod val="50000"/>
                </a:schemeClr>
              </a:solidFill>
              <a:latin typeface="微软雅黑" panose="020B0503020204020204" pitchFamily="34" charset="-122"/>
              <a:ea typeface="微软雅黑" panose="020B0503020204020204" pitchFamily="34" charset="-122"/>
            </a:endParaRPr>
          </a:p>
          <a:p>
            <a:pPr marL="742950" lvl="1" indent="-285750" algn="just">
              <a:lnSpc>
                <a:spcPct val="150000"/>
              </a:lnSpc>
              <a:spcAft>
                <a:spcPts val="600"/>
              </a:spcAft>
              <a:buFont typeface="Wingdings" panose="05000000000000000000" pitchFamily="2" charset="2"/>
              <a:buChar char="n"/>
            </a:pP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模板左上角的</a:t>
            </a:r>
            <a:r>
              <a:rPr lang="en-US" altLang="zh-CN" sz="1600" dirty="0">
                <a:solidFill>
                  <a:schemeClr val="accent5">
                    <a:lumMod val="50000"/>
                  </a:schemeClr>
                </a:solidFill>
                <a:latin typeface="微软雅黑" panose="020B0503020204020204" pitchFamily="34" charset="-122"/>
                <a:ea typeface="微软雅黑" panose="020B0503020204020204" pitchFamily="34" charset="-122"/>
              </a:rPr>
              <a:t>XISU</a:t>
            </a: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在母版中，如需编辑可在视图</a:t>
            </a:r>
            <a:r>
              <a:rPr lang="en-US" altLang="zh-CN" sz="1600" dirty="0">
                <a:solidFill>
                  <a:schemeClr val="accent5">
                    <a:lumMod val="50000"/>
                  </a:schemeClr>
                </a:solidFill>
                <a:latin typeface="微软雅黑" panose="020B0503020204020204" pitchFamily="34" charset="-122"/>
                <a:ea typeface="微软雅黑" panose="020B0503020204020204" pitchFamily="34" charset="-122"/>
              </a:rPr>
              <a:t>-</a:t>
            </a: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幻灯片母板中进行。</a:t>
            </a:r>
            <a:endParaRPr lang="en-US" altLang="zh-CN" sz="1600" dirty="0">
              <a:solidFill>
                <a:schemeClr val="accent5">
                  <a:lumMod val="50000"/>
                </a:schemeClr>
              </a:solidFill>
              <a:latin typeface="微软雅黑" panose="020B0503020204020204" pitchFamily="34" charset="-122"/>
              <a:ea typeface="微软雅黑" panose="020B0503020204020204" pitchFamily="34" charset="-122"/>
            </a:endParaRPr>
          </a:p>
          <a:p>
            <a:pPr marL="742950" lvl="1" indent="-285750" algn="just">
              <a:lnSpc>
                <a:spcPct val="150000"/>
              </a:lnSpc>
              <a:spcAft>
                <a:spcPts val="600"/>
              </a:spcAft>
              <a:buFont typeface="Wingdings" panose="05000000000000000000" pitchFamily="2" charset="2"/>
              <a:buChar char="n"/>
            </a:pP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“研究方法”节，研究方法整体说明页右侧圆柱，建议浅色的一排不要改动，调整前面深色一排的高度用以大致显示某种研究方法在你论文中用到的比重，柱体中央可以标注百分比，也可删去。</a:t>
            </a:r>
            <a:endParaRPr lang="en-US" altLang="zh-CN" sz="1600" dirty="0">
              <a:solidFill>
                <a:schemeClr val="accent5">
                  <a:lumMod val="50000"/>
                </a:schemeClr>
              </a:solidFill>
              <a:latin typeface="微软雅黑" panose="020B0503020204020204" pitchFamily="34" charset="-122"/>
              <a:ea typeface="微软雅黑" panose="020B0503020204020204" pitchFamily="34" charset="-122"/>
            </a:endParaRPr>
          </a:p>
          <a:p>
            <a:pPr marL="742950" lvl="1" indent="-285750" algn="just">
              <a:lnSpc>
                <a:spcPct val="150000"/>
              </a:lnSpc>
              <a:spcAft>
                <a:spcPts val="600"/>
              </a:spcAft>
              <a:buFont typeface="Wingdings" panose="05000000000000000000" pitchFamily="2" charset="2"/>
              <a:buChar char="n"/>
            </a:pPr>
            <a:r>
              <a:rPr lang="zh-CN" altLang="en-US" sz="1600" dirty="0">
                <a:solidFill>
                  <a:schemeClr val="accent5">
                    <a:lumMod val="50000"/>
                  </a:schemeClr>
                </a:solidFill>
                <a:latin typeface="微软雅黑" panose="020B0503020204020204" pitchFamily="34" charset="-122"/>
                <a:ea typeface="微软雅黑" panose="020B0503020204020204" pitchFamily="34" charset="-122"/>
              </a:rPr>
              <a:t>“论文结构”节部分的模板，除视论文结构的复杂程度选择性使用外，还可以：</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marL="1200150" lvl="2" indent="-285750" algn="just">
              <a:lnSpc>
                <a:spcPct val="150000"/>
              </a:lnSpc>
              <a:buFont typeface="Wingdings" panose="05000000000000000000" pitchFamily="2" charset="2"/>
              <a:buChar char="p"/>
            </a:pP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将其中一页模板作为论文总框架，将另外一页或两页作为重点章节的章节框架使用。</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algn="just"/>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97900" y="4779311"/>
            <a:ext cx="2786342" cy="1567318"/>
          </a:xfrm>
          <a:prstGeom prst="rect">
            <a:avLst/>
          </a:prstGeom>
        </p:spPr>
      </p:pic>
      <p:sp>
        <p:nvSpPr>
          <p:cNvPr id="20" name="矩形 19"/>
          <p:cNvSpPr/>
          <p:nvPr/>
        </p:nvSpPr>
        <p:spPr>
          <a:xfrm>
            <a:off x="3225800" y="6179511"/>
            <a:ext cx="5096239" cy="16711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文本框 20"/>
          <p:cNvSpPr txBox="1"/>
          <p:nvPr/>
        </p:nvSpPr>
        <p:spPr>
          <a:xfrm>
            <a:off x="5705448" y="5810179"/>
            <a:ext cx="2616591" cy="369332"/>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rPr>
              <a:t>模板应用改造示例</a:t>
            </a:r>
            <a:r>
              <a:rPr lang="en-US" altLang="zh-CN" b="1" dirty="0">
                <a:solidFill>
                  <a:schemeClr val="bg1"/>
                </a:solidFill>
                <a:latin typeface="微软雅黑" panose="020B0503020204020204" pitchFamily="34" charset="-122"/>
                <a:ea typeface="微软雅黑" panose="020B0503020204020204" pitchFamily="34" charset="-122"/>
              </a:rPr>
              <a:t>4</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2363063" y="4736660"/>
            <a:ext cx="6112558" cy="377411"/>
          </a:xfrm>
          <a:prstGeom prst="rect">
            <a:avLst/>
          </a:prstGeom>
        </p:spPr>
        <p:txBody>
          <a:bodyPr wrap="square">
            <a:spAutoFit/>
          </a:bodyPr>
          <a:lstStyle/>
          <a:p>
            <a:pPr lvl="2">
              <a:lnSpc>
                <a:spcPct val="150000"/>
              </a:lnSpc>
              <a:spcAft>
                <a:spcPts val="600"/>
              </a:spcAft>
            </a:pPr>
            <a:r>
              <a:rPr lang="en-US" altLang="zh-CN" sz="1400" dirty="0">
                <a:solidFill>
                  <a:schemeClr val="accent5">
                    <a:lumMod val="50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注</a:t>
            </a:r>
            <a:r>
              <a:rPr lang="en-US" altLang="zh-CN" sz="1400" dirty="0">
                <a:solidFill>
                  <a:schemeClr val="accent5">
                    <a:lumMod val="50000"/>
                  </a:schemeClr>
                </a:solidFill>
                <a:latin typeface="微软雅黑" panose="020B0503020204020204" pitchFamily="34" charset="-122"/>
                <a:ea typeface="微软雅黑" panose="020B0503020204020204" pitchFamily="34" charset="-122"/>
              </a:rPr>
              <a:t>】</a:t>
            </a: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使用贴士中的改造示例图若看不清，可拖拽四角放大查看</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396978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坞壁有衣</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西安外国语大学</a:t>
            </a:r>
          </a:p>
        </p:txBody>
      </p:sp>
      <p:pic>
        <p:nvPicPr>
          <p:cNvPr id="6" name="图片 5" descr="图片包含 黑色, 文字&#10;&#10;描述已自动生成">
            <a:extLst>
              <a:ext uri="{FF2B5EF4-FFF2-40B4-BE49-F238E27FC236}">
                <a16:creationId xmlns:a16="http://schemas.microsoft.com/office/drawing/2014/main" id="{99ED80F7-132B-474F-9CFE-AFEB8224D0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2085603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 name="直接连接符"/>
          <p:cNvCxnSpPr/>
          <p:nvPr/>
        </p:nvCxnSpPr>
        <p:spPr>
          <a:xfrm>
            <a:off x="7231140" y="1480299"/>
            <a:ext cx="4773" cy="4046540"/>
          </a:xfrm>
          <a:prstGeom prst="line">
            <a:avLst/>
          </a:prstGeom>
          <a:ln w="28575"/>
        </p:spPr>
        <p:style>
          <a:lnRef idx="3">
            <a:schemeClr val="accent3"/>
          </a:lnRef>
          <a:fillRef idx="0">
            <a:schemeClr val="accent3"/>
          </a:fillRef>
          <a:effectRef idx="2">
            <a:schemeClr val="accent3"/>
          </a:effectRef>
          <a:fontRef idx="minor">
            <a:schemeClr val="tx1"/>
          </a:fontRef>
        </p:style>
      </p:cxnSp>
      <p:pic>
        <p:nvPicPr>
          <p:cNvPr id="5124" name="学位帽"/>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t="11127" b="18212"/>
          <a:stretch/>
        </p:blipFill>
        <p:spPr>
          <a:xfrm>
            <a:off x="7240686" y="2007262"/>
            <a:ext cx="1615904" cy="1141810"/>
          </a:xfrm>
          <a:prstGeom prst="rect">
            <a:avLst/>
          </a:prstGeom>
        </p:spPr>
      </p:pic>
      <p:sp>
        <p:nvSpPr>
          <p:cNvPr id="9" name="research background&amp;meaning"/>
          <p:cNvSpPr txBox="1"/>
          <p:nvPr/>
        </p:nvSpPr>
        <p:spPr>
          <a:xfrm>
            <a:off x="7440235" y="4003680"/>
            <a:ext cx="3855495" cy="307777"/>
          </a:xfrm>
          <a:prstGeom prst="rect">
            <a:avLst/>
          </a:prstGeom>
          <a:noFill/>
        </p:spPr>
        <p:txBody>
          <a:bodyPr wrap="square" rtlCol="0">
            <a:spAutoFit/>
          </a:bodyPr>
          <a:lstStyle/>
          <a:p>
            <a:pPr algn="dist"/>
            <a:r>
              <a:rPr lang="en-US" altLang="zh-CN" sz="1400" b="1" noProof="1">
                <a:solidFill>
                  <a:schemeClr val="accent5">
                    <a:lumMod val="50000"/>
                  </a:schemeClr>
                </a:solidFill>
                <a:latin typeface="微软雅黑" panose="020B0503020204020204" pitchFamily="34" charset="-122"/>
                <a:ea typeface="微软雅黑" panose="020B0503020204020204" pitchFamily="34" charset="-122"/>
              </a:rPr>
              <a:t>Research Background &amp; Meaning</a:t>
            </a:r>
          </a:p>
        </p:txBody>
      </p:sp>
      <p:sp>
        <p:nvSpPr>
          <p:cNvPr id="7" name="研究背景&amp;意义"/>
          <p:cNvSpPr>
            <a:spLocks noGrp="1"/>
          </p:cNvSpPr>
          <p:nvPr>
            <p:ph type="subTitle" idx="1"/>
          </p:nvPr>
        </p:nvSpPr>
        <p:spPr>
          <a:xfrm>
            <a:off x="7410255" y="3517041"/>
            <a:ext cx="2892669" cy="519005"/>
          </a:xfrm>
        </p:spPr>
        <p:txBody>
          <a:bodyPr>
            <a:normAutofit/>
          </a:bodyPr>
          <a:lstStyle/>
          <a:p>
            <a:pPr algn="dist" fontAlgn="auto"/>
            <a:r>
              <a:rPr lang="zh-CN" altLang="en-US" sz="2800" b="1" strike="noStrike" noProof="1">
                <a:solidFill>
                  <a:schemeClr val="accent2"/>
                </a:solidFill>
                <a:latin typeface="微软雅黑" panose="020B0503020204020204" pitchFamily="34" charset="-122"/>
              </a:rPr>
              <a:t>研究背景</a:t>
            </a:r>
            <a:r>
              <a:rPr lang="en-US" altLang="zh-CN" sz="2800" b="1" strike="noStrike" noProof="1">
                <a:solidFill>
                  <a:schemeClr val="accent2"/>
                </a:solidFill>
                <a:latin typeface="微软雅黑" panose="020B0503020204020204" pitchFamily="34" charset="-122"/>
              </a:rPr>
              <a:t>&amp;</a:t>
            </a:r>
            <a:r>
              <a:rPr lang="zh-CN" altLang="en-US" sz="2800" b="1" strike="noStrike" noProof="1">
                <a:solidFill>
                  <a:schemeClr val="accent2"/>
                </a:solidFill>
                <a:latin typeface="微软雅黑" panose="020B0503020204020204" pitchFamily="34" charset="-122"/>
              </a:rPr>
              <a:t>意义</a:t>
            </a:r>
          </a:p>
        </p:txBody>
      </p:sp>
      <p:pic>
        <p:nvPicPr>
          <p:cNvPr id="5" name="图片"/>
          <p:cNvPicPr>
            <a:picLocks noChangeAspect="1"/>
          </p:cNvPicPr>
          <p:nvPr/>
        </p:nvPicPr>
        <p:blipFill rotWithShape="1">
          <a:blip r:embed="rId4" cstate="print">
            <a:extLst>
              <a:ext uri="{28A0092B-C50C-407E-A947-70E740481C1C}">
                <a14:useLocalDpi xmlns:a14="http://schemas.microsoft.com/office/drawing/2010/main" val="0"/>
              </a:ext>
            </a:extLst>
          </a:blip>
          <a:srcRect t="36406" r="3237"/>
          <a:stretch/>
        </p:blipFill>
        <p:spPr>
          <a:xfrm>
            <a:off x="1621277" y="2007886"/>
            <a:ext cx="5469638" cy="1995794"/>
          </a:xfrm>
          <a:prstGeom prst="flowChartOnlineStorage">
            <a:avLst/>
          </a:prstGeom>
        </p:spPr>
      </p:pic>
      <p:sp>
        <p:nvSpPr>
          <p:cNvPr id="3" name="流程图形状"/>
          <p:cNvSpPr/>
          <p:nvPr/>
        </p:nvSpPr>
        <p:spPr>
          <a:xfrm>
            <a:off x="1616504" y="2007262"/>
            <a:ext cx="5469638" cy="1996418"/>
          </a:xfrm>
          <a:prstGeom prst="flowChartOnlineStorage">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part 1"/>
          <p:cNvSpPr>
            <a:spLocks noGrp="1"/>
          </p:cNvSpPr>
          <p:nvPr>
            <p:ph type="ctrTitle" hasCustomPrompt="1"/>
          </p:nvPr>
        </p:nvSpPr>
        <p:spPr>
          <a:xfrm>
            <a:off x="2897288" y="2301986"/>
            <a:ext cx="2516878" cy="1215055"/>
          </a:xfrm>
        </p:spPr>
        <p:txBody>
          <a:bodyPr anchor="b">
            <a:normAutofit/>
          </a:bodyPr>
          <a:lstStyle/>
          <a:p>
            <a:pPr algn="dist" fontAlgn="auto"/>
            <a:r>
              <a:rPr lang="en-US" altLang="zh-CN" strike="noStrike" noProof="1">
                <a:solidFill>
                  <a:schemeClr val="bg1"/>
                </a:solidFill>
              </a:rPr>
              <a:t>Part 1</a:t>
            </a:r>
            <a:endParaRPr lang="zh-CN" altLang="en-US" strike="noStrike" noProof="1">
              <a:solidFill>
                <a:schemeClr val="bg1"/>
              </a:solidFill>
            </a:endParaRPr>
          </a:p>
        </p:txBody>
      </p:sp>
      <p:sp>
        <p:nvSpPr>
          <p:cNvPr id="5126" name="矩形 底"/>
          <p:cNvSpPr/>
          <p:nvPr/>
        </p:nvSpPr>
        <p:spPr>
          <a:xfrm>
            <a:off x="0" y="6381162"/>
            <a:ext cx="12206876" cy="4768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130" name="组合 1"/>
          <p:cNvGrpSpPr/>
          <p:nvPr/>
        </p:nvGrpSpPr>
        <p:grpSpPr>
          <a:xfrm>
            <a:off x="416952" y="5526839"/>
            <a:ext cx="1775700" cy="1342387"/>
            <a:chOff x="416952" y="5526839"/>
            <a:chExt cx="1775700" cy="1342387"/>
          </a:xfrm>
        </p:grpSpPr>
        <p:sp>
          <p:nvSpPr>
            <p:cNvPr id="13" name="book 4"/>
            <p:cNvSpPr txBox="1"/>
            <p:nvPr/>
          </p:nvSpPr>
          <p:spPr>
            <a:xfrm>
              <a:off x="903971" y="5526839"/>
              <a:ext cx="403044" cy="1342387"/>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ln>
              <a:noFill/>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82" name="book 3"/>
            <p:cNvSpPr txBox="1"/>
            <p:nvPr/>
          </p:nvSpPr>
          <p:spPr>
            <a:xfrm>
              <a:off x="1307840" y="5843501"/>
              <a:ext cx="309489" cy="1018309"/>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ln>
              <a:noFill/>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r>
                <a:rPr lang="en-US" altLang="zh-CN" b="1" dirty="0">
                  <a:solidFill>
                    <a:schemeClr val="bg2"/>
                  </a:solidFill>
                  <a:latin typeface="微软雅黑" panose="020B0503020204020204" pitchFamily="34" charset="-122"/>
                  <a:ea typeface="微软雅黑" panose="020B0503020204020204" pitchFamily="34" charset="-122"/>
                </a:rPr>
                <a:t>3</a:t>
              </a:r>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83" name="book 2"/>
            <p:cNvSpPr txBox="1"/>
            <p:nvPr/>
          </p:nvSpPr>
          <p:spPr>
            <a:xfrm>
              <a:off x="416952" y="5692460"/>
              <a:ext cx="492384" cy="1176766"/>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ln>
              <a:noFill/>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84" name="book"/>
            <p:cNvSpPr txBox="1"/>
            <p:nvPr/>
          </p:nvSpPr>
          <p:spPr>
            <a:xfrm rot="-1800000">
              <a:off x="1847443" y="5812059"/>
              <a:ext cx="345209" cy="1018309"/>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solidFill>
              <a:schemeClr val="tx2"/>
            </a:solidFill>
            <a:ln>
              <a:noFill/>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3401166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82B1694-7DE5-42BF-8779-363E334EA66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4601" y="3691467"/>
            <a:ext cx="1980000" cy="1980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A"/>
          <p:cNvGrpSpPr/>
          <p:nvPr/>
        </p:nvGrpSpPr>
        <p:grpSpPr>
          <a:xfrm>
            <a:off x="1565451" y="5757280"/>
            <a:ext cx="2175623" cy="679955"/>
            <a:chOff x="1565451" y="5757280"/>
            <a:chExt cx="2175623" cy="679955"/>
          </a:xfrm>
        </p:grpSpPr>
        <p:sp>
          <p:nvSpPr>
            <p:cNvPr id="42" name="在这里写上分析角度A"/>
            <p:cNvSpPr txBox="1"/>
            <p:nvPr/>
          </p:nvSpPr>
          <p:spPr>
            <a:xfrm>
              <a:off x="2441789" y="5866425"/>
              <a:ext cx="1299285" cy="418191"/>
            </a:xfrm>
            <a:prstGeom prst="rect">
              <a:avLst/>
            </a:prstGeom>
            <a:noFill/>
          </p:spPr>
          <p:txBody>
            <a:bodyPr wrap="square" rtlCol="0">
              <a:spAutoFit/>
            </a:bodyPr>
            <a:lstStyle/>
            <a:p>
              <a:pPr algn="dist">
                <a:lnSpc>
                  <a:spcPct val="150000"/>
                </a:lnSpc>
              </a:pPr>
              <a:r>
                <a:rPr lang="zh-CN" altLang="en-US" sz="1600" b="1" dirty="0">
                  <a:solidFill>
                    <a:schemeClr val="accent2">
                      <a:lumMod val="90000"/>
                      <a:lumOff val="10000"/>
                    </a:schemeClr>
                  </a:solidFill>
                  <a:latin typeface="微软雅黑" panose="020B0503020204020204" pitchFamily="34" charset="-122"/>
                  <a:ea typeface="微软雅黑" panose="020B0503020204020204" pitchFamily="34" charset="-122"/>
                </a:rPr>
                <a:t>分析角度</a:t>
              </a:r>
              <a:r>
                <a:rPr lang="en-US" altLang="zh-CN" sz="1600" b="1" dirty="0">
                  <a:solidFill>
                    <a:schemeClr val="accent2">
                      <a:lumMod val="90000"/>
                      <a:lumOff val="10000"/>
                    </a:schemeClr>
                  </a:solidFill>
                  <a:latin typeface="微软雅黑" panose="020B0503020204020204" pitchFamily="34" charset="-122"/>
                  <a:ea typeface="微软雅黑" panose="020B0503020204020204" pitchFamily="34" charset="-122"/>
                </a:rPr>
                <a:t>A</a:t>
              </a:r>
              <a:endParaRPr lang="zh-CN" altLang="en-US" sz="1600" b="1" dirty="0">
                <a:solidFill>
                  <a:schemeClr val="accent2">
                    <a:lumMod val="90000"/>
                    <a:lumOff val="10000"/>
                  </a:schemeClr>
                </a:solidFill>
                <a:latin typeface="微软雅黑" panose="020B0503020204020204" pitchFamily="34" charset="-122"/>
                <a:ea typeface="微软雅黑" panose="020B0503020204020204" pitchFamily="34" charset="-122"/>
              </a:endParaRPr>
            </a:p>
          </p:txBody>
        </p:sp>
        <p:grpSp>
          <p:nvGrpSpPr>
            <p:cNvPr id="9" name="组合 1"/>
            <p:cNvGrpSpPr/>
            <p:nvPr/>
          </p:nvGrpSpPr>
          <p:grpSpPr>
            <a:xfrm>
              <a:off x="1565451" y="5757280"/>
              <a:ext cx="679955" cy="679955"/>
              <a:chOff x="1565451" y="5757280"/>
              <a:chExt cx="679955" cy="679955"/>
            </a:xfrm>
          </p:grpSpPr>
          <p:sp>
            <p:nvSpPr>
              <p:cNvPr id="34" name="椭圆 1"/>
              <p:cNvSpPr/>
              <p:nvPr/>
            </p:nvSpPr>
            <p:spPr>
              <a:xfrm>
                <a:off x="1565451" y="5757280"/>
                <a:ext cx="679955" cy="6799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微软雅黑" panose="020B0503020204020204" pitchFamily="34" charset="-122"/>
                  <a:ea typeface="微软雅黑" panose="020B0503020204020204" pitchFamily="34" charset="-122"/>
                </a:endParaRPr>
              </a:p>
            </p:txBody>
          </p:sp>
          <p:pic>
            <p:nvPicPr>
              <p:cNvPr id="60" name="书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7428" y="5899257"/>
                <a:ext cx="396000" cy="396000"/>
              </a:xfrm>
              <a:prstGeom prst="rect">
                <a:avLst/>
              </a:prstGeom>
            </p:spPr>
          </p:pic>
        </p:grpSp>
      </p:grpSp>
      <p:grpSp>
        <p:nvGrpSpPr>
          <p:cNvPr id="8" name="组合 C"/>
          <p:cNvGrpSpPr/>
          <p:nvPr/>
        </p:nvGrpSpPr>
        <p:grpSpPr>
          <a:xfrm>
            <a:off x="8454409" y="5757280"/>
            <a:ext cx="2175623" cy="679955"/>
            <a:chOff x="8454409" y="5757280"/>
            <a:chExt cx="2175623" cy="679955"/>
          </a:xfrm>
        </p:grpSpPr>
        <p:sp>
          <p:nvSpPr>
            <p:cNvPr id="54" name="在这里写上分析角度C"/>
            <p:cNvSpPr txBox="1"/>
            <p:nvPr/>
          </p:nvSpPr>
          <p:spPr>
            <a:xfrm>
              <a:off x="9330747" y="5866425"/>
              <a:ext cx="1299285" cy="418191"/>
            </a:xfrm>
            <a:prstGeom prst="rect">
              <a:avLst/>
            </a:prstGeom>
            <a:noFill/>
          </p:spPr>
          <p:txBody>
            <a:bodyPr wrap="square" rtlCol="0">
              <a:spAutoFit/>
            </a:bodyPr>
            <a:lstStyle/>
            <a:p>
              <a:pPr algn="dist">
                <a:lnSpc>
                  <a:spcPct val="150000"/>
                </a:lnSpc>
              </a:pPr>
              <a:r>
                <a:rPr lang="zh-CN" altLang="en-US" sz="1600" b="1" dirty="0">
                  <a:solidFill>
                    <a:schemeClr val="accent2">
                      <a:lumMod val="90000"/>
                      <a:lumOff val="10000"/>
                    </a:schemeClr>
                  </a:solidFill>
                  <a:latin typeface="微软雅黑" panose="020B0503020204020204" pitchFamily="34" charset="-122"/>
                  <a:ea typeface="微软雅黑" panose="020B0503020204020204" pitchFamily="34" charset="-122"/>
                </a:rPr>
                <a:t>分析角度</a:t>
              </a:r>
              <a:r>
                <a:rPr lang="en-US" altLang="zh-CN" sz="1600" b="1" dirty="0">
                  <a:solidFill>
                    <a:schemeClr val="accent2">
                      <a:lumMod val="90000"/>
                      <a:lumOff val="10000"/>
                    </a:schemeClr>
                  </a:solidFill>
                  <a:latin typeface="微软雅黑" panose="020B0503020204020204" pitchFamily="34" charset="-122"/>
                  <a:ea typeface="微软雅黑" panose="020B0503020204020204" pitchFamily="34" charset="-122"/>
                </a:rPr>
                <a:t>C</a:t>
              </a:r>
              <a:endParaRPr lang="zh-CN" altLang="en-US" sz="1600" b="1" dirty="0">
                <a:solidFill>
                  <a:schemeClr val="accent2">
                    <a:lumMod val="90000"/>
                    <a:lumOff val="10000"/>
                  </a:schemeClr>
                </a:solidFill>
                <a:latin typeface="微软雅黑" panose="020B0503020204020204" pitchFamily="34" charset="-122"/>
                <a:ea typeface="微软雅黑" panose="020B0503020204020204" pitchFamily="34" charset="-122"/>
              </a:endParaRPr>
            </a:p>
          </p:txBody>
        </p:sp>
        <p:grpSp>
          <p:nvGrpSpPr>
            <p:cNvPr id="7" name="组合 3"/>
            <p:cNvGrpSpPr/>
            <p:nvPr/>
          </p:nvGrpSpPr>
          <p:grpSpPr>
            <a:xfrm>
              <a:off x="8454409" y="5757280"/>
              <a:ext cx="679955" cy="679955"/>
              <a:chOff x="8454409" y="5757280"/>
              <a:chExt cx="679955" cy="679955"/>
            </a:xfrm>
          </p:grpSpPr>
          <p:sp>
            <p:nvSpPr>
              <p:cNvPr id="56" name="椭圆 3"/>
              <p:cNvSpPr/>
              <p:nvPr/>
            </p:nvSpPr>
            <p:spPr>
              <a:xfrm>
                <a:off x="8454409" y="5757280"/>
                <a:ext cx="679955" cy="679955"/>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57" name="书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92675" y="5895546"/>
                <a:ext cx="403422" cy="403422"/>
              </a:xfrm>
              <a:prstGeom prst="rect">
                <a:avLst/>
              </a:prstGeom>
            </p:spPr>
          </p:pic>
        </p:grpSp>
      </p:grpSp>
      <p:grpSp>
        <p:nvGrpSpPr>
          <p:cNvPr id="4" name="组合 B"/>
          <p:cNvGrpSpPr/>
          <p:nvPr/>
        </p:nvGrpSpPr>
        <p:grpSpPr>
          <a:xfrm>
            <a:off x="5008189" y="5757280"/>
            <a:ext cx="2175623" cy="679955"/>
            <a:chOff x="5008189" y="5757280"/>
            <a:chExt cx="2175623" cy="679955"/>
          </a:xfrm>
        </p:grpSpPr>
        <p:sp>
          <p:nvSpPr>
            <p:cNvPr id="62" name="在这里写上分析角度B"/>
            <p:cNvSpPr txBox="1"/>
            <p:nvPr/>
          </p:nvSpPr>
          <p:spPr>
            <a:xfrm>
              <a:off x="5884527" y="5866425"/>
              <a:ext cx="1299285" cy="418191"/>
            </a:xfrm>
            <a:prstGeom prst="rect">
              <a:avLst/>
            </a:prstGeom>
            <a:noFill/>
          </p:spPr>
          <p:txBody>
            <a:bodyPr wrap="square" rtlCol="0">
              <a:spAutoFit/>
            </a:bodyPr>
            <a:lstStyle/>
            <a:p>
              <a:pPr algn="dist">
                <a:lnSpc>
                  <a:spcPct val="150000"/>
                </a:lnSpc>
              </a:pPr>
              <a:r>
                <a:rPr lang="zh-CN" altLang="en-US" sz="1600" b="1" dirty="0">
                  <a:solidFill>
                    <a:schemeClr val="accent2">
                      <a:lumMod val="90000"/>
                      <a:lumOff val="10000"/>
                    </a:schemeClr>
                  </a:solidFill>
                  <a:latin typeface="微软雅黑" panose="020B0503020204020204" pitchFamily="34" charset="-122"/>
                  <a:ea typeface="微软雅黑" panose="020B0503020204020204" pitchFamily="34" charset="-122"/>
                </a:rPr>
                <a:t>分析角度</a:t>
              </a:r>
              <a:r>
                <a:rPr lang="en-US" altLang="zh-CN" sz="1600" b="1" dirty="0">
                  <a:solidFill>
                    <a:schemeClr val="accent2">
                      <a:lumMod val="90000"/>
                      <a:lumOff val="10000"/>
                    </a:schemeClr>
                  </a:solidFill>
                  <a:latin typeface="微软雅黑" panose="020B0503020204020204" pitchFamily="34" charset="-122"/>
                  <a:ea typeface="微软雅黑" panose="020B0503020204020204" pitchFamily="34" charset="-122"/>
                </a:rPr>
                <a:t>B</a:t>
              </a:r>
              <a:endParaRPr lang="zh-CN" altLang="en-US" sz="1600" b="1" dirty="0">
                <a:solidFill>
                  <a:schemeClr val="accent2">
                    <a:lumMod val="90000"/>
                    <a:lumOff val="1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08189" y="5757280"/>
              <a:ext cx="679955" cy="679955"/>
              <a:chOff x="5008189" y="5757280"/>
              <a:chExt cx="679955" cy="679955"/>
            </a:xfrm>
          </p:grpSpPr>
          <p:sp>
            <p:nvSpPr>
              <p:cNvPr id="64" name="椭圆 2"/>
              <p:cNvSpPr/>
              <p:nvPr/>
            </p:nvSpPr>
            <p:spPr>
              <a:xfrm>
                <a:off x="5008189" y="5757280"/>
                <a:ext cx="679955" cy="67995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65" name="书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38109" y="5913657"/>
                <a:ext cx="420114" cy="367200"/>
              </a:xfrm>
              <a:prstGeom prst="rect">
                <a:avLst/>
              </a:prstGeom>
            </p:spPr>
          </p:pic>
        </p:grpSp>
      </p:grpSp>
      <p:pic>
        <p:nvPicPr>
          <p:cNvPr id="2" name="校园风景，可通过裁剪调整大小"/>
          <p:cNvPicPr>
            <a:picLocks noChangeAspect="1"/>
          </p:cNvPicPr>
          <p:nvPr/>
        </p:nvPicPr>
        <p:blipFill rotWithShape="1">
          <a:blip r:embed="rId5">
            <a:extLst>
              <a:ext uri="{28A0092B-C50C-407E-A947-70E740481C1C}">
                <a14:useLocalDpi xmlns:a14="http://schemas.microsoft.com/office/drawing/2010/main" val="0"/>
              </a:ext>
            </a:extLst>
          </a:blip>
          <a:srcRect b="23634"/>
          <a:stretch/>
        </p:blipFill>
        <p:spPr>
          <a:xfrm>
            <a:off x="0" y="-1826"/>
            <a:ext cx="12155107" cy="5221335"/>
          </a:xfrm>
          <a:prstGeom prst="rect">
            <a:avLst/>
          </a:prstGeom>
        </p:spPr>
      </p:pic>
      <p:sp>
        <p:nvSpPr>
          <p:cNvPr id="6" name="矩形蓝色底"/>
          <p:cNvSpPr/>
          <p:nvPr/>
        </p:nvSpPr>
        <p:spPr>
          <a:xfrm>
            <a:off x="0" y="-16262"/>
            <a:ext cx="12192528" cy="5260466"/>
          </a:xfrm>
          <a:prstGeom prst="rect">
            <a:avLst/>
          </a:prstGeom>
          <a:solidFill>
            <a:schemeClr val="accent3">
              <a:lumMod val="5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1" name="直接连接符"/>
          <p:cNvCxnSpPr/>
          <p:nvPr/>
        </p:nvCxnSpPr>
        <p:spPr>
          <a:xfrm>
            <a:off x="3720374" y="1474998"/>
            <a:ext cx="0" cy="2514272"/>
          </a:xfrm>
          <a:prstGeom prst="line">
            <a:avLst/>
          </a:prstGeom>
          <a:ln w="349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6" name="highlights of this page"/>
          <p:cNvSpPr txBox="1"/>
          <p:nvPr/>
        </p:nvSpPr>
        <p:spPr>
          <a:xfrm>
            <a:off x="437808" y="5259851"/>
            <a:ext cx="2386698" cy="276999"/>
          </a:xfrm>
          <a:prstGeom prst="rect">
            <a:avLst/>
          </a:prstGeom>
          <a:noFill/>
        </p:spPr>
        <p:txBody>
          <a:bodyPr wrap="square" rtlCol="0">
            <a:spAutoFit/>
          </a:bodyPr>
          <a:lstStyle/>
          <a:p>
            <a:pPr algn="dist"/>
            <a:r>
              <a:rPr lang="en-US" altLang="zh-CN" sz="1200" noProof="1">
                <a:solidFill>
                  <a:schemeClr val="tx2">
                    <a:lumMod val="75000"/>
                  </a:schemeClr>
                </a:solidFill>
                <a:latin typeface="微软雅黑" panose="020B0503020204020204" pitchFamily="34" charset="-122"/>
                <a:ea typeface="微软雅黑" panose="020B0503020204020204" pitchFamily="34" charset="-122"/>
              </a:rPr>
              <a:t>Highlights of this page</a:t>
            </a:r>
          </a:p>
        </p:txBody>
      </p:sp>
      <p:sp>
        <p:nvSpPr>
          <p:cNvPr id="15" name="本页要点"/>
          <p:cNvSpPr txBox="1"/>
          <p:nvPr/>
        </p:nvSpPr>
        <p:spPr>
          <a:xfrm>
            <a:off x="437279" y="4945770"/>
            <a:ext cx="1624790" cy="338554"/>
          </a:xfrm>
          <a:prstGeom prst="rect">
            <a:avLst/>
          </a:prstGeom>
          <a:noFill/>
        </p:spPr>
        <p:txBody>
          <a:bodyPr wrap="square" rtlCol="0">
            <a:spAutoFit/>
          </a:bodyPr>
          <a:lstStyle/>
          <a:p>
            <a:pPr algn="dist"/>
            <a:r>
              <a:rPr lang="zh-CN" altLang="en-US" sz="1600" b="1" noProof="1">
                <a:solidFill>
                  <a:schemeClr val="accent6"/>
                </a:solidFill>
                <a:latin typeface="微软雅黑" panose="020B0503020204020204" pitchFamily="34" charset="-122"/>
                <a:ea typeface="微软雅黑" panose="020B0503020204020204" pitchFamily="34" charset="-122"/>
              </a:rPr>
              <a:t>本页要点</a:t>
            </a:r>
          </a:p>
        </p:txBody>
      </p:sp>
      <p:sp>
        <p:nvSpPr>
          <p:cNvPr id="30" name="在这里写上国内研究综述的主要内容"/>
          <p:cNvSpPr txBox="1"/>
          <p:nvPr/>
        </p:nvSpPr>
        <p:spPr>
          <a:xfrm>
            <a:off x="4033158" y="1875040"/>
            <a:ext cx="7166700" cy="2631490"/>
          </a:xfrm>
          <a:prstGeom prst="rect">
            <a:avLst/>
          </a:prstGeom>
          <a:noFill/>
        </p:spPr>
        <p:txBody>
          <a:bodyPr wrap="square" rtlCol="0">
            <a:spAutoFit/>
          </a:bodyPr>
          <a:lstStyle/>
          <a:p>
            <a:pPr>
              <a:lnSpc>
                <a:spcPct val="150000"/>
              </a:lnSpc>
              <a:spcBef>
                <a:spcPts val="600"/>
              </a:spcBef>
              <a:spcAft>
                <a:spcPts val="600"/>
              </a:spcAft>
              <a:buClr>
                <a:schemeClr val="bg1"/>
              </a:buClr>
            </a:pPr>
            <a:r>
              <a:rPr lang="zh-CN" altLang="en-US" sz="1600" b="1" spc="200" dirty="0">
                <a:solidFill>
                  <a:schemeClr val="bg1"/>
                </a:solidFill>
                <a:latin typeface="微软雅黑" panose="020B0503020204020204" pitchFamily="34" charset="-122"/>
                <a:ea typeface="微软雅黑" panose="020B0503020204020204" pitchFamily="34" charset="-122"/>
              </a:rPr>
              <a:t>国内研究综述</a:t>
            </a:r>
            <a:endParaRPr lang="en-US" altLang="zh-CN" sz="1600" b="1" spc="200" dirty="0">
              <a:solidFill>
                <a:schemeClr val="bg1"/>
              </a:solidFill>
              <a:latin typeface="微软雅黑" panose="020B0503020204020204" pitchFamily="34" charset="-122"/>
              <a:ea typeface="微软雅黑" panose="020B0503020204020204" pitchFamily="34" charset="-122"/>
            </a:endParaRPr>
          </a:p>
          <a:p>
            <a:pPr marL="531450" indent="-171450" algn="just">
              <a:lnSpc>
                <a:spcPct val="150000"/>
              </a:lnSpc>
              <a:spcAft>
                <a:spcPts val="600"/>
              </a:spcAft>
              <a:buClr>
                <a:schemeClr val="bg1"/>
              </a:buClr>
              <a:buFont typeface="Wingdings 2" panose="05020102010507070707" pitchFamily="18" charset="2"/>
              <a:buChar char="R"/>
            </a:pPr>
            <a:r>
              <a:rPr lang="zh-CN" altLang="en-US" sz="1400" spc="100" dirty="0">
                <a:solidFill>
                  <a:schemeClr val="bg1"/>
                </a:solidFill>
                <a:latin typeface="微软雅黑" panose="020B0503020204020204" pitchFamily="34" charset="-122"/>
                <a:ea typeface="微软雅黑" panose="020B0503020204020204" pitchFamily="34" charset="-122"/>
              </a:rPr>
              <a:t> 在这里分点罗列国内研究现状的几个分析角度，并适当举例重要文献。</a:t>
            </a:r>
            <a:endParaRPr lang="en-US" altLang="zh-CN" sz="1400" spc="100" dirty="0">
              <a:solidFill>
                <a:schemeClr val="bg1"/>
              </a:solidFill>
              <a:latin typeface="微软雅黑" panose="020B0503020204020204" pitchFamily="34" charset="-122"/>
              <a:ea typeface="微软雅黑" panose="020B0503020204020204" pitchFamily="34" charset="-122"/>
            </a:endParaRPr>
          </a:p>
          <a:p>
            <a:pPr marL="1102950" lvl="1" indent="-285750">
              <a:lnSpc>
                <a:spcPct val="150000"/>
              </a:lnSpc>
              <a:buClr>
                <a:schemeClr val="bg1"/>
              </a:buClr>
              <a:buFont typeface="Arial" panose="020B0604020202020204" pitchFamily="34" charset="0"/>
              <a:buChar char="•"/>
            </a:pPr>
            <a:r>
              <a:rPr lang="zh-CN" altLang="en-US" sz="1400" spc="100" dirty="0">
                <a:solidFill>
                  <a:schemeClr val="bg1"/>
                </a:solidFill>
                <a:latin typeface="微软雅黑" panose="020B0503020204020204" pitchFamily="34" charset="-122"/>
                <a:ea typeface="微软雅黑" panose="020B0503020204020204" pitchFamily="34" charset="-122"/>
              </a:rPr>
              <a:t>列举重要文献名称</a:t>
            </a:r>
            <a:endParaRPr lang="en-US" altLang="zh-CN" sz="1400" spc="100" dirty="0">
              <a:solidFill>
                <a:schemeClr val="bg1"/>
              </a:solidFill>
              <a:latin typeface="微软雅黑" panose="020B0503020204020204" pitchFamily="34" charset="-122"/>
              <a:ea typeface="微软雅黑" panose="020B0503020204020204" pitchFamily="34" charset="-122"/>
            </a:endParaRPr>
          </a:p>
          <a:p>
            <a:pPr marL="1102950" lvl="1" indent="-285750">
              <a:lnSpc>
                <a:spcPct val="150000"/>
              </a:lnSpc>
              <a:buClr>
                <a:schemeClr val="bg1"/>
              </a:buClr>
              <a:buFont typeface="Arial" panose="020B0604020202020204" pitchFamily="34" charset="0"/>
              <a:buChar char="•"/>
            </a:pPr>
            <a:r>
              <a:rPr lang="zh-CN" altLang="en-US" sz="1400" spc="100" dirty="0">
                <a:solidFill>
                  <a:schemeClr val="bg1"/>
                </a:solidFill>
                <a:latin typeface="微软雅黑" panose="020B0503020204020204" pitchFamily="34" charset="-122"/>
                <a:ea typeface="微软雅黑" panose="020B0503020204020204" pitchFamily="34" charset="-122"/>
              </a:rPr>
              <a:t>列举重要文献名称</a:t>
            </a:r>
            <a:endParaRPr lang="en-US" altLang="zh-CN" sz="1400" spc="100" dirty="0">
              <a:solidFill>
                <a:schemeClr val="bg1"/>
              </a:solidFill>
              <a:latin typeface="微软雅黑" panose="020B0503020204020204" pitchFamily="34" charset="-122"/>
              <a:ea typeface="微软雅黑" panose="020B0503020204020204" pitchFamily="34" charset="-122"/>
            </a:endParaRPr>
          </a:p>
          <a:p>
            <a:pPr marL="531450" indent="-171450">
              <a:lnSpc>
                <a:spcPct val="150000"/>
              </a:lnSpc>
              <a:spcBef>
                <a:spcPts val="600"/>
              </a:spcBef>
              <a:spcAft>
                <a:spcPts val="600"/>
              </a:spcAft>
              <a:buClr>
                <a:schemeClr val="bg1"/>
              </a:buClr>
              <a:buFont typeface="Wingdings 2" panose="05020102010507070707" pitchFamily="18" charset="2"/>
              <a:buChar char="R"/>
            </a:pPr>
            <a:r>
              <a:rPr lang="zh-CN" altLang="en-US" sz="1400" spc="100" dirty="0">
                <a:solidFill>
                  <a:schemeClr val="bg1"/>
                </a:solidFill>
                <a:latin typeface="微软雅黑" panose="020B0503020204020204" pitchFamily="34" charset="-122"/>
                <a:ea typeface="微软雅黑" panose="020B0503020204020204" pitchFamily="34" charset="-122"/>
              </a:rPr>
              <a:t> 在这里分点罗列国内研究现状的几个分析角度，并根据需要举例重要文献名称，如预留位置不足，可通过图片工具</a:t>
            </a:r>
            <a:r>
              <a:rPr lang="en-US" altLang="zh-CN" sz="1400" spc="100" dirty="0">
                <a:solidFill>
                  <a:schemeClr val="bg1"/>
                </a:solidFill>
                <a:latin typeface="微软雅黑" panose="020B0503020204020204" pitchFamily="34" charset="-122"/>
                <a:ea typeface="微软雅黑" panose="020B0503020204020204" pitchFamily="34" charset="-122"/>
              </a:rPr>
              <a:t>-</a:t>
            </a:r>
            <a:r>
              <a:rPr lang="zh-CN" altLang="en-US" sz="1400" spc="100" dirty="0">
                <a:solidFill>
                  <a:schemeClr val="bg1"/>
                </a:solidFill>
                <a:latin typeface="微软雅黑" panose="020B0503020204020204" pitchFamily="34" charset="-122"/>
                <a:ea typeface="微软雅黑" panose="020B0503020204020204" pitchFamily="34" charset="-122"/>
              </a:rPr>
              <a:t>裁剪调整校园背景图适当扩大可输入文字范围，视需要可去掉“本页要点”的提词部分。</a:t>
            </a:r>
            <a:endParaRPr lang="en-US" altLang="zh-CN" sz="1400" spc="100" dirty="0">
              <a:solidFill>
                <a:schemeClr val="bg1"/>
              </a:solidFill>
              <a:latin typeface="微软雅黑" panose="020B0503020204020204" pitchFamily="34" charset="-122"/>
              <a:ea typeface="微软雅黑" panose="020B0503020204020204" pitchFamily="34" charset="-122"/>
            </a:endParaRPr>
          </a:p>
        </p:txBody>
      </p:sp>
      <p:sp>
        <p:nvSpPr>
          <p:cNvPr id="29" name="研究综述"/>
          <p:cNvSpPr txBox="1"/>
          <p:nvPr/>
        </p:nvSpPr>
        <p:spPr>
          <a:xfrm>
            <a:off x="4017392" y="1413375"/>
            <a:ext cx="443701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3">
                    <a:lumMod val="20000"/>
                    <a:lumOff val="80000"/>
                  </a:schemeClr>
                </a:solidFill>
                <a:latin typeface="微软雅黑" panose="020B0503020204020204" pitchFamily="34" charset="-122"/>
                <a:ea typeface="微软雅黑" panose="020B0503020204020204" pitchFamily="34" charset="-122"/>
              </a:rPr>
              <a:t>研究综述</a:t>
            </a:r>
          </a:p>
        </p:txBody>
      </p:sp>
      <p:sp>
        <p:nvSpPr>
          <p:cNvPr id="14" name="why use XXX as the research object"/>
          <p:cNvSpPr txBox="1"/>
          <p:nvPr/>
        </p:nvSpPr>
        <p:spPr>
          <a:xfrm>
            <a:off x="3962400" y="937629"/>
            <a:ext cx="4068425" cy="276999"/>
          </a:xfrm>
          <a:prstGeom prst="rect">
            <a:avLst/>
          </a:prstGeom>
          <a:noFill/>
        </p:spPr>
        <p:txBody>
          <a:bodyPr wrap="square">
            <a:spAutoFit/>
          </a:bodyPr>
          <a:lstStyle/>
          <a:p>
            <a:pPr algn="dist"/>
            <a:r>
              <a:rPr lang="en-US" sz="1200" noProof="1">
                <a:solidFill>
                  <a:schemeClr val="bg1">
                    <a:lumMod val="75000"/>
                  </a:schemeClr>
                </a:solidFill>
                <a:latin typeface="微软雅黑" panose="020B0503020204020204" pitchFamily="34" charset="-122"/>
              </a:rPr>
              <a:t>Why use XXX as the research object</a:t>
            </a:r>
            <a:r>
              <a:rPr lang="zh-CN" altLang="en-US" sz="1200" noProof="1">
                <a:solidFill>
                  <a:schemeClr val="bg1">
                    <a:lumMod val="75000"/>
                  </a:schemeClr>
                </a:solidFill>
                <a:latin typeface="微软雅黑" panose="020B0503020204020204" pitchFamily="34" charset="-122"/>
                <a:ea typeface="微软雅黑" panose="020B0503020204020204" pitchFamily="34" charset="-122"/>
              </a:rPr>
              <a:t>？</a:t>
            </a:r>
            <a:endParaRPr lang="en-US" sz="1200" noProof="1">
              <a:solidFill>
                <a:schemeClr val="bg1">
                  <a:lumMod val="75000"/>
                </a:schemeClr>
              </a:solidFill>
              <a:latin typeface="微软雅黑" panose="020B0503020204020204" pitchFamily="34" charset="-122"/>
            </a:endParaRPr>
          </a:p>
        </p:txBody>
      </p:sp>
      <p:sp>
        <p:nvSpPr>
          <p:cNvPr id="13" name="为什么以XXX为研究对象"/>
          <p:cNvSpPr txBox="1">
            <a:spLocks/>
          </p:cNvSpPr>
          <p:nvPr/>
        </p:nvSpPr>
        <p:spPr>
          <a:xfrm>
            <a:off x="3943690" y="675540"/>
            <a:ext cx="3530073" cy="4005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1600" b="1" noProof="1">
                <a:solidFill>
                  <a:schemeClr val="accent6"/>
                </a:solidFill>
                <a:latin typeface="微软雅黑" panose="020B0503020204020204" pitchFamily="34" charset="-122"/>
                <a:ea typeface="微软雅黑" panose="020B0503020204020204" pitchFamily="34" charset="-122"/>
              </a:rPr>
              <a:t>为什么以ＸＸＸ为研究对象</a:t>
            </a:r>
            <a:endParaRPr lang="zh-CN" altLang="en-US" sz="1600" noProof="1">
              <a:solidFill>
                <a:schemeClr val="accent6"/>
              </a:solidFill>
              <a:latin typeface="微软雅黑" panose="020B0503020204020204" pitchFamily="34" charset="-122"/>
              <a:ea typeface="微软雅黑" panose="020B0503020204020204" pitchFamily="34" charset="-122"/>
            </a:endParaRPr>
          </a:p>
        </p:txBody>
      </p:sp>
      <p:pic>
        <p:nvPicPr>
          <p:cNvPr id="73" name="学位帽"/>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81617" y="1735172"/>
            <a:ext cx="957140" cy="957140"/>
          </a:xfrm>
          <a:prstGeom prst="rect">
            <a:avLst/>
          </a:prstGeom>
        </p:spPr>
      </p:pic>
      <p:sp>
        <p:nvSpPr>
          <p:cNvPr id="36" name="任意多边形 问号"/>
          <p:cNvSpPr/>
          <p:nvPr/>
        </p:nvSpPr>
        <p:spPr>
          <a:xfrm>
            <a:off x="8067690" y="401743"/>
            <a:ext cx="629543" cy="1189882"/>
          </a:xfrm>
          <a:custGeom>
            <a:avLst/>
            <a:gdLst>
              <a:gd name="connsiteX0" fmla="*/ 274588 w 629543"/>
              <a:gd name="connsiteY0" fmla="*/ 934641 h 1189882"/>
              <a:gd name="connsiteX1" fmla="*/ 373186 w 629543"/>
              <a:gd name="connsiteY1" fmla="*/ 970732 h 1189882"/>
              <a:gd name="connsiteX2" fmla="*/ 414486 w 629543"/>
              <a:gd name="connsiteY2" fmla="*/ 1061889 h 1189882"/>
              <a:gd name="connsiteX3" fmla="*/ 375791 w 629543"/>
              <a:gd name="connsiteY3" fmla="*/ 1153047 h 1189882"/>
              <a:gd name="connsiteX4" fmla="*/ 282773 w 629543"/>
              <a:gd name="connsiteY4" fmla="*/ 1189882 h 1189882"/>
              <a:gd name="connsiteX5" fmla="*/ 172640 w 629543"/>
              <a:gd name="connsiteY5" fmla="*/ 1151930 h 1189882"/>
              <a:gd name="connsiteX6" fmla="*/ 131713 w 629543"/>
              <a:gd name="connsiteY6" fmla="*/ 1061889 h 1189882"/>
              <a:gd name="connsiteX7" fmla="*/ 173384 w 629543"/>
              <a:gd name="connsiteY7" fmla="*/ 970732 h 1189882"/>
              <a:gd name="connsiteX8" fmla="*/ 274588 w 629543"/>
              <a:gd name="connsiteY8" fmla="*/ 934641 h 1189882"/>
              <a:gd name="connsiteX9" fmla="*/ 282773 w 629543"/>
              <a:gd name="connsiteY9" fmla="*/ 0 h 1189882"/>
              <a:gd name="connsiteX10" fmla="*/ 536525 w 629543"/>
              <a:gd name="connsiteY10" fmla="*/ 74414 h 1189882"/>
              <a:gd name="connsiteX11" fmla="*/ 629543 w 629543"/>
              <a:gd name="connsiteY11" fmla="*/ 286494 h 1189882"/>
              <a:gd name="connsiteX12" fmla="*/ 593080 w 629543"/>
              <a:gd name="connsiteY12" fmla="*/ 436066 h 1189882"/>
              <a:gd name="connsiteX13" fmla="*/ 459134 w 629543"/>
              <a:gd name="connsiteY13" fmla="*/ 582662 h 1189882"/>
              <a:gd name="connsiteX14" fmla="*/ 362396 w 629543"/>
              <a:gd name="connsiteY14" fmla="*/ 684609 h 1189882"/>
              <a:gd name="connsiteX15" fmla="*/ 343793 w 629543"/>
              <a:gd name="connsiteY15" fmla="*/ 762000 h 1189882"/>
              <a:gd name="connsiteX16" fmla="*/ 363884 w 629543"/>
              <a:gd name="connsiteY16" fmla="*/ 840134 h 1189882"/>
              <a:gd name="connsiteX17" fmla="*/ 162222 w 629543"/>
              <a:gd name="connsiteY17" fmla="*/ 840134 h 1189882"/>
              <a:gd name="connsiteX18" fmla="*/ 144363 w 629543"/>
              <a:gd name="connsiteY18" fmla="*/ 740420 h 1189882"/>
              <a:gd name="connsiteX19" fmla="*/ 263425 w 629543"/>
              <a:gd name="connsiteY19" fmla="*/ 514201 h 1189882"/>
              <a:gd name="connsiteX20" fmla="*/ 363140 w 629543"/>
              <a:gd name="connsiteY20" fmla="*/ 410021 h 1189882"/>
              <a:gd name="connsiteX21" fmla="*/ 389185 w 629543"/>
              <a:gd name="connsiteY21" fmla="*/ 319980 h 1189882"/>
              <a:gd name="connsiteX22" fmla="*/ 351978 w 629543"/>
              <a:gd name="connsiteY22" fmla="*/ 233288 h 1189882"/>
              <a:gd name="connsiteX23" fmla="*/ 255984 w 629543"/>
              <a:gd name="connsiteY23" fmla="*/ 199429 h 1189882"/>
              <a:gd name="connsiteX24" fmla="*/ 0 w 629543"/>
              <a:gd name="connsiteY24" fmla="*/ 305097 h 1189882"/>
              <a:gd name="connsiteX25" fmla="*/ 0 w 629543"/>
              <a:gd name="connsiteY25" fmla="*/ 74414 h 1189882"/>
              <a:gd name="connsiteX26" fmla="*/ 282773 w 629543"/>
              <a:gd name="connsiteY26" fmla="*/ 0 h 118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29543" h="1189882">
                <a:moveTo>
                  <a:pt x="274588" y="934641"/>
                </a:moveTo>
                <a:cubicBezTo>
                  <a:pt x="312787" y="934641"/>
                  <a:pt x="345653" y="946672"/>
                  <a:pt x="373186" y="970732"/>
                </a:cubicBezTo>
                <a:cubicBezTo>
                  <a:pt x="400719" y="994793"/>
                  <a:pt x="414486" y="1025178"/>
                  <a:pt x="414486" y="1061889"/>
                </a:cubicBezTo>
                <a:cubicBezTo>
                  <a:pt x="414486" y="1098104"/>
                  <a:pt x="401588" y="1128490"/>
                  <a:pt x="375791" y="1153047"/>
                </a:cubicBezTo>
                <a:cubicBezTo>
                  <a:pt x="349994" y="1177603"/>
                  <a:pt x="318988" y="1189882"/>
                  <a:pt x="282773" y="1189882"/>
                </a:cubicBezTo>
                <a:cubicBezTo>
                  <a:pt x="236636" y="1189882"/>
                  <a:pt x="199925" y="1177231"/>
                  <a:pt x="172640" y="1151930"/>
                </a:cubicBezTo>
                <a:cubicBezTo>
                  <a:pt x="145355" y="1126630"/>
                  <a:pt x="131713" y="1096616"/>
                  <a:pt x="131713" y="1061889"/>
                </a:cubicBezTo>
                <a:cubicBezTo>
                  <a:pt x="131713" y="1025178"/>
                  <a:pt x="145603" y="994793"/>
                  <a:pt x="173384" y="970732"/>
                </a:cubicBezTo>
                <a:cubicBezTo>
                  <a:pt x="201166" y="946672"/>
                  <a:pt x="234900" y="934641"/>
                  <a:pt x="274588" y="934641"/>
                </a:cubicBezTo>
                <a:close/>
                <a:moveTo>
                  <a:pt x="282773" y="0"/>
                </a:moveTo>
                <a:cubicBezTo>
                  <a:pt x="389929" y="0"/>
                  <a:pt x="474513" y="24804"/>
                  <a:pt x="536525" y="74414"/>
                </a:cubicBezTo>
                <a:cubicBezTo>
                  <a:pt x="598537" y="124023"/>
                  <a:pt x="629543" y="194716"/>
                  <a:pt x="629543" y="286494"/>
                </a:cubicBezTo>
                <a:cubicBezTo>
                  <a:pt x="629543" y="341560"/>
                  <a:pt x="617388" y="391418"/>
                  <a:pt x="593080" y="436066"/>
                </a:cubicBezTo>
                <a:cubicBezTo>
                  <a:pt x="568771" y="480715"/>
                  <a:pt x="524123" y="529580"/>
                  <a:pt x="459134" y="582662"/>
                </a:cubicBezTo>
                <a:cubicBezTo>
                  <a:pt x="407045" y="626318"/>
                  <a:pt x="374799" y="660300"/>
                  <a:pt x="362396" y="684609"/>
                </a:cubicBezTo>
                <a:cubicBezTo>
                  <a:pt x="349994" y="708918"/>
                  <a:pt x="343793" y="734715"/>
                  <a:pt x="343793" y="762000"/>
                </a:cubicBezTo>
                <a:cubicBezTo>
                  <a:pt x="343793" y="788789"/>
                  <a:pt x="350490" y="814834"/>
                  <a:pt x="363884" y="840134"/>
                </a:cubicBezTo>
                <a:lnTo>
                  <a:pt x="162222" y="840134"/>
                </a:lnTo>
                <a:cubicBezTo>
                  <a:pt x="150316" y="807888"/>
                  <a:pt x="144363" y="774650"/>
                  <a:pt x="144363" y="740420"/>
                </a:cubicBezTo>
                <a:cubicBezTo>
                  <a:pt x="144363" y="656580"/>
                  <a:pt x="184050" y="581174"/>
                  <a:pt x="263425" y="514201"/>
                </a:cubicBezTo>
                <a:cubicBezTo>
                  <a:pt x="312539" y="472529"/>
                  <a:pt x="345777" y="437802"/>
                  <a:pt x="363140" y="410021"/>
                </a:cubicBezTo>
                <a:cubicBezTo>
                  <a:pt x="380504" y="382240"/>
                  <a:pt x="389185" y="352226"/>
                  <a:pt x="389185" y="319980"/>
                </a:cubicBezTo>
                <a:cubicBezTo>
                  <a:pt x="389185" y="284757"/>
                  <a:pt x="376783" y="255860"/>
                  <a:pt x="351978" y="233288"/>
                </a:cubicBezTo>
                <a:cubicBezTo>
                  <a:pt x="327174" y="210715"/>
                  <a:pt x="295175" y="199429"/>
                  <a:pt x="255984" y="199429"/>
                </a:cubicBezTo>
                <a:cubicBezTo>
                  <a:pt x="164207" y="199429"/>
                  <a:pt x="78879" y="234652"/>
                  <a:pt x="0" y="305097"/>
                </a:cubicBezTo>
                <a:lnTo>
                  <a:pt x="0" y="74414"/>
                </a:lnTo>
                <a:cubicBezTo>
                  <a:pt x="82847" y="24804"/>
                  <a:pt x="177105" y="0"/>
                  <a:pt x="282773"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research background"/>
          <p:cNvSpPr txBox="1"/>
          <p:nvPr/>
        </p:nvSpPr>
        <p:spPr>
          <a:xfrm>
            <a:off x="789708" y="2878340"/>
            <a:ext cx="2264845" cy="261610"/>
          </a:xfrm>
          <a:prstGeom prst="rect">
            <a:avLst/>
          </a:prstGeom>
          <a:noFill/>
        </p:spPr>
        <p:txBody>
          <a:bodyPr wrap="square" rtlCol="0">
            <a:spAutoFit/>
          </a:bodyPr>
          <a:lstStyle/>
          <a:p>
            <a:pPr algn="dist"/>
            <a:r>
              <a:rPr lang="en-US" altLang="zh-CN" sz="1100" b="1" noProof="1">
                <a:solidFill>
                  <a:schemeClr val="bg1"/>
                </a:solidFill>
                <a:latin typeface="微软雅黑" panose="020B0503020204020204" pitchFamily="34" charset="-122"/>
                <a:ea typeface="微软雅黑" panose="020B0503020204020204" pitchFamily="34" charset="-122"/>
              </a:rPr>
              <a:t>Research Background</a:t>
            </a:r>
          </a:p>
        </p:txBody>
      </p:sp>
      <p:sp>
        <p:nvSpPr>
          <p:cNvPr id="75" name="研究背景"/>
          <p:cNvSpPr txBox="1">
            <a:spLocks/>
          </p:cNvSpPr>
          <p:nvPr/>
        </p:nvSpPr>
        <p:spPr>
          <a:xfrm>
            <a:off x="781433" y="2658052"/>
            <a:ext cx="2271615" cy="5076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1600" b="1" noProof="1">
                <a:solidFill>
                  <a:schemeClr val="bg1"/>
                </a:solidFill>
                <a:latin typeface="微软雅黑" panose="020B0503020204020204" pitchFamily="34" charset="-122"/>
                <a:ea typeface="微软雅黑" panose="020B0503020204020204" pitchFamily="34" charset="-122"/>
              </a:rPr>
              <a:t>研究背景</a:t>
            </a:r>
          </a:p>
        </p:txBody>
      </p:sp>
    </p:spTree>
    <p:extLst>
      <p:ext uri="{BB962C8B-B14F-4D97-AF65-F5344CB8AC3E}">
        <p14:creationId xmlns:p14="http://schemas.microsoft.com/office/powerpoint/2010/main" val="2969639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校园风景，可通过裁剪调整大小"/>
          <p:cNvPicPr>
            <a:picLocks noChangeAspect="1"/>
          </p:cNvPicPr>
          <p:nvPr/>
        </p:nvPicPr>
        <p:blipFill rotWithShape="1">
          <a:blip r:embed="rId2">
            <a:extLst>
              <a:ext uri="{28A0092B-C50C-407E-A947-70E740481C1C}">
                <a14:useLocalDpi xmlns:a14="http://schemas.microsoft.com/office/drawing/2010/main" val="0"/>
              </a:ext>
            </a:extLst>
          </a:blip>
          <a:srcRect l="-165" t="-291" r="27553" b="251"/>
          <a:stretch/>
        </p:blipFill>
        <p:spPr>
          <a:xfrm>
            <a:off x="3366052" y="-29135"/>
            <a:ext cx="8825948" cy="6839948"/>
          </a:xfrm>
          <a:prstGeom prst="rect">
            <a:avLst/>
          </a:prstGeom>
        </p:spPr>
      </p:pic>
      <p:sp>
        <p:nvSpPr>
          <p:cNvPr id="6" name="矩形蓝色底"/>
          <p:cNvSpPr/>
          <p:nvPr/>
        </p:nvSpPr>
        <p:spPr>
          <a:xfrm>
            <a:off x="3386784" y="-24331"/>
            <a:ext cx="8825948" cy="6865398"/>
          </a:xfrm>
          <a:prstGeom prst="rect">
            <a:avLst/>
          </a:prstGeom>
          <a:solidFill>
            <a:schemeClr val="accent3">
              <a:lumMod val="5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为什么以XXX为研究对象"/>
          <p:cNvSpPr txBox="1">
            <a:spLocks/>
          </p:cNvSpPr>
          <p:nvPr/>
        </p:nvSpPr>
        <p:spPr>
          <a:xfrm>
            <a:off x="3943690" y="675540"/>
            <a:ext cx="3530073" cy="4005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1600" b="1" noProof="1">
                <a:solidFill>
                  <a:schemeClr val="accent6"/>
                </a:solidFill>
                <a:latin typeface="微软雅黑" panose="020B0503020204020204" pitchFamily="34" charset="-122"/>
                <a:ea typeface="微软雅黑" panose="020B0503020204020204" pitchFamily="34" charset="-122"/>
              </a:rPr>
              <a:t>为什么以ＸＸＸ为研究对象</a:t>
            </a:r>
            <a:endParaRPr lang="zh-CN" altLang="en-US" sz="1600" noProof="1">
              <a:solidFill>
                <a:schemeClr val="accent6"/>
              </a:solidFill>
              <a:latin typeface="微软雅黑" panose="020B0503020204020204" pitchFamily="34" charset="-122"/>
              <a:ea typeface="微软雅黑" panose="020B0503020204020204" pitchFamily="34" charset="-122"/>
            </a:endParaRPr>
          </a:p>
        </p:txBody>
      </p:sp>
      <p:sp>
        <p:nvSpPr>
          <p:cNvPr id="14" name="why use XXX as the research object"/>
          <p:cNvSpPr txBox="1"/>
          <p:nvPr/>
        </p:nvSpPr>
        <p:spPr>
          <a:xfrm>
            <a:off x="3962400" y="937629"/>
            <a:ext cx="4068425" cy="276999"/>
          </a:xfrm>
          <a:prstGeom prst="rect">
            <a:avLst/>
          </a:prstGeom>
          <a:noFill/>
        </p:spPr>
        <p:txBody>
          <a:bodyPr wrap="square">
            <a:spAutoFit/>
          </a:bodyPr>
          <a:lstStyle/>
          <a:p>
            <a:pPr algn="dist"/>
            <a:r>
              <a:rPr lang="en-US" sz="1200" noProof="1">
                <a:solidFill>
                  <a:schemeClr val="bg1">
                    <a:lumMod val="75000"/>
                  </a:schemeClr>
                </a:solidFill>
                <a:latin typeface="微软雅黑" panose="020B0503020204020204" pitchFamily="34" charset="-122"/>
              </a:rPr>
              <a:t>Why use XXX as the research object</a:t>
            </a:r>
            <a:r>
              <a:rPr lang="zh-CN" altLang="en-US" sz="1200" noProof="1">
                <a:solidFill>
                  <a:schemeClr val="bg1">
                    <a:lumMod val="75000"/>
                  </a:schemeClr>
                </a:solidFill>
                <a:latin typeface="微软雅黑" panose="020B0503020204020204" pitchFamily="34" charset="-122"/>
                <a:ea typeface="微软雅黑" panose="020B0503020204020204" pitchFamily="34" charset="-122"/>
              </a:rPr>
              <a:t>？</a:t>
            </a:r>
            <a:endParaRPr lang="en-US" sz="1200" noProof="1">
              <a:solidFill>
                <a:schemeClr val="bg1">
                  <a:lumMod val="75000"/>
                </a:schemeClr>
              </a:solidFill>
              <a:latin typeface="微软雅黑" panose="020B0503020204020204" pitchFamily="34" charset="-122"/>
            </a:endParaRPr>
          </a:p>
        </p:txBody>
      </p:sp>
      <p:sp>
        <p:nvSpPr>
          <p:cNvPr id="15" name="本页要点"/>
          <p:cNvSpPr txBox="1"/>
          <p:nvPr/>
        </p:nvSpPr>
        <p:spPr>
          <a:xfrm>
            <a:off x="3332157" y="5444865"/>
            <a:ext cx="487250" cy="1077218"/>
          </a:xfrm>
          <a:prstGeom prst="rect">
            <a:avLst/>
          </a:prstGeom>
          <a:noFill/>
        </p:spPr>
        <p:txBody>
          <a:bodyPr wrap="square" rtlCol="0">
            <a:spAutoFit/>
          </a:bodyPr>
          <a:lstStyle/>
          <a:p>
            <a:pPr algn="dist"/>
            <a:r>
              <a:rPr lang="zh-CN" altLang="en-US" sz="1600" b="1" noProof="1">
                <a:solidFill>
                  <a:schemeClr val="accent6"/>
                </a:solidFill>
                <a:latin typeface="微软雅黑" panose="020B0503020204020204" pitchFamily="34" charset="-122"/>
                <a:ea typeface="微软雅黑" panose="020B0503020204020204" pitchFamily="34" charset="-122"/>
              </a:rPr>
              <a:t>本</a:t>
            </a:r>
            <a:endParaRPr lang="en-US" altLang="zh-CN" sz="1600" b="1" noProof="1">
              <a:solidFill>
                <a:schemeClr val="accent6"/>
              </a:solidFill>
              <a:latin typeface="微软雅黑" panose="020B0503020204020204" pitchFamily="34" charset="-122"/>
              <a:ea typeface="微软雅黑" panose="020B0503020204020204" pitchFamily="34" charset="-122"/>
            </a:endParaRPr>
          </a:p>
          <a:p>
            <a:pPr algn="dist"/>
            <a:r>
              <a:rPr lang="zh-CN" altLang="en-US" sz="1600" b="1" noProof="1">
                <a:solidFill>
                  <a:schemeClr val="accent6"/>
                </a:solidFill>
                <a:latin typeface="微软雅黑" panose="020B0503020204020204" pitchFamily="34" charset="-122"/>
                <a:ea typeface="微软雅黑" panose="020B0503020204020204" pitchFamily="34" charset="-122"/>
              </a:rPr>
              <a:t>页</a:t>
            </a:r>
            <a:endParaRPr lang="en-US" altLang="zh-CN" sz="1600" b="1" noProof="1">
              <a:solidFill>
                <a:schemeClr val="accent6"/>
              </a:solidFill>
              <a:latin typeface="微软雅黑" panose="020B0503020204020204" pitchFamily="34" charset="-122"/>
              <a:ea typeface="微软雅黑" panose="020B0503020204020204" pitchFamily="34" charset="-122"/>
            </a:endParaRPr>
          </a:p>
          <a:p>
            <a:pPr algn="dist"/>
            <a:r>
              <a:rPr lang="zh-CN" altLang="en-US" sz="1600" b="1" noProof="1">
                <a:solidFill>
                  <a:schemeClr val="accent6"/>
                </a:solidFill>
                <a:latin typeface="微软雅黑" panose="020B0503020204020204" pitchFamily="34" charset="-122"/>
                <a:ea typeface="微软雅黑" panose="020B0503020204020204" pitchFamily="34" charset="-122"/>
              </a:rPr>
              <a:t>要</a:t>
            </a:r>
            <a:endParaRPr lang="en-US" altLang="zh-CN" sz="1600" b="1" noProof="1">
              <a:solidFill>
                <a:schemeClr val="accent6"/>
              </a:solidFill>
              <a:latin typeface="微软雅黑" panose="020B0503020204020204" pitchFamily="34" charset="-122"/>
              <a:ea typeface="微软雅黑" panose="020B0503020204020204" pitchFamily="34" charset="-122"/>
            </a:endParaRPr>
          </a:p>
          <a:p>
            <a:pPr algn="dist"/>
            <a:r>
              <a:rPr lang="zh-CN" altLang="en-US" sz="1600" b="1" noProof="1">
                <a:solidFill>
                  <a:schemeClr val="accent6"/>
                </a:solidFill>
                <a:latin typeface="微软雅黑" panose="020B0503020204020204" pitchFamily="34" charset="-122"/>
                <a:ea typeface="微软雅黑" panose="020B0503020204020204" pitchFamily="34" charset="-122"/>
              </a:rPr>
              <a:t>点</a:t>
            </a:r>
          </a:p>
        </p:txBody>
      </p:sp>
      <p:sp>
        <p:nvSpPr>
          <p:cNvPr id="29" name="研究综述"/>
          <p:cNvSpPr txBox="1"/>
          <p:nvPr/>
        </p:nvSpPr>
        <p:spPr>
          <a:xfrm>
            <a:off x="4017392" y="1413375"/>
            <a:ext cx="443701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3">
                    <a:lumMod val="20000"/>
                    <a:lumOff val="80000"/>
                  </a:schemeClr>
                </a:solidFill>
                <a:latin typeface="微软雅黑" panose="020B0503020204020204" pitchFamily="34" charset="-122"/>
                <a:ea typeface="微软雅黑" panose="020B0503020204020204" pitchFamily="34" charset="-122"/>
              </a:rPr>
              <a:t>研究综述</a:t>
            </a:r>
          </a:p>
        </p:txBody>
      </p:sp>
      <p:sp>
        <p:nvSpPr>
          <p:cNvPr id="30" name="在这里写入国外研究综述"/>
          <p:cNvSpPr txBox="1"/>
          <p:nvPr/>
        </p:nvSpPr>
        <p:spPr>
          <a:xfrm>
            <a:off x="4033158" y="1875040"/>
            <a:ext cx="7533200" cy="4478149"/>
          </a:xfrm>
          <a:prstGeom prst="rect">
            <a:avLst/>
          </a:prstGeom>
          <a:noFill/>
        </p:spPr>
        <p:txBody>
          <a:bodyPr wrap="square" rtlCol="0">
            <a:spAutoFit/>
          </a:bodyPr>
          <a:lstStyle/>
          <a:p>
            <a:pPr>
              <a:lnSpc>
                <a:spcPct val="150000"/>
              </a:lnSpc>
              <a:spcBef>
                <a:spcPts val="600"/>
              </a:spcBef>
              <a:spcAft>
                <a:spcPts val="600"/>
              </a:spcAft>
              <a:buClr>
                <a:schemeClr val="bg1"/>
              </a:buClr>
            </a:pPr>
            <a:r>
              <a:rPr lang="zh-CN" altLang="en-US" sz="1600" b="1" spc="200" dirty="0">
                <a:solidFill>
                  <a:schemeClr val="bg1"/>
                </a:solidFill>
                <a:latin typeface="微软雅黑" panose="020B0503020204020204" pitchFamily="34" charset="-122"/>
                <a:ea typeface="微软雅黑" panose="020B0503020204020204" pitchFamily="34" charset="-122"/>
              </a:rPr>
              <a:t>国外研究综述</a:t>
            </a:r>
            <a:endParaRPr lang="en-US" altLang="zh-CN" sz="1600" b="1" spc="200" dirty="0">
              <a:solidFill>
                <a:schemeClr val="bg1"/>
              </a:solidFill>
              <a:latin typeface="微软雅黑" panose="020B0503020204020204" pitchFamily="34" charset="-122"/>
              <a:ea typeface="微软雅黑" panose="020B0503020204020204" pitchFamily="34" charset="-122"/>
            </a:endParaRPr>
          </a:p>
          <a:p>
            <a:pPr marL="531450" indent="-171450" algn="just">
              <a:lnSpc>
                <a:spcPct val="150000"/>
              </a:lnSpc>
              <a:spcAft>
                <a:spcPts val="600"/>
              </a:spcAft>
              <a:buClr>
                <a:schemeClr val="bg1"/>
              </a:buClr>
              <a:buFont typeface="Wingdings 2" panose="05020102010507070707" pitchFamily="18" charset="2"/>
              <a:buChar char="R"/>
            </a:pPr>
            <a:r>
              <a:rPr lang="zh-CN" altLang="en-US" sz="1400" spc="100" dirty="0">
                <a:solidFill>
                  <a:schemeClr val="bg1"/>
                </a:solidFill>
                <a:latin typeface="微软雅黑" panose="020B0503020204020204" pitchFamily="34" charset="-122"/>
                <a:ea typeface="微软雅黑" panose="020B0503020204020204" pitchFamily="34" charset="-122"/>
              </a:rPr>
              <a:t> 在这里分点罗列国外研究现状的几个分析角度，并适当举例重要文献。</a:t>
            </a:r>
            <a:endParaRPr lang="en-US" altLang="zh-CN" sz="1400" spc="100" dirty="0">
              <a:solidFill>
                <a:schemeClr val="bg1"/>
              </a:solidFill>
              <a:latin typeface="微软雅黑" panose="020B0503020204020204" pitchFamily="34" charset="-122"/>
              <a:ea typeface="微软雅黑" panose="020B0503020204020204" pitchFamily="34" charset="-122"/>
            </a:endParaRPr>
          </a:p>
          <a:p>
            <a:pPr marL="1102950" lvl="1" indent="-285750">
              <a:lnSpc>
                <a:spcPct val="150000"/>
              </a:lnSpc>
              <a:buClr>
                <a:schemeClr val="bg1"/>
              </a:buClr>
              <a:buFont typeface="Arial" panose="020B0604020202020204" pitchFamily="34" charset="0"/>
              <a:buChar char="•"/>
            </a:pPr>
            <a:r>
              <a:rPr lang="zh-CN" altLang="en-US" sz="1400" spc="100" dirty="0">
                <a:solidFill>
                  <a:schemeClr val="bg1"/>
                </a:solidFill>
                <a:latin typeface="微软雅黑" panose="020B0503020204020204" pitchFamily="34" charset="-122"/>
                <a:ea typeface="微软雅黑" panose="020B0503020204020204" pitchFamily="34" charset="-122"/>
              </a:rPr>
              <a:t>列举重要文献名称</a:t>
            </a:r>
            <a:endParaRPr lang="en-US" altLang="zh-CN" sz="1400" spc="100" dirty="0">
              <a:solidFill>
                <a:schemeClr val="bg1"/>
              </a:solidFill>
              <a:latin typeface="微软雅黑" panose="020B0503020204020204" pitchFamily="34" charset="-122"/>
              <a:ea typeface="微软雅黑" panose="020B0503020204020204" pitchFamily="34" charset="-122"/>
            </a:endParaRPr>
          </a:p>
          <a:p>
            <a:pPr marL="1102950" lvl="1" indent="-285750" algn="just">
              <a:lnSpc>
                <a:spcPct val="150000"/>
              </a:lnSpc>
              <a:buClr>
                <a:schemeClr val="bg1"/>
              </a:buClr>
              <a:buFont typeface="Arial" panose="020B0604020202020204" pitchFamily="34" charset="0"/>
              <a:buChar char="•"/>
            </a:pPr>
            <a:r>
              <a:rPr lang="zh-CN" altLang="en-US" sz="1400" spc="100" dirty="0">
                <a:solidFill>
                  <a:schemeClr val="bg1"/>
                </a:solidFill>
                <a:latin typeface="微软雅黑" panose="020B0503020204020204" pitchFamily="34" charset="-122"/>
                <a:ea typeface="微软雅黑" panose="020B0503020204020204" pitchFamily="34" charset="-122"/>
              </a:rPr>
              <a:t>列举重要文献名称</a:t>
            </a:r>
            <a:endParaRPr lang="en-US" altLang="zh-CN" sz="1400" spc="100" dirty="0">
              <a:solidFill>
                <a:schemeClr val="bg1"/>
              </a:solidFill>
              <a:latin typeface="微软雅黑" panose="020B0503020204020204" pitchFamily="34" charset="-122"/>
              <a:ea typeface="微软雅黑" panose="020B0503020204020204" pitchFamily="34" charset="-122"/>
            </a:endParaRPr>
          </a:p>
          <a:p>
            <a:pPr marL="531450" indent="-171450" algn="just">
              <a:lnSpc>
                <a:spcPct val="150000"/>
              </a:lnSpc>
              <a:spcBef>
                <a:spcPts val="600"/>
              </a:spcBef>
              <a:spcAft>
                <a:spcPts val="600"/>
              </a:spcAft>
              <a:buClr>
                <a:schemeClr val="bg1"/>
              </a:buClr>
              <a:buFont typeface="Wingdings 2" panose="05020102010507070707" pitchFamily="18" charset="2"/>
              <a:buChar char="R"/>
            </a:pPr>
            <a:r>
              <a:rPr lang="zh-CN" altLang="en-US" sz="1400" spc="100" dirty="0">
                <a:solidFill>
                  <a:schemeClr val="bg1"/>
                </a:solidFill>
                <a:latin typeface="微软雅黑" panose="020B0503020204020204" pitchFamily="34" charset="-122"/>
                <a:ea typeface="微软雅黑" panose="020B0503020204020204" pitchFamily="34" charset="-122"/>
              </a:rPr>
              <a:t> 在这里分点罗列国外研究现状的几个分析角度，并根据需要举例重要文献名称，如预留位置不足，可通过图片工具</a:t>
            </a:r>
            <a:r>
              <a:rPr lang="en-US" altLang="zh-CN" sz="1400" spc="100" dirty="0">
                <a:solidFill>
                  <a:schemeClr val="bg1"/>
                </a:solidFill>
                <a:latin typeface="微软雅黑" panose="020B0503020204020204" pitchFamily="34" charset="-122"/>
                <a:ea typeface="微软雅黑" panose="020B0503020204020204" pitchFamily="34" charset="-122"/>
              </a:rPr>
              <a:t>-</a:t>
            </a:r>
            <a:r>
              <a:rPr lang="zh-CN" altLang="en-US" sz="1400" spc="100" dirty="0">
                <a:solidFill>
                  <a:schemeClr val="bg1"/>
                </a:solidFill>
                <a:latin typeface="微软雅黑" panose="020B0503020204020204" pitchFamily="34" charset="-122"/>
                <a:ea typeface="微软雅黑" panose="020B0503020204020204" pitchFamily="34" charset="-122"/>
              </a:rPr>
              <a:t>裁剪调整校园背景图适当扩大可输入文字范围，视需要可去掉“本页要点”的提词部分。</a:t>
            </a:r>
            <a:endParaRPr lang="en-US" altLang="zh-CN" sz="1400" spc="100" dirty="0">
              <a:solidFill>
                <a:schemeClr val="bg1"/>
              </a:solidFill>
              <a:latin typeface="微软雅黑" panose="020B0503020204020204" pitchFamily="34" charset="-122"/>
              <a:ea typeface="微软雅黑" panose="020B0503020204020204" pitchFamily="34" charset="-122"/>
            </a:endParaRPr>
          </a:p>
          <a:p>
            <a:pPr marL="1102950" lvl="1" indent="-285750">
              <a:lnSpc>
                <a:spcPct val="150000"/>
              </a:lnSpc>
              <a:buClr>
                <a:schemeClr val="bg1"/>
              </a:buClr>
              <a:buFont typeface="Arial" panose="020B0604020202020204" pitchFamily="34" charset="0"/>
              <a:buChar char="•"/>
            </a:pPr>
            <a:r>
              <a:rPr lang="zh-CN" altLang="en-US" sz="1400" spc="100" dirty="0">
                <a:solidFill>
                  <a:schemeClr val="bg1"/>
                </a:solidFill>
                <a:latin typeface="微软雅黑" panose="020B0503020204020204" pitchFamily="34" charset="-122"/>
                <a:ea typeface="微软雅黑" panose="020B0503020204020204" pitchFamily="34" charset="-122"/>
              </a:rPr>
              <a:t>列举重要文献名称</a:t>
            </a:r>
            <a:endParaRPr lang="en-US" altLang="zh-CN" sz="1400" spc="100" dirty="0">
              <a:solidFill>
                <a:schemeClr val="bg1"/>
              </a:solidFill>
              <a:latin typeface="微软雅黑" panose="020B0503020204020204" pitchFamily="34" charset="-122"/>
              <a:ea typeface="微软雅黑" panose="020B0503020204020204" pitchFamily="34" charset="-122"/>
            </a:endParaRPr>
          </a:p>
          <a:p>
            <a:pPr marL="1102950" lvl="1" indent="-285750">
              <a:lnSpc>
                <a:spcPct val="150000"/>
              </a:lnSpc>
              <a:buClr>
                <a:schemeClr val="bg1"/>
              </a:buClr>
              <a:buFont typeface="Arial" panose="020B0604020202020204" pitchFamily="34" charset="0"/>
              <a:buChar char="•"/>
            </a:pPr>
            <a:r>
              <a:rPr lang="zh-CN" altLang="en-US" sz="1400" spc="100" dirty="0">
                <a:solidFill>
                  <a:schemeClr val="bg1"/>
                </a:solidFill>
                <a:latin typeface="微软雅黑" panose="020B0503020204020204" pitchFamily="34" charset="-122"/>
                <a:ea typeface="微软雅黑" panose="020B0503020204020204" pitchFamily="34" charset="-122"/>
              </a:rPr>
              <a:t>列举重要文献名称</a:t>
            </a:r>
            <a:endParaRPr lang="en-US" altLang="zh-CN" sz="1400" spc="100" dirty="0">
              <a:solidFill>
                <a:schemeClr val="bg1"/>
              </a:solidFill>
              <a:latin typeface="微软雅黑" panose="020B0503020204020204" pitchFamily="34" charset="-122"/>
              <a:ea typeface="微软雅黑" panose="020B0503020204020204" pitchFamily="34" charset="-122"/>
            </a:endParaRPr>
          </a:p>
          <a:p>
            <a:pPr marL="531450" indent="-171450">
              <a:lnSpc>
                <a:spcPct val="150000"/>
              </a:lnSpc>
              <a:spcBef>
                <a:spcPts val="600"/>
              </a:spcBef>
              <a:spcAft>
                <a:spcPts val="600"/>
              </a:spcAft>
              <a:buClr>
                <a:schemeClr val="bg1"/>
              </a:buClr>
              <a:buFont typeface="Wingdings 2" panose="05020102010507070707" pitchFamily="18" charset="2"/>
              <a:buChar char="R"/>
            </a:pPr>
            <a:r>
              <a:rPr lang="zh-CN" altLang="en-US" sz="1400" spc="100" dirty="0">
                <a:solidFill>
                  <a:schemeClr val="bg1"/>
                </a:solidFill>
                <a:latin typeface="微软雅黑" panose="020B0503020204020204" pitchFamily="34" charset="-122"/>
                <a:ea typeface="微软雅黑" panose="020B0503020204020204" pitchFamily="34" charset="-122"/>
              </a:rPr>
              <a:t> 在这里分点罗列国外研究现状的几个分析角度，并适当举例重要文献。</a:t>
            </a:r>
            <a:endParaRPr lang="en-US" altLang="zh-CN" sz="1400" spc="100" dirty="0">
              <a:solidFill>
                <a:schemeClr val="bg1"/>
              </a:solidFill>
              <a:latin typeface="微软雅黑" panose="020B0503020204020204" pitchFamily="34" charset="-122"/>
              <a:ea typeface="微软雅黑" panose="020B0503020204020204" pitchFamily="34" charset="-122"/>
            </a:endParaRPr>
          </a:p>
          <a:p>
            <a:pPr marL="1102950" lvl="1" indent="-285750">
              <a:lnSpc>
                <a:spcPct val="150000"/>
              </a:lnSpc>
              <a:buClr>
                <a:schemeClr val="bg1"/>
              </a:buClr>
              <a:buFont typeface="Arial" panose="020B0604020202020204" pitchFamily="34" charset="0"/>
              <a:buChar char="•"/>
            </a:pPr>
            <a:r>
              <a:rPr lang="zh-CN" altLang="en-US" sz="1400" spc="100" dirty="0">
                <a:solidFill>
                  <a:schemeClr val="bg1"/>
                </a:solidFill>
                <a:latin typeface="微软雅黑" panose="020B0503020204020204" pitchFamily="34" charset="-122"/>
                <a:ea typeface="微软雅黑" panose="020B0503020204020204" pitchFamily="34" charset="-122"/>
              </a:rPr>
              <a:t>列举重要文献名称</a:t>
            </a:r>
          </a:p>
          <a:p>
            <a:pPr marL="1102950" lvl="1" indent="-285750">
              <a:lnSpc>
                <a:spcPct val="150000"/>
              </a:lnSpc>
              <a:buClr>
                <a:schemeClr val="bg1"/>
              </a:buClr>
              <a:buFont typeface="Arial" panose="020B0604020202020204" pitchFamily="34" charset="0"/>
              <a:buChar char="•"/>
            </a:pPr>
            <a:r>
              <a:rPr lang="zh-CN" altLang="en-US" sz="1400" spc="100" dirty="0">
                <a:solidFill>
                  <a:schemeClr val="bg1"/>
                </a:solidFill>
                <a:latin typeface="微软雅黑" panose="020B0503020204020204" pitchFamily="34" charset="-122"/>
                <a:ea typeface="微软雅黑" panose="020B0503020204020204" pitchFamily="34" charset="-122"/>
              </a:rPr>
              <a:t>列举重要文献名称</a:t>
            </a:r>
            <a:endParaRPr lang="en-US" altLang="zh-CN" sz="1400" spc="100" dirty="0">
              <a:solidFill>
                <a:schemeClr val="bg1"/>
              </a:solidFill>
              <a:latin typeface="微软雅黑" panose="020B0503020204020204" pitchFamily="34" charset="-122"/>
              <a:ea typeface="微软雅黑" panose="020B0503020204020204" pitchFamily="34" charset="-122"/>
            </a:endParaRPr>
          </a:p>
        </p:txBody>
      </p:sp>
      <p:grpSp>
        <p:nvGrpSpPr>
          <p:cNvPr id="18" name="组合 C"/>
          <p:cNvGrpSpPr/>
          <p:nvPr/>
        </p:nvGrpSpPr>
        <p:grpSpPr>
          <a:xfrm>
            <a:off x="509443" y="4283650"/>
            <a:ext cx="2175623" cy="679955"/>
            <a:chOff x="509443" y="4283650"/>
            <a:chExt cx="2175623" cy="679955"/>
          </a:xfrm>
        </p:grpSpPr>
        <p:sp>
          <p:nvSpPr>
            <p:cNvPr id="46" name="在这里输入分析角度C"/>
            <p:cNvSpPr txBox="1"/>
            <p:nvPr/>
          </p:nvSpPr>
          <p:spPr>
            <a:xfrm>
              <a:off x="1385781" y="4392795"/>
              <a:ext cx="1299285" cy="418191"/>
            </a:xfrm>
            <a:prstGeom prst="rect">
              <a:avLst/>
            </a:prstGeom>
            <a:noFill/>
          </p:spPr>
          <p:txBody>
            <a:bodyPr wrap="square" rtlCol="0">
              <a:spAutoFit/>
            </a:bodyPr>
            <a:lstStyle/>
            <a:p>
              <a:pPr algn="dist">
                <a:lnSpc>
                  <a:spcPct val="150000"/>
                </a:lnSpc>
              </a:pPr>
              <a:r>
                <a:rPr lang="zh-CN" altLang="en-US" sz="1600" b="1" dirty="0">
                  <a:solidFill>
                    <a:schemeClr val="accent2">
                      <a:lumMod val="90000"/>
                      <a:lumOff val="10000"/>
                    </a:schemeClr>
                  </a:solidFill>
                  <a:latin typeface="微软雅黑" panose="020B0503020204020204" pitchFamily="34" charset="-122"/>
                  <a:ea typeface="微软雅黑" panose="020B0503020204020204" pitchFamily="34" charset="-122"/>
                </a:rPr>
                <a:t>分析角度</a:t>
              </a:r>
              <a:r>
                <a:rPr lang="en-US" altLang="zh-CN" sz="1600" b="1" dirty="0">
                  <a:solidFill>
                    <a:schemeClr val="accent2">
                      <a:lumMod val="90000"/>
                      <a:lumOff val="10000"/>
                    </a:schemeClr>
                  </a:solidFill>
                  <a:latin typeface="微软雅黑" panose="020B0503020204020204" pitchFamily="34" charset="-122"/>
                  <a:ea typeface="微软雅黑" panose="020B0503020204020204" pitchFamily="34" charset="-122"/>
                </a:rPr>
                <a:t>C</a:t>
              </a:r>
              <a:endParaRPr lang="zh-CN" altLang="en-US" sz="1600" b="1" dirty="0">
                <a:solidFill>
                  <a:schemeClr val="accent2">
                    <a:lumMod val="90000"/>
                    <a:lumOff val="10000"/>
                  </a:schemeClr>
                </a:solidFill>
                <a:latin typeface="微软雅黑" panose="020B0503020204020204" pitchFamily="34" charset="-122"/>
                <a:ea typeface="微软雅黑" panose="020B0503020204020204" pitchFamily="34" charset="-122"/>
              </a:endParaRPr>
            </a:p>
          </p:txBody>
        </p:sp>
        <p:grpSp>
          <p:nvGrpSpPr>
            <p:cNvPr id="16" name="组合 3"/>
            <p:cNvGrpSpPr/>
            <p:nvPr/>
          </p:nvGrpSpPr>
          <p:grpSpPr>
            <a:xfrm>
              <a:off x="509443" y="4283650"/>
              <a:ext cx="679955" cy="679955"/>
              <a:chOff x="509443" y="4283650"/>
              <a:chExt cx="679955" cy="679955"/>
            </a:xfrm>
          </p:grpSpPr>
          <p:sp>
            <p:nvSpPr>
              <p:cNvPr id="40" name="椭圆 3"/>
              <p:cNvSpPr/>
              <p:nvPr/>
            </p:nvSpPr>
            <p:spPr>
              <a:xfrm>
                <a:off x="509443" y="4283650"/>
                <a:ext cx="679955" cy="679955"/>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59" name="书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709" y="4421916"/>
                <a:ext cx="403422" cy="403422"/>
              </a:xfrm>
              <a:prstGeom prst="rect">
                <a:avLst/>
              </a:prstGeom>
            </p:spPr>
          </p:pic>
        </p:grpSp>
      </p:grpSp>
      <p:grpSp>
        <p:nvGrpSpPr>
          <p:cNvPr id="21" name="组合 B"/>
          <p:cNvGrpSpPr/>
          <p:nvPr/>
        </p:nvGrpSpPr>
        <p:grpSpPr>
          <a:xfrm>
            <a:off x="509443" y="3168673"/>
            <a:ext cx="2175623" cy="679955"/>
            <a:chOff x="509443" y="3168673"/>
            <a:chExt cx="2175623" cy="679955"/>
          </a:xfrm>
        </p:grpSpPr>
        <p:sp>
          <p:nvSpPr>
            <p:cNvPr id="45" name="在这里输入分析角度B"/>
            <p:cNvSpPr txBox="1"/>
            <p:nvPr/>
          </p:nvSpPr>
          <p:spPr>
            <a:xfrm>
              <a:off x="1385781" y="3277818"/>
              <a:ext cx="1299285" cy="418191"/>
            </a:xfrm>
            <a:prstGeom prst="rect">
              <a:avLst/>
            </a:prstGeom>
            <a:noFill/>
          </p:spPr>
          <p:txBody>
            <a:bodyPr wrap="square" rtlCol="0">
              <a:spAutoFit/>
            </a:bodyPr>
            <a:lstStyle/>
            <a:p>
              <a:pPr algn="dist">
                <a:lnSpc>
                  <a:spcPct val="150000"/>
                </a:lnSpc>
              </a:pPr>
              <a:r>
                <a:rPr lang="zh-CN" altLang="en-US" sz="1600" b="1" dirty="0">
                  <a:solidFill>
                    <a:schemeClr val="accent2">
                      <a:lumMod val="90000"/>
                      <a:lumOff val="10000"/>
                    </a:schemeClr>
                  </a:solidFill>
                  <a:latin typeface="微软雅黑" panose="020B0503020204020204" pitchFamily="34" charset="-122"/>
                  <a:ea typeface="微软雅黑" panose="020B0503020204020204" pitchFamily="34" charset="-122"/>
                </a:rPr>
                <a:t>分析角度</a:t>
              </a:r>
              <a:r>
                <a:rPr lang="en-US" altLang="zh-CN" sz="1600" b="1" dirty="0">
                  <a:solidFill>
                    <a:schemeClr val="accent2">
                      <a:lumMod val="90000"/>
                      <a:lumOff val="10000"/>
                    </a:schemeClr>
                  </a:solidFill>
                  <a:latin typeface="微软雅黑" panose="020B0503020204020204" pitchFamily="34" charset="-122"/>
                  <a:ea typeface="微软雅黑" panose="020B0503020204020204" pitchFamily="34" charset="-122"/>
                </a:rPr>
                <a:t>B</a:t>
              </a:r>
              <a:endParaRPr lang="zh-CN" altLang="en-US" sz="1600" b="1" dirty="0">
                <a:solidFill>
                  <a:schemeClr val="accent2">
                    <a:lumMod val="90000"/>
                    <a:lumOff val="10000"/>
                  </a:schemeClr>
                </a:solidFill>
                <a:latin typeface="微软雅黑" panose="020B0503020204020204" pitchFamily="34" charset="-122"/>
                <a:ea typeface="微软雅黑" panose="020B0503020204020204" pitchFamily="34" charset="-122"/>
              </a:endParaRPr>
            </a:p>
          </p:txBody>
        </p:sp>
        <p:grpSp>
          <p:nvGrpSpPr>
            <p:cNvPr id="20" name="组合 2"/>
            <p:cNvGrpSpPr/>
            <p:nvPr/>
          </p:nvGrpSpPr>
          <p:grpSpPr>
            <a:xfrm>
              <a:off x="509443" y="3168673"/>
              <a:ext cx="679955" cy="679955"/>
              <a:chOff x="509443" y="3168673"/>
              <a:chExt cx="679955" cy="679955"/>
            </a:xfrm>
          </p:grpSpPr>
          <p:sp>
            <p:nvSpPr>
              <p:cNvPr id="37" name="椭圆 2"/>
              <p:cNvSpPr/>
              <p:nvPr/>
            </p:nvSpPr>
            <p:spPr>
              <a:xfrm>
                <a:off x="509443" y="3168673"/>
                <a:ext cx="679955" cy="67995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61" name="书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9363" y="3325050"/>
                <a:ext cx="420114" cy="367200"/>
              </a:xfrm>
              <a:prstGeom prst="rect">
                <a:avLst/>
              </a:prstGeom>
            </p:spPr>
          </p:pic>
        </p:grpSp>
      </p:grpSp>
      <p:grpSp>
        <p:nvGrpSpPr>
          <p:cNvPr id="9" name="组合 A"/>
          <p:cNvGrpSpPr/>
          <p:nvPr/>
        </p:nvGrpSpPr>
        <p:grpSpPr>
          <a:xfrm>
            <a:off x="509443" y="2053695"/>
            <a:ext cx="2175623" cy="679955"/>
            <a:chOff x="509443" y="2053695"/>
            <a:chExt cx="2175623" cy="679955"/>
          </a:xfrm>
        </p:grpSpPr>
        <p:sp>
          <p:nvSpPr>
            <p:cNvPr id="42" name="在这里输入分析角度A"/>
            <p:cNvSpPr txBox="1"/>
            <p:nvPr/>
          </p:nvSpPr>
          <p:spPr>
            <a:xfrm>
              <a:off x="1385781" y="2162840"/>
              <a:ext cx="1299285" cy="418191"/>
            </a:xfrm>
            <a:prstGeom prst="rect">
              <a:avLst/>
            </a:prstGeom>
            <a:noFill/>
          </p:spPr>
          <p:txBody>
            <a:bodyPr wrap="square" rtlCol="0">
              <a:spAutoFit/>
            </a:bodyPr>
            <a:lstStyle/>
            <a:p>
              <a:pPr algn="dist">
                <a:lnSpc>
                  <a:spcPct val="150000"/>
                </a:lnSpc>
              </a:pPr>
              <a:r>
                <a:rPr lang="zh-CN" altLang="en-US" sz="1600" b="1" dirty="0">
                  <a:solidFill>
                    <a:schemeClr val="accent2">
                      <a:lumMod val="90000"/>
                      <a:lumOff val="10000"/>
                    </a:schemeClr>
                  </a:solidFill>
                  <a:latin typeface="微软雅黑" panose="020B0503020204020204" pitchFamily="34" charset="-122"/>
                  <a:ea typeface="微软雅黑" panose="020B0503020204020204" pitchFamily="34" charset="-122"/>
                </a:rPr>
                <a:t>分析角度</a:t>
              </a:r>
              <a:r>
                <a:rPr lang="en-US" altLang="zh-CN" sz="1600" b="1" dirty="0">
                  <a:solidFill>
                    <a:schemeClr val="accent2">
                      <a:lumMod val="90000"/>
                      <a:lumOff val="10000"/>
                    </a:schemeClr>
                  </a:solidFill>
                  <a:latin typeface="微软雅黑" panose="020B0503020204020204" pitchFamily="34" charset="-122"/>
                  <a:ea typeface="微软雅黑" panose="020B0503020204020204" pitchFamily="34" charset="-122"/>
                </a:rPr>
                <a:t>A</a:t>
              </a:r>
              <a:endParaRPr lang="zh-CN" altLang="en-US" sz="1600" b="1" dirty="0">
                <a:solidFill>
                  <a:schemeClr val="accent2">
                    <a:lumMod val="90000"/>
                    <a:lumOff val="10000"/>
                  </a:schemeClr>
                </a:solidFill>
                <a:latin typeface="微软雅黑" panose="020B0503020204020204" pitchFamily="34" charset="-122"/>
                <a:ea typeface="微软雅黑" panose="020B0503020204020204" pitchFamily="34" charset="-122"/>
              </a:endParaRPr>
            </a:p>
          </p:txBody>
        </p:sp>
        <p:grpSp>
          <p:nvGrpSpPr>
            <p:cNvPr id="7" name="组合 1"/>
            <p:cNvGrpSpPr/>
            <p:nvPr/>
          </p:nvGrpSpPr>
          <p:grpSpPr>
            <a:xfrm>
              <a:off x="509443" y="2053695"/>
              <a:ext cx="679955" cy="679955"/>
              <a:chOff x="509443" y="2053695"/>
              <a:chExt cx="679955" cy="679955"/>
            </a:xfrm>
          </p:grpSpPr>
          <p:sp>
            <p:nvSpPr>
              <p:cNvPr id="34" name="椭圆 1"/>
              <p:cNvSpPr/>
              <p:nvPr/>
            </p:nvSpPr>
            <p:spPr>
              <a:xfrm>
                <a:off x="509443" y="2053695"/>
                <a:ext cx="679955" cy="6799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D7D31"/>
                  </a:solidFill>
                  <a:latin typeface="微软雅黑" panose="020B0503020204020204" pitchFamily="34" charset="-122"/>
                  <a:ea typeface="微软雅黑" panose="020B0503020204020204" pitchFamily="34" charset="-122"/>
                </a:endParaRPr>
              </a:p>
            </p:txBody>
          </p:sp>
          <p:pic>
            <p:nvPicPr>
              <p:cNvPr id="60" name="书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420" y="2195672"/>
                <a:ext cx="396000" cy="396000"/>
              </a:xfrm>
              <a:prstGeom prst="rect">
                <a:avLst/>
              </a:prstGeom>
            </p:spPr>
          </p:pic>
        </p:grpSp>
      </p:grpSp>
      <p:sp>
        <p:nvSpPr>
          <p:cNvPr id="36" name="任意多边形 问号"/>
          <p:cNvSpPr/>
          <p:nvPr/>
        </p:nvSpPr>
        <p:spPr>
          <a:xfrm>
            <a:off x="8067690" y="401743"/>
            <a:ext cx="629543" cy="1189882"/>
          </a:xfrm>
          <a:custGeom>
            <a:avLst/>
            <a:gdLst>
              <a:gd name="connsiteX0" fmla="*/ 274588 w 629543"/>
              <a:gd name="connsiteY0" fmla="*/ 934641 h 1189882"/>
              <a:gd name="connsiteX1" fmla="*/ 373186 w 629543"/>
              <a:gd name="connsiteY1" fmla="*/ 970732 h 1189882"/>
              <a:gd name="connsiteX2" fmla="*/ 414486 w 629543"/>
              <a:gd name="connsiteY2" fmla="*/ 1061889 h 1189882"/>
              <a:gd name="connsiteX3" fmla="*/ 375791 w 629543"/>
              <a:gd name="connsiteY3" fmla="*/ 1153047 h 1189882"/>
              <a:gd name="connsiteX4" fmla="*/ 282773 w 629543"/>
              <a:gd name="connsiteY4" fmla="*/ 1189882 h 1189882"/>
              <a:gd name="connsiteX5" fmla="*/ 172640 w 629543"/>
              <a:gd name="connsiteY5" fmla="*/ 1151930 h 1189882"/>
              <a:gd name="connsiteX6" fmla="*/ 131713 w 629543"/>
              <a:gd name="connsiteY6" fmla="*/ 1061889 h 1189882"/>
              <a:gd name="connsiteX7" fmla="*/ 173384 w 629543"/>
              <a:gd name="connsiteY7" fmla="*/ 970732 h 1189882"/>
              <a:gd name="connsiteX8" fmla="*/ 274588 w 629543"/>
              <a:gd name="connsiteY8" fmla="*/ 934641 h 1189882"/>
              <a:gd name="connsiteX9" fmla="*/ 282773 w 629543"/>
              <a:gd name="connsiteY9" fmla="*/ 0 h 1189882"/>
              <a:gd name="connsiteX10" fmla="*/ 536525 w 629543"/>
              <a:gd name="connsiteY10" fmla="*/ 74414 h 1189882"/>
              <a:gd name="connsiteX11" fmla="*/ 629543 w 629543"/>
              <a:gd name="connsiteY11" fmla="*/ 286494 h 1189882"/>
              <a:gd name="connsiteX12" fmla="*/ 593080 w 629543"/>
              <a:gd name="connsiteY12" fmla="*/ 436066 h 1189882"/>
              <a:gd name="connsiteX13" fmla="*/ 459134 w 629543"/>
              <a:gd name="connsiteY13" fmla="*/ 582662 h 1189882"/>
              <a:gd name="connsiteX14" fmla="*/ 362396 w 629543"/>
              <a:gd name="connsiteY14" fmla="*/ 684609 h 1189882"/>
              <a:gd name="connsiteX15" fmla="*/ 343793 w 629543"/>
              <a:gd name="connsiteY15" fmla="*/ 762000 h 1189882"/>
              <a:gd name="connsiteX16" fmla="*/ 363884 w 629543"/>
              <a:gd name="connsiteY16" fmla="*/ 840134 h 1189882"/>
              <a:gd name="connsiteX17" fmla="*/ 162222 w 629543"/>
              <a:gd name="connsiteY17" fmla="*/ 840134 h 1189882"/>
              <a:gd name="connsiteX18" fmla="*/ 144363 w 629543"/>
              <a:gd name="connsiteY18" fmla="*/ 740420 h 1189882"/>
              <a:gd name="connsiteX19" fmla="*/ 263425 w 629543"/>
              <a:gd name="connsiteY19" fmla="*/ 514201 h 1189882"/>
              <a:gd name="connsiteX20" fmla="*/ 363140 w 629543"/>
              <a:gd name="connsiteY20" fmla="*/ 410021 h 1189882"/>
              <a:gd name="connsiteX21" fmla="*/ 389185 w 629543"/>
              <a:gd name="connsiteY21" fmla="*/ 319980 h 1189882"/>
              <a:gd name="connsiteX22" fmla="*/ 351978 w 629543"/>
              <a:gd name="connsiteY22" fmla="*/ 233288 h 1189882"/>
              <a:gd name="connsiteX23" fmla="*/ 255984 w 629543"/>
              <a:gd name="connsiteY23" fmla="*/ 199429 h 1189882"/>
              <a:gd name="connsiteX24" fmla="*/ 0 w 629543"/>
              <a:gd name="connsiteY24" fmla="*/ 305097 h 1189882"/>
              <a:gd name="connsiteX25" fmla="*/ 0 w 629543"/>
              <a:gd name="connsiteY25" fmla="*/ 74414 h 1189882"/>
              <a:gd name="connsiteX26" fmla="*/ 282773 w 629543"/>
              <a:gd name="connsiteY26" fmla="*/ 0 h 118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29543" h="1189882">
                <a:moveTo>
                  <a:pt x="274588" y="934641"/>
                </a:moveTo>
                <a:cubicBezTo>
                  <a:pt x="312787" y="934641"/>
                  <a:pt x="345653" y="946672"/>
                  <a:pt x="373186" y="970732"/>
                </a:cubicBezTo>
                <a:cubicBezTo>
                  <a:pt x="400719" y="994793"/>
                  <a:pt x="414486" y="1025178"/>
                  <a:pt x="414486" y="1061889"/>
                </a:cubicBezTo>
                <a:cubicBezTo>
                  <a:pt x="414486" y="1098104"/>
                  <a:pt x="401588" y="1128490"/>
                  <a:pt x="375791" y="1153047"/>
                </a:cubicBezTo>
                <a:cubicBezTo>
                  <a:pt x="349994" y="1177603"/>
                  <a:pt x="318988" y="1189882"/>
                  <a:pt x="282773" y="1189882"/>
                </a:cubicBezTo>
                <a:cubicBezTo>
                  <a:pt x="236636" y="1189882"/>
                  <a:pt x="199925" y="1177231"/>
                  <a:pt x="172640" y="1151930"/>
                </a:cubicBezTo>
                <a:cubicBezTo>
                  <a:pt x="145355" y="1126630"/>
                  <a:pt x="131713" y="1096616"/>
                  <a:pt x="131713" y="1061889"/>
                </a:cubicBezTo>
                <a:cubicBezTo>
                  <a:pt x="131713" y="1025178"/>
                  <a:pt x="145603" y="994793"/>
                  <a:pt x="173384" y="970732"/>
                </a:cubicBezTo>
                <a:cubicBezTo>
                  <a:pt x="201166" y="946672"/>
                  <a:pt x="234900" y="934641"/>
                  <a:pt x="274588" y="934641"/>
                </a:cubicBezTo>
                <a:close/>
                <a:moveTo>
                  <a:pt x="282773" y="0"/>
                </a:moveTo>
                <a:cubicBezTo>
                  <a:pt x="389929" y="0"/>
                  <a:pt x="474513" y="24804"/>
                  <a:pt x="536525" y="74414"/>
                </a:cubicBezTo>
                <a:cubicBezTo>
                  <a:pt x="598537" y="124023"/>
                  <a:pt x="629543" y="194716"/>
                  <a:pt x="629543" y="286494"/>
                </a:cubicBezTo>
                <a:cubicBezTo>
                  <a:pt x="629543" y="341560"/>
                  <a:pt x="617388" y="391418"/>
                  <a:pt x="593080" y="436066"/>
                </a:cubicBezTo>
                <a:cubicBezTo>
                  <a:pt x="568771" y="480715"/>
                  <a:pt x="524123" y="529580"/>
                  <a:pt x="459134" y="582662"/>
                </a:cubicBezTo>
                <a:cubicBezTo>
                  <a:pt x="407045" y="626318"/>
                  <a:pt x="374799" y="660300"/>
                  <a:pt x="362396" y="684609"/>
                </a:cubicBezTo>
                <a:cubicBezTo>
                  <a:pt x="349994" y="708918"/>
                  <a:pt x="343793" y="734715"/>
                  <a:pt x="343793" y="762000"/>
                </a:cubicBezTo>
                <a:cubicBezTo>
                  <a:pt x="343793" y="788789"/>
                  <a:pt x="350490" y="814834"/>
                  <a:pt x="363884" y="840134"/>
                </a:cubicBezTo>
                <a:lnTo>
                  <a:pt x="162222" y="840134"/>
                </a:lnTo>
                <a:cubicBezTo>
                  <a:pt x="150316" y="807888"/>
                  <a:pt x="144363" y="774650"/>
                  <a:pt x="144363" y="740420"/>
                </a:cubicBezTo>
                <a:cubicBezTo>
                  <a:pt x="144363" y="656580"/>
                  <a:pt x="184050" y="581174"/>
                  <a:pt x="263425" y="514201"/>
                </a:cubicBezTo>
                <a:cubicBezTo>
                  <a:pt x="312539" y="472529"/>
                  <a:pt x="345777" y="437802"/>
                  <a:pt x="363140" y="410021"/>
                </a:cubicBezTo>
                <a:cubicBezTo>
                  <a:pt x="380504" y="382240"/>
                  <a:pt x="389185" y="352226"/>
                  <a:pt x="389185" y="319980"/>
                </a:cubicBezTo>
                <a:cubicBezTo>
                  <a:pt x="389185" y="284757"/>
                  <a:pt x="376783" y="255860"/>
                  <a:pt x="351978" y="233288"/>
                </a:cubicBezTo>
                <a:cubicBezTo>
                  <a:pt x="327174" y="210715"/>
                  <a:pt x="295175" y="199429"/>
                  <a:pt x="255984" y="199429"/>
                </a:cubicBezTo>
                <a:cubicBezTo>
                  <a:pt x="164207" y="199429"/>
                  <a:pt x="78879" y="234652"/>
                  <a:pt x="0" y="305097"/>
                </a:cubicBezTo>
                <a:lnTo>
                  <a:pt x="0" y="74414"/>
                </a:lnTo>
                <a:cubicBezTo>
                  <a:pt x="82847" y="24804"/>
                  <a:pt x="177105" y="0"/>
                  <a:pt x="282773"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highlights of this page"/>
          <p:cNvSpPr txBox="1"/>
          <p:nvPr/>
        </p:nvSpPr>
        <p:spPr>
          <a:xfrm>
            <a:off x="3085942" y="4267607"/>
            <a:ext cx="369332" cy="2238433"/>
          </a:xfrm>
          <a:prstGeom prst="rect">
            <a:avLst/>
          </a:prstGeom>
          <a:noFill/>
        </p:spPr>
        <p:txBody>
          <a:bodyPr vert="eaVert" wrap="square" rtlCol="0">
            <a:spAutoFit/>
          </a:bodyPr>
          <a:lstStyle/>
          <a:p>
            <a:pPr algn="dist"/>
            <a:r>
              <a:rPr lang="en-US" altLang="zh-CN" sz="1200" noProof="1">
                <a:solidFill>
                  <a:schemeClr val="tx2">
                    <a:lumMod val="75000"/>
                  </a:schemeClr>
                </a:solidFill>
                <a:latin typeface="微软雅黑" panose="020B0503020204020204" pitchFamily="34" charset="-122"/>
                <a:ea typeface="微软雅黑" panose="020B0503020204020204" pitchFamily="34" charset="-122"/>
              </a:rPr>
              <a:t>Highlights of this page</a:t>
            </a:r>
          </a:p>
        </p:txBody>
      </p:sp>
    </p:spTree>
    <p:extLst>
      <p:ext uri="{BB962C8B-B14F-4D97-AF65-F5344CB8AC3E}">
        <p14:creationId xmlns:p14="http://schemas.microsoft.com/office/powerpoint/2010/main" val="3730688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直接连接符 3"/>
          <p:cNvCxnSpPr/>
          <p:nvPr/>
        </p:nvCxnSpPr>
        <p:spPr>
          <a:xfrm>
            <a:off x="5388493" y="3177609"/>
            <a:ext cx="926118" cy="365352"/>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直接连接符 2"/>
          <p:cNvCxnSpPr/>
          <p:nvPr/>
        </p:nvCxnSpPr>
        <p:spPr>
          <a:xfrm flipV="1">
            <a:off x="3753869" y="3074833"/>
            <a:ext cx="676813" cy="197756"/>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直接连接符 1"/>
          <p:cNvCxnSpPr/>
          <p:nvPr/>
        </p:nvCxnSpPr>
        <p:spPr>
          <a:xfrm>
            <a:off x="1467401" y="2606705"/>
            <a:ext cx="806567" cy="591807"/>
          </a:xfrm>
          <a:prstGeom prst="line">
            <a:avLst/>
          </a:prstGeom>
        </p:spPr>
        <p:style>
          <a:lnRef idx="1">
            <a:schemeClr val="accent1"/>
          </a:lnRef>
          <a:fillRef idx="0">
            <a:schemeClr val="accent1"/>
          </a:fillRef>
          <a:effectRef idx="0">
            <a:schemeClr val="accent1"/>
          </a:effectRef>
          <a:fontRef idx="minor">
            <a:schemeClr val="tx1"/>
          </a:fontRef>
        </p:style>
      </p:cxnSp>
      <p:sp>
        <p:nvSpPr>
          <p:cNvPr id="6" name="研究综述及论文选题"/>
          <p:cNvSpPr>
            <a:spLocks noGrp="1"/>
          </p:cNvSpPr>
          <p:nvPr>
            <p:ph type="title"/>
          </p:nvPr>
        </p:nvSpPr>
        <p:spPr>
          <a:xfrm>
            <a:off x="659728" y="561994"/>
            <a:ext cx="3620646" cy="605355"/>
          </a:xfrm>
        </p:spPr>
        <p:txBody>
          <a:bodyPr>
            <a:noAutofit/>
          </a:bodyPr>
          <a:lstStyle/>
          <a:p>
            <a:pPr algn="dist"/>
            <a:r>
              <a:rPr lang="zh-CN" altLang="en-US" sz="2800" b="1" dirty="0">
                <a:solidFill>
                  <a:schemeClr val="tx2"/>
                </a:solidFill>
              </a:rPr>
              <a:t>研究综述及论文选题</a:t>
            </a:r>
          </a:p>
        </p:txBody>
      </p:sp>
      <p:pic>
        <p:nvPicPr>
          <p:cNvPr id="39" name="风景照片a"/>
          <p:cNvPicPr>
            <a:picLocks noChangeAspect="1"/>
          </p:cNvPicPr>
          <p:nvPr/>
        </p:nvPicPr>
        <p:blipFill rotWithShape="1">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t="1328" b="13569"/>
          <a:stretch/>
        </p:blipFill>
        <p:spPr>
          <a:xfrm>
            <a:off x="6805002" y="7281"/>
            <a:ext cx="2133855" cy="1373436"/>
          </a:xfrm>
          <a:prstGeom prst="rect">
            <a:avLst/>
          </a:prstGeom>
          <a:ln>
            <a:solidFill>
              <a:schemeClr val="tx2"/>
            </a:solidFill>
          </a:ln>
        </p:spPr>
      </p:pic>
      <p:pic>
        <p:nvPicPr>
          <p:cNvPr id="11" name="风景照片b"/>
          <p:cNvPicPr>
            <a:picLocks noGrp="1" noChangeAspect="1"/>
          </p:cNvPicPr>
          <p:nvPr>
            <p:ph sz="quarter" idx="4"/>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l="4265" t="2362" r="16265" b="12535"/>
          <a:stretch/>
        </p:blipFill>
        <p:spPr>
          <a:xfrm>
            <a:off x="10477237" y="7279"/>
            <a:ext cx="1719649" cy="1375200"/>
          </a:xfrm>
          <a:ln>
            <a:solidFill>
              <a:schemeClr val="tx2"/>
            </a:solidFill>
          </a:ln>
        </p:spPr>
      </p:pic>
      <p:pic>
        <p:nvPicPr>
          <p:cNvPr id="43" name="风景照片c"/>
          <p:cNvPicPr>
            <a:picLocks noGrp="1" noChangeAspect="1"/>
          </p:cNvPicPr>
          <p:nvPr>
            <p:ph sz="half" idx="2"/>
          </p:nvPr>
        </p:nvPicPr>
        <p:blipFill rotWithShape="1">
          <a:blip r:embed="rId5" cstate="print">
            <a:duotone>
              <a:schemeClr val="accent4">
                <a:shade val="45000"/>
                <a:satMod val="135000"/>
              </a:schemeClr>
              <a:prstClr val="white"/>
            </a:duotone>
            <a:extLst>
              <a:ext uri="{28A0092B-C50C-407E-A947-70E740481C1C}">
                <a14:useLocalDpi xmlns:a14="http://schemas.microsoft.com/office/drawing/2010/main" val="0"/>
              </a:ext>
            </a:extLst>
          </a:blip>
          <a:srcRect l="25646"/>
          <a:stretch/>
        </p:blipFill>
        <p:spPr>
          <a:xfrm>
            <a:off x="8101088" y="7935"/>
            <a:ext cx="2635421" cy="1375200"/>
          </a:xfrm>
          <a:ln>
            <a:solidFill>
              <a:schemeClr val="tx2"/>
            </a:solidFill>
          </a:ln>
        </p:spPr>
      </p:pic>
      <p:sp>
        <p:nvSpPr>
          <p:cNvPr id="2" name="矩形 1"/>
          <p:cNvSpPr/>
          <p:nvPr/>
        </p:nvSpPr>
        <p:spPr>
          <a:xfrm>
            <a:off x="8104513" y="8235"/>
            <a:ext cx="2644696" cy="1375200"/>
          </a:xfrm>
          <a:prstGeom prst="rect">
            <a:avLst/>
          </a:prstGeom>
          <a:solidFill>
            <a:schemeClr val="accent5">
              <a:lumMod val="7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任意多边形"/>
          <p:cNvSpPr/>
          <p:nvPr/>
        </p:nvSpPr>
        <p:spPr>
          <a:xfrm>
            <a:off x="8078831" y="9396"/>
            <a:ext cx="2670378" cy="1376398"/>
          </a:xfrm>
          <a:custGeom>
            <a:avLst/>
            <a:gdLst/>
            <a:ahLst/>
            <a:cxnLst/>
            <a:rect l="l" t="t" r="r" b="b"/>
            <a:pathLst>
              <a:path w="4596853" h="1749973">
                <a:moveTo>
                  <a:pt x="0" y="0"/>
                </a:moveTo>
                <a:lnTo>
                  <a:pt x="4596853" y="0"/>
                </a:lnTo>
                <a:lnTo>
                  <a:pt x="4596853" y="1749973"/>
                </a:lnTo>
                <a:lnTo>
                  <a:pt x="0" y="1749973"/>
                </a:lnTo>
                <a:lnTo>
                  <a:pt x="0" y="0"/>
                </a:lnTo>
                <a:close/>
                <a:moveTo>
                  <a:pt x="2671451" y="538131"/>
                </a:moveTo>
                <a:cubicBezTo>
                  <a:pt x="2604379" y="538131"/>
                  <a:pt x="2547130" y="548251"/>
                  <a:pt x="2499703" y="568492"/>
                </a:cubicBezTo>
                <a:cubicBezTo>
                  <a:pt x="2452277" y="588733"/>
                  <a:pt x="2415963" y="618201"/>
                  <a:pt x="2390761" y="656896"/>
                </a:cubicBezTo>
                <a:cubicBezTo>
                  <a:pt x="2365560" y="695591"/>
                  <a:pt x="2352959" y="737164"/>
                  <a:pt x="2352959" y="781614"/>
                </a:cubicBezTo>
                <a:cubicBezTo>
                  <a:pt x="2352959" y="850670"/>
                  <a:pt x="2379748" y="909209"/>
                  <a:pt x="2433326" y="957231"/>
                </a:cubicBezTo>
                <a:cubicBezTo>
                  <a:pt x="2471426" y="991362"/>
                  <a:pt x="2537704" y="1020136"/>
                  <a:pt x="2632160" y="1043551"/>
                </a:cubicBezTo>
                <a:cubicBezTo>
                  <a:pt x="2705582" y="1061808"/>
                  <a:pt x="2752612" y="1074508"/>
                  <a:pt x="2773249" y="1081651"/>
                </a:cubicBezTo>
                <a:cubicBezTo>
                  <a:pt x="2803412" y="1092367"/>
                  <a:pt x="2824545" y="1104968"/>
                  <a:pt x="2836650" y="1119454"/>
                </a:cubicBezTo>
                <a:cubicBezTo>
                  <a:pt x="2848755" y="1133940"/>
                  <a:pt x="2854807" y="1151501"/>
                  <a:pt x="2854807" y="1172139"/>
                </a:cubicBezTo>
                <a:cubicBezTo>
                  <a:pt x="2854807" y="1204286"/>
                  <a:pt x="2840420" y="1232365"/>
                  <a:pt x="2811647" y="1256376"/>
                </a:cubicBezTo>
                <a:cubicBezTo>
                  <a:pt x="2782874" y="1280387"/>
                  <a:pt x="2740110" y="1292392"/>
                  <a:pt x="2683357" y="1292392"/>
                </a:cubicBezTo>
                <a:cubicBezTo>
                  <a:pt x="2629779" y="1292392"/>
                  <a:pt x="2587214" y="1278898"/>
                  <a:pt x="2555663" y="1251911"/>
                </a:cubicBezTo>
                <a:cubicBezTo>
                  <a:pt x="2524111" y="1224923"/>
                  <a:pt x="2503176" y="1182656"/>
                  <a:pt x="2492857" y="1125109"/>
                </a:cubicBezTo>
                <a:lnTo>
                  <a:pt x="2321408" y="1141778"/>
                </a:lnTo>
                <a:cubicBezTo>
                  <a:pt x="2332917" y="1239409"/>
                  <a:pt x="2368239" y="1313724"/>
                  <a:pt x="2427373" y="1364723"/>
                </a:cubicBezTo>
                <a:cubicBezTo>
                  <a:pt x="2486507" y="1415721"/>
                  <a:pt x="2571240" y="1441220"/>
                  <a:pt x="2681571" y="1441220"/>
                </a:cubicBezTo>
                <a:cubicBezTo>
                  <a:pt x="2757374" y="1441220"/>
                  <a:pt x="2820676" y="1430604"/>
                  <a:pt x="2871476" y="1409371"/>
                </a:cubicBezTo>
                <a:cubicBezTo>
                  <a:pt x="2922276" y="1388138"/>
                  <a:pt x="2961567" y="1355694"/>
                  <a:pt x="2989348" y="1312037"/>
                </a:cubicBezTo>
                <a:cubicBezTo>
                  <a:pt x="3017129" y="1268381"/>
                  <a:pt x="3031020" y="1221550"/>
                  <a:pt x="3031020" y="1171544"/>
                </a:cubicBezTo>
                <a:cubicBezTo>
                  <a:pt x="3031020" y="1116378"/>
                  <a:pt x="3019411" y="1070043"/>
                  <a:pt x="2996194" y="1032538"/>
                </a:cubicBezTo>
                <a:cubicBezTo>
                  <a:pt x="2972977" y="995033"/>
                  <a:pt x="2940830" y="965466"/>
                  <a:pt x="2899753" y="943837"/>
                </a:cubicBezTo>
                <a:cubicBezTo>
                  <a:pt x="2858677" y="922207"/>
                  <a:pt x="2795276" y="901272"/>
                  <a:pt x="2709551" y="881031"/>
                </a:cubicBezTo>
                <a:cubicBezTo>
                  <a:pt x="2623826" y="860790"/>
                  <a:pt x="2569851" y="841344"/>
                  <a:pt x="2547626" y="822690"/>
                </a:cubicBezTo>
                <a:cubicBezTo>
                  <a:pt x="2530163" y="808006"/>
                  <a:pt x="2521432" y="790345"/>
                  <a:pt x="2521432" y="769708"/>
                </a:cubicBezTo>
                <a:cubicBezTo>
                  <a:pt x="2521432" y="747086"/>
                  <a:pt x="2530759" y="729028"/>
                  <a:pt x="2549412" y="715534"/>
                </a:cubicBezTo>
                <a:cubicBezTo>
                  <a:pt x="2578384" y="694500"/>
                  <a:pt x="2618468" y="683983"/>
                  <a:pt x="2669665" y="683983"/>
                </a:cubicBezTo>
                <a:cubicBezTo>
                  <a:pt x="2719274" y="683983"/>
                  <a:pt x="2756481" y="693805"/>
                  <a:pt x="2781286" y="713451"/>
                </a:cubicBezTo>
                <a:cubicBezTo>
                  <a:pt x="2806091" y="733096"/>
                  <a:pt x="2822263" y="765342"/>
                  <a:pt x="2829804" y="810189"/>
                </a:cubicBezTo>
                <a:lnTo>
                  <a:pt x="3006017" y="802450"/>
                </a:lnTo>
                <a:cubicBezTo>
                  <a:pt x="3003239" y="722281"/>
                  <a:pt x="2974167" y="658186"/>
                  <a:pt x="2918803" y="610164"/>
                </a:cubicBezTo>
                <a:cubicBezTo>
                  <a:pt x="2863439" y="562142"/>
                  <a:pt x="2780989" y="538131"/>
                  <a:pt x="2671451" y="538131"/>
                </a:cubicBezTo>
                <a:close/>
                <a:moveTo>
                  <a:pt x="3517390" y="553014"/>
                </a:moveTo>
                <a:lnTo>
                  <a:pt x="3517390" y="1018548"/>
                </a:lnTo>
                <a:cubicBezTo>
                  <a:pt x="3517390" y="1116180"/>
                  <a:pt x="3523145" y="1189998"/>
                  <a:pt x="3534654" y="1240005"/>
                </a:cubicBezTo>
                <a:cubicBezTo>
                  <a:pt x="3542592" y="1273739"/>
                  <a:pt x="3559062" y="1305985"/>
                  <a:pt x="3584065" y="1336743"/>
                </a:cubicBezTo>
                <a:cubicBezTo>
                  <a:pt x="3609068" y="1367501"/>
                  <a:pt x="3643100" y="1392504"/>
                  <a:pt x="3686161" y="1411752"/>
                </a:cubicBezTo>
                <a:cubicBezTo>
                  <a:pt x="3729222" y="1431001"/>
                  <a:pt x="3792424" y="1440625"/>
                  <a:pt x="3875768" y="1440625"/>
                </a:cubicBezTo>
                <a:cubicBezTo>
                  <a:pt x="3944824" y="1440625"/>
                  <a:pt x="4000784" y="1431794"/>
                  <a:pt x="4043646" y="1414133"/>
                </a:cubicBezTo>
                <a:cubicBezTo>
                  <a:pt x="4086509" y="1396473"/>
                  <a:pt x="4120739" y="1372759"/>
                  <a:pt x="4146338" y="1342994"/>
                </a:cubicBezTo>
                <a:cubicBezTo>
                  <a:pt x="4171936" y="1313228"/>
                  <a:pt x="4189498" y="1276716"/>
                  <a:pt x="4199023" y="1233456"/>
                </a:cubicBezTo>
                <a:cubicBezTo>
                  <a:pt x="4208548" y="1190197"/>
                  <a:pt x="4213310" y="1116180"/>
                  <a:pt x="4213310" y="1011405"/>
                </a:cubicBezTo>
                <a:lnTo>
                  <a:pt x="4213310" y="553014"/>
                </a:lnTo>
                <a:lnTo>
                  <a:pt x="4037098" y="553014"/>
                </a:lnTo>
                <a:lnTo>
                  <a:pt x="4037098" y="1035812"/>
                </a:lnTo>
                <a:cubicBezTo>
                  <a:pt x="4037098" y="1104869"/>
                  <a:pt x="4034518" y="1154280"/>
                  <a:pt x="4029359" y="1184045"/>
                </a:cubicBezTo>
                <a:cubicBezTo>
                  <a:pt x="4024199" y="1213811"/>
                  <a:pt x="4008919" y="1238913"/>
                  <a:pt x="3983520" y="1259352"/>
                </a:cubicBezTo>
                <a:cubicBezTo>
                  <a:pt x="3958120" y="1279791"/>
                  <a:pt x="3920417" y="1290011"/>
                  <a:pt x="3870410" y="1290011"/>
                </a:cubicBezTo>
                <a:cubicBezTo>
                  <a:pt x="3821198" y="1290011"/>
                  <a:pt x="3782403" y="1279196"/>
                  <a:pt x="3754027" y="1257566"/>
                </a:cubicBezTo>
                <a:cubicBezTo>
                  <a:pt x="3725650" y="1235937"/>
                  <a:pt x="3707691" y="1207262"/>
                  <a:pt x="3700151" y="1171544"/>
                </a:cubicBezTo>
                <a:cubicBezTo>
                  <a:pt x="3695785" y="1149319"/>
                  <a:pt x="3693603" y="1100701"/>
                  <a:pt x="3693603" y="1025692"/>
                </a:cubicBezTo>
                <a:lnTo>
                  <a:pt x="3693603" y="553014"/>
                </a:lnTo>
                <a:lnTo>
                  <a:pt x="3517390" y="553014"/>
                </a:lnTo>
                <a:close/>
                <a:moveTo>
                  <a:pt x="476534" y="553014"/>
                </a:moveTo>
                <a:lnTo>
                  <a:pt x="746806" y="970328"/>
                </a:lnTo>
                <a:lnTo>
                  <a:pt x="448554" y="1425742"/>
                </a:lnTo>
                <a:lnTo>
                  <a:pt x="659890" y="1425742"/>
                </a:lnTo>
                <a:lnTo>
                  <a:pt x="853962" y="1123919"/>
                </a:lnTo>
                <a:lnTo>
                  <a:pt x="1047439" y="1425742"/>
                </a:lnTo>
                <a:lnTo>
                  <a:pt x="1259965" y="1425742"/>
                </a:lnTo>
                <a:lnTo>
                  <a:pt x="961714" y="976876"/>
                </a:lnTo>
                <a:lnTo>
                  <a:pt x="1233176" y="553014"/>
                </a:lnTo>
                <a:lnTo>
                  <a:pt x="1028984" y="553014"/>
                </a:lnTo>
                <a:lnTo>
                  <a:pt x="857534" y="833406"/>
                </a:lnTo>
                <a:lnTo>
                  <a:pt x="682512" y="553014"/>
                </a:lnTo>
                <a:lnTo>
                  <a:pt x="476534" y="553014"/>
                </a:lnTo>
                <a:close/>
                <a:moveTo>
                  <a:pt x="1684423" y="553014"/>
                </a:moveTo>
                <a:lnTo>
                  <a:pt x="1684423" y="1425742"/>
                </a:lnTo>
                <a:lnTo>
                  <a:pt x="1860635" y="1425742"/>
                </a:lnTo>
                <a:lnTo>
                  <a:pt x="1860635" y="553014"/>
                </a:lnTo>
                <a:lnTo>
                  <a:pt x="1684423" y="5530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矩形 装饰"/>
          <p:cNvSpPr/>
          <p:nvPr/>
        </p:nvSpPr>
        <p:spPr>
          <a:xfrm>
            <a:off x="721171" y="1349265"/>
            <a:ext cx="4238648" cy="1468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2" name="在这里分点总结对文献进行综述后自己的认识"/>
          <p:cNvSpPr txBox="1"/>
          <p:nvPr/>
        </p:nvSpPr>
        <p:spPr>
          <a:xfrm>
            <a:off x="1793152" y="4726184"/>
            <a:ext cx="5604675" cy="133882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dirty="0">
                <a:solidFill>
                  <a:schemeClr val="tx2"/>
                </a:solidFill>
                <a:latin typeface="微软雅黑" panose="020B0503020204020204" pitchFamily="34" charset="-122"/>
                <a:ea typeface="微软雅黑" panose="020B0503020204020204" pitchFamily="34" charset="-122"/>
              </a:rPr>
              <a:t>在这里分点总结对文献进行综述后自己的认识</a:t>
            </a:r>
            <a:endParaRPr lang="en-US" altLang="zh-CN" dirty="0">
              <a:solidFill>
                <a:schemeClr val="tx2"/>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dirty="0">
                <a:solidFill>
                  <a:schemeClr val="tx2"/>
                </a:solidFill>
                <a:latin typeface="微软雅黑" panose="020B0503020204020204" pitchFamily="34" charset="-122"/>
                <a:ea typeface="微软雅黑" panose="020B0503020204020204" pitchFamily="34" charset="-122"/>
              </a:rPr>
              <a:t>在这里分点总结自己对综述的认识</a:t>
            </a:r>
            <a:endParaRPr lang="en-US" altLang="zh-CN" dirty="0">
              <a:solidFill>
                <a:schemeClr val="tx2"/>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dirty="0">
                <a:solidFill>
                  <a:schemeClr val="tx2"/>
                </a:solidFill>
                <a:latin typeface="微软雅黑" panose="020B0503020204020204" pitchFamily="34" charset="-122"/>
                <a:ea typeface="微软雅黑" panose="020B0503020204020204" pitchFamily="34" charset="-122"/>
              </a:rPr>
              <a:t>在这里分点总结对文献进行综述整理后自己的认识</a:t>
            </a:r>
            <a:endParaRPr lang="en-US" altLang="zh-CN" dirty="0">
              <a:solidFill>
                <a:schemeClr val="tx2"/>
              </a:solidFill>
              <a:latin typeface="微软雅黑" panose="020B0503020204020204" pitchFamily="34" charset="-122"/>
              <a:ea typeface="微软雅黑" panose="020B0503020204020204" pitchFamily="34" charset="-122"/>
            </a:endParaRPr>
          </a:p>
        </p:txBody>
      </p:sp>
      <p:sp>
        <p:nvSpPr>
          <p:cNvPr id="98" name="在这里用精炼的语言概述总结后自己发现的问题（学术增长点）"/>
          <p:cNvSpPr txBox="1"/>
          <p:nvPr/>
        </p:nvSpPr>
        <p:spPr>
          <a:xfrm>
            <a:off x="8101088" y="2795945"/>
            <a:ext cx="3584991" cy="874407"/>
          </a:xfrm>
          <a:prstGeom prst="rect">
            <a:avLst/>
          </a:prstGeom>
          <a:noFill/>
        </p:spPr>
        <p:txBody>
          <a:bodyPr wrap="square" rtlCol="0">
            <a:spAutoFit/>
          </a:bodyPr>
          <a:lstStyle/>
          <a:p>
            <a:pPr>
              <a:lnSpc>
                <a:spcPct val="150000"/>
              </a:lnSpc>
            </a:pPr>
            <a:r>
              <a:rPr lang="zh-CN" altLang="en-US" dirty="0">
                <a:solidFill>
                  <a:schemeClr val="tx2"/>
                </a:solidFill>
                <a:latin typeface="微软雅黑" panose="020B0503020204020204" pitchFamily="34" charset="-122"/>
                <a:ea typeface="微软雅黑" panose="020B0503020204020204" pitchFamily="34" charset="-122"/>
              </a:rPr>
              <a:t>在这里用精炼的语言概述总结后自己发现的问题（学术增长点）</a:t>
            </a:r>
            <a:endParaRPr lang="en-US" altLang="zh-CN" dirty="0">
              <a:solidFill>
                <a:schemeClr val="tx2"/>
              </a:solidFill>
              <a:latin typeface="微软雅黑" panose="020B0503020204020204" pitchFamily="34" charset="-122"/>
              <a:ea typeface="微软雅黑" panose="020B0503020204020204" pitchFamily="34" charset="-122"/>
            </a:endParaRPr>
          </a:p>
        </p:txBody>
      </p:sp>
      <p:sp>
        <p:nvSpPr>
          <p:cNvPr id="103" name="在这里简要写明自己论文的研究对象和研究内容"/>
          <p:cNvSpPr txBox="1"/>
          <p:nvPr/>
        </p:nvSpPr>
        <p:spPr>
          <a:xfrm>
            <a:off x="8078830" y="5037178"/>
            <a:ext cx="3584991" cy="961289"/>
          </a:xfrm>
          <a:prstGeom prst="rect">
            <a:avLst/>
          </a:prstGeom>
          <a:noFill/>
        </p:spPr>
        <p:txBody>
          <a:bodyPr wrap="square" rtlCol="0">
            <a:spAutoFit/>
          </a:bodyPr>
          <a:lstStyle/>
          <a:p>
            <a:pPr>
              <a:lnSpc>
                <a:spcPct val="150000"/>
              </a:lnSpc>
            </a:pPr>
            <a:r>
              <a:rPr lang="zh-CN" altLang="en-US" sz="2000" b="1" dirty="0">
                <a:solidFill>
                  <a:schemeClr val="tx2"/>
                </a:solidFill>
                <a:latin typeface="微软雅黑" panose="020B0503020204020204" pitchFamily="34" charset="-122"/>
                <a:ea typeface="微软雅黑" panose="020B0503020204020204" pitchFamily="34" charset="-122"/>
              </a:rPr>
              <a:t>在这里简要写明自己论文的研究对象和研究内容</a:t>
            </a:r>
            <a:endParaRPr lang="en-US" altLang="zh-CN" sz="2000" b="1" dirty="0">
              <a:solidFill>
                <a:schemeClr val="tx2"/>
              </a:solidFill>
              <a:latin typeface="微软雅黑" panose="020B0503020204020204" pitchFamily="34" charset="-122"/>
              <a:ea typeface="微软雅黑" panose="020B0503020204020204" pitchFamily="34" charset="-122"/>
            </a:endParaRPr>
          </a:p>
        </p:txBody>
      </p:sp>
      <p:grpSp>
        <p:nvGrpSpPr>
          <p:cNvPr id="3" name="组合 1"/>
          <p:cNvGrpSpPr/>
          <p:nvPr/>
        </p:nvGrpSpPr>
        <p:grpSpPr>
          <a:xfrm>
            <a:off x="417858" y="4792429"/>
            <a:ext cx="1253068" cy="1049641"/>
            <a:chOff x="417858" y="4792429"/>
            <a:chExt cx="1253068" cy="1049641"/>
          </a:xfrm>
        </p:grpSpPr>
        <p:sp>
          <p:nvSpPr>
            <p:cNvPr id="91" name="椭圆 1"/>
            <p:cNvSpPr/>
            <p:nvPr/>
          </p:nvSpPr>
          <p:spPr>
            <a:xfrm>
              <a:off x="721171" y="4792429"/>
              <a:ext cx="646443" cy="646443"/>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111" name="综述总结"/>
            <p:cNvSpPr txBox="1"/>
            <p:nvPr/>
          </p:nvSpPr>
          <p:spPr>
            <a:xfrm>
              <a:off x="417858" y="5472738"/>
              <a:ext cx="1253068" cy="369332"/>
            </a:xfrm>
            <a:prstGeom prst="rect">
              <a:avLst/>
            </a:prstGeom>
            <a:noFill/>
          </p:spPr>
          <p:txBody>
            <a:bodyPr wrap="square" rtlCol="0">
              <a:spAutoFit/>
            </a:bodyPr>
            <a:lstStyle/>
            <a:p>
              <a:pPr algn="dist"/>
              <a:r>
                <a:rPr lang="zh-CN" altLang="en-US" b="1" dirty="0">
                  <a:solidFill>
                    <a:schemeClr val="tx2">
                      <a:lumMod val="60000"/>
                      <a:lumOff val="40000"/>
                    </a:schemeClr>
                  </a:solidFill>
                  <a:latin typeface="微软雅黑" panose="020B0503020204020204" pitchFamily="34" charset="-122"/>
                  <a:ea typeface="微软雅黑" panose="020B0503020204020204" pitchFamily="34" charset="-122"/>
                </a:rPr>
                <a:t>综述总结</a:t>
              </a:r>
            </a:p>
          </p:txBody>
        </p:sp>
      </p:grpSp>
      <p:grpSp>
        <p:nvGrpSpPr>
          <p:cNvPr id="4" name="组合 2"/>
          <p:cNvGrpSpPr/>
          <p:nvPr/>
        </p:nvGrpSpPr>
        <p:grpSpPr>
          <a:xfrm>
            <a:off x="8078830" y="2129580"/>
            <a:ext cx="1997834" cy="646443"/>
            <a:chOff x="8078830" y="2129580"/>
            <a:chExt cx="1997834" cy="646443"/>
          </a:xfrm>
        </p:grpSpPr>
        <p:sp>
          <p:nvSpPr>
            <p:cNvPr id="97" name="椭圆 2"/>
            <p:cNvSpPr/>
            <p:nvPr/>
          </p:nvSpPr>
          <p:spPr>
            <a:xfrm>
              <a:off x="8078830" y="2129580"/>
              <a:ext cx="646443" cy="646443"/>
            </a:xfrm>
            <a:prstGeom prst="ellipse">
              <a:avLst/>
            </a:prstGeom>
            <a:solidFill>
              <a:schemeClr val="accent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112" name="提出问题"/>
            <p:cNvSpPr txBox="1"/>
            <p:nvPr/>
          </p:nvSpPr>
          <p:spPr>
            <a:xfrm>
              <a:off x="8823596" y="2268135"/>
              <a:ext cx="1253068" cy="369332"/>
            </a:xfrm>
            <a:prstGeom prst="rect">
              <a:avLst/>
            </a:prstGeom>
            <a:noFill/>
          </p:spPr>
          <p:txBody>
            <a:bodyPr wrap="square" rtlCol="0">
              <a:spAutoFit/>
            </a:bodyPr>
            <a:lstStyle/>
            <a:p>
              <a:pPr algn="dist"/>
              <a:r>
                <a:rPr lang="zh-CN" altLang="en-US" b="1" dirty="0">
                  <a:solidFill>
                    <a:schemeClr val="accent2">
                      <a:lumMod val="75000"/>
                      <a:lumOff val="25000"/>
                    </a:schemeClr>
                  </a:solidFill>
                  <a:latin typeface="微软雅黑" panose="020B0503020204020204" pitchFamily="34" charset="-122"/>
                  <a:ea typeface="微软雅黑" panose="020B0503020204020204" pitchFamily="34" charset="-122"/>
                </a:rPr>
                <a:t>提出问题</a:t>
              </a:r>
            </a:p>
          </p:txBody>
        </p:sp>
      </p:grpSp>
      <p:grpSp>
        <p:nvGrpSpPr>
          <p:cNvPr id="5" name="组合 3"/>
          <p:cNvGrpSpPr/>
          <p:nvPr/>
        </p:nvGrpSpPr>
        <p:grpSpPr>
          <a:xfrm>
            <a:off x="8078830" y="4284542"/>
            <a:ext cx="1997834" cy="646443"/>
            <a:chOff x="8078830" y="4284542"/>
            <a:chExt cx="1997834" cy="646443"/>
          </a:xfrm>
        </p:grpSpPr>
        <p:sp>
          <p:nvSpPr>
            <p:cNvPr id="99" name="椭圆 3"/>
            <p:cNvSpPr/>
            <p:nvPr/>
          </p:nvSpPr>
          <p:spPr>
            <a:xfrm>
              <a:off x="8078830" y="4284542"/>
              <a:ext cx="646443" cy="646443"/>
            </a:xfrm>
            <a:prstGeom prst="ellipse">
              <a:avLst/>
            </a:prstGeom>
            <a:solidFill>
              <a:schemeClr val="accent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113" name="选题确定"/>
            <p:cNvSpPr txBox="1"/>
            <p:nvPr/>
          </p:nvSpPr>
          <p:spPr>
            <a:xfrm>
              <a:off x="8823596" y="4423097"/>
              <a:ext cx="1253068" cy="369332"/>
            </a:xfrm>
            <a:prstGeom prst="rect">
              <a:avLst/>
            </a:prstGeom>
            <a:noFill/>
          </p:spPr>
          <p:txBody>
            <a:bodyPr wrap="square" rtlCol="0">
              <a:spAutoFit/>
            </a:bodyPr>
            <a:lstStyle/>
            <a:p>
              <a:pPr algn="dist"/>
              <a:r>
                <a:rPr lang="zh-CN" altLang="en-US" b="1" dirty="0">
                  <a:solidFill>
                    <a:schemeClr val="accent1">
                      <a:lumMod val="50000"/>
                      <a:lumOff val="50000"/>
                    </a:schemeClr>
                  </a:solidFill>
                  <a:latin typeface="微软雅黑" panose="020B0503020204020204" pitchFamily="34" charset="-122"/>
                  <a:ea typeface="微软雅黑" panose="020B0503020204020204" pitchFamily="34" charset="-122"/>
                </a:rPr>
                <a:t>选题确定</a:t>
              </a:r>
            </a:p>
          </p:txBody>
        </p:sp>
      </p:grpSp>
      <p:sp>
        <p:nvSpPr>
          <p:cNvPr id="61" name="椭圆 a"/>
          <p:cNvSpPr/>
          <p:nvPr/>
        </p:nvSpPr>
        <p:spPr>
          <a:xfrm>
            <a:off x="586731" y="1979105"/>
            <a:ext cx="913528" cy="913528"/>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综述总结</a:t>
            </a:r>
          </a:p>
        </p:txBody>
      </p:sp>
      <p:sp>
        <p:nvSpPr>
          <p:cNvPr id="64" name="椭圆 b"/>
          <p:cNvSpPr/>
          <p:nvPr/>
        </p:nvSpPr>
        <p:spPr>
          <a:xfrm>
            <a:off x="2242303" y="2639318"/>
            <a:ext cx="1515962" cy="1515962"/>
          </a:xfrm>
          <a:prstGeom prst="ellipse">
            <a:avLst/>
          </a:prstGeom>
          <a:solidFill>
            <a:schemeClr val="accent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提 出问 题</a:t>
            </a:r>
          </a:p>
        </p:txBody>
      </p:sp>
      <p:sp>
        <p:nvSpPr>
          <p:cNvPr id="63" name="椭圆 c"/>
          <p:cNvSpPr/>
          <p:nvPr/>
        </p:nvSpPr>
        <p:spPr>
          <a:xfrm>
            <a:off x="4434693" y="2606705"/>
            <a:ext cx="997796" cy="936256"/>
          </a:xfrm>
          <a:prstGeom prst="ellipse">
            <a:avLst/>
          </a:prstGeom>
          <a:solidFill>
            <a:schemeClr val="accent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选题</a:t>
            </a:r>
            <a:endParaRPr lang="en-US" altLang="zh-CN" b="1" dirty="0">
              <a:latin typeface="微软雅黑" panose="020B0503020204020204" pitchFamily="34" charset="-122"/>
              <a:ea typeface="微软雅黑" panose="020B0503020204020204" pitchFamily="34" charset="-122"/>
            </a:endParaRPr>
          </a:p>
          <a:p>
            <a:pPr algn="ctr"/>
            <a:r>
              <a:rPr lang="zh-CN" altLang="en-US" b="1" dirty="0">
                <a:latin typeface="微软雅黑" panose="020B0503020204020204" pitchFamily="34" charset="-122"/>
                <a:ea typeface="微软雅黑" panose="020B0503020204020204" pitchFamily="34" charset="-122"/>
              </a:rPr>
              <a:t>确定</a:t>
            </a:r>
          </a:p>
        </p:txBody>
      </p:sp>
      <p:sp>
        <p:nvSpPr>
          <p:cNvPr id="62" name="椭圆 d"/>
          <p:cNvSpPr/>
          <p:nvPr/>
        </p:nvSpPr>
        <p:spPr>
          <a:xfrm>
            <a:off x="6314611" y="3074833"/>
            <a:ext cx="1186611" cy="1206324"/>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研 究意 义</a:t>
            </a:r>
          </a:p>
        </p:txBody>
      </p:sp>
      <p:sp>
        <p:nvSpPr>
          <p:cNvPr id="93" name="Research Review and Topic Selection"/>
          <p:cNvSpPr txBox="1"/>
          <p:nvPr/>
        </p:nvSpPr>
        <p:spPr>
          <a:xfrm>
            <a:off x="712201" y="1039653"/>
            <a:ext cx="3925446" cy="276999"/>
          </a:xfrm>
          <a:prstGeom prst="rect">
            <a:avLst/>
          </a:prstGeom>
          <a:noFill/>
        </p:spPr>
        <p:txBody>
          <a:bodyPr wrap="square">
            <a:spAutoFit/>
          </a:bodyPr>
          <a:lstStyle/>
          <a:p>
            <a:pPr algn="dist"/>
            <a:r>
              <a:rPr lang="en-US" sz="1200" noProof="1">
                <a:solidFill>
                  <a:schemeClr val="tx1">
                    <a:lumMod val="65000"/>
                    <a:lumOff val="35000"/>
                  </a:schemeClr>
                </a:solidFill>
                <a:latin typeface="微软雅黑" panose="020B0503020204020204" pitchFamily="34" charset="-122"/>
              </a:rPr>
              <a:t>Research </a:t>
            </a:r>
            <a:r>
              <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rPr>
              <a:t>R</a:t>
            </a:r>
            <a:r>
              <a:rPr lang="en-US" sz="1200" noProof="1">
                <a:solidFill>
                  <a:schemeClr val="tx1">
                    <a:lumMod val="65000"/>
                    <a:lumOff val="35000"/>
                  </a:schemeClr>
                </a:solidFill>
                <a:latin typeface="微软雅黑" panose="020B0503020204020204" pitchFamily="34" charset="-122"/>
              </a:rPr>
              <a:t>eview and </a:t>
            </a:r>
            <a:r>
              <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rPr>
              <a:t>T</a:t>
            </a:r>
            <a:r>
              <a:rPr lang="en-US" sz="1200" noProof="1">
                <a:solidFill>
                  <a:schemeClr val="tx1">
                    <a:lumMod val="65000"/>
                    <a:lumOff val="35000"/>
                  </a:schemeClr>
                </a:solidFill>
                <a:latin typeface="微软雅黑" panose="020B0503020204020204" pitchFamily="34" charset="-122"/>
              </a:rPr>
              <a:t>opic </a:t>
            </a:r>
            <a:r>
              <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rPr>
              <a:t>S</a:t>
            </a:r>
            <a:r>
              <a:rPr lang="en-US" sz="1200" noProof="1">
                <a:solidFill>
                  <a:schemeClr val="tx1">
                    <a:lumMod val="65000"/>
                    <a:lumOff val="35000"/>
                  </a:schemeClr>
                </a:solidFill>
                <a:latin typeface="微软雅黑" panose="020B0503020204020204" pitchFamily="34" charset="-122"/>
              </a:rPr>
              <a:t>election</a:t>
            </a:r>
          </a:p>
        </p:txBody>
      </p:sp>
    </p:spTree>
    <p:extLst>
      <p:ext uri="{BB962C8B-B14F-4D97-AF65-F5344CB8AC3E}">
        <p14:creationId xmlns:p14="http://schemas.microsoft.com/office/powerpoint/2010/main" val="2960191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fade">
                                      <p:cBhvr>
                                        <p:cTn id="11" dur="500"/>
                                        <p:tgtEl>
                                          <p:spTgt spid="7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500"/>
                                        <p:tgtEl>
                                          <p:spTgt spid="7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0"/>
                                        </p:tgtEl>
                                        <p:attrNameLst>
                                          <p:attrName>style.visibility</p:attrName>
                                        </p:attrNameLst>
                                      </p:cBhvr>
                                      <p:to>
                                        <p:strVal val="visible"/>
                                      </p:to>
                                    </p:set>
                                    <p:animEffect transition="in" filter="fade">
                                      <p:cBhvr>
                                        <p:cTn id="27" dur="500"/>
                                        <p:tgtEl>
                                          <p:spTgt spid="8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500"/>
                                        <p:tgtEl>
                                          <p:spTgt spid="62"/>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98"/>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5"/>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8" grpId="0"/>
      <p:bldP spid="103" grpId="0"/>
      <p:bldP spid="61" grpId="0" animBg="1"/>
      <p:bldP spid="64" grpId="0" animBg="1"/>
      <p:bldP spid="63" grpId="0" animBg="1"/>
      <p:bldP spid="6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校园风景 可通过裁剪调整显示范围"/>
          <p:cNvPicPr>
            <a:picLocks noChangeAspect="1"/>
          </p:cNvPicPr>
          <p:nvPr/>
        </p:nvPicPr>
        <p:blipFill rotWithShape="1">
          <a:blip r:embed="rId2">
            <a:extLst>
              <a:ext uri="{28A0092B-C50C-407E-A947-70E740481C1C}">
                <a14:useLocalDpi xmlns:a14="http://schemas.microsoft.com/office/drawing/2010/main" val="0"/>
              </a:ext>
            </a:extLst>
          </a:blip>
          <a:srcRect l="15274" t="-406" r="53723" b="277"/>
          <a:stretch/>
        </p:blipFill>
        <p:spPr>
          <a:xfrm>
            <a:off x="1" y="-1826"/>
            <a:ext cx="3768436" cy="6859826"/>
          </a:xfrm>
          <a:prstGeom prst="rect">
            <a:avLst/>
          </a:prstGeom>
        </p:spPr>
      </p:pic>
      <p:sp>
        <p:nvSpPr>
          <p:cNvPr id="23" name="矩形底部 深蓝"/>
          <p:cNvSpPr/>
          <p:nvPr/>
        </p:nvSpPr>
        <p:spPr>
          <a:xfrm>
            <a:off x="3768437" y="5871489"/>
            <a:ext cx="8423563" cy="99752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左侧 天蓝"/>
          <p:cNvSpPr/>
          <p:nvPr/>
        </p:nvSpPr>
        <p:spPr>
          <a:xfrm>
            <a:off x="-18711" y="-10978"/>
            <a:ext cx="3793279" cy="5871451"/>
          </a:xfrm>
          <a:prstGeom prst="rect">
            <a:avLst/>
          </a:prstGeom>
          <a:solidFill>
            <a:schemeClr val="accent4">
              <a:lumMod val="5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75000"/>
                </a:schemeClr>
              </a:solidFill>
              <a:latin typeface="微软雅黑" panose="020B0503020204020204" pitchFamily="34" charset="-122"/>
              <a:ea typeface="微软雅黑" panose="020B0503020204020204" pitchFamily="34" charset="-122"/>
            </a:endParaRPr>
          </a:p>
        </p:txBody>
      </p:sp>
      <p:sp>
        <p:nvSpPr>
          <p:cNvPr id="36" name="任意多边形 问号"/>
          <p:cNvSpPr/>
          <p:nvPr/>
        </p:nvSpPr>
        <p:spPr>
          <a:xfrm>
            <a:off x="8067690" y="401743"/>
            <a:ext cx="629543" cy="1189882"/>
          </a:xfrm>
          <a:custGeom>
            <a:avLst/>
            <a:gdLst>
              <a:gd name="connsiteX0" fmla="*/ 274588 w 629543"/>
              <a:gd name="connsiteY0" fmla="*/ 934641 h 1189882"/>
              <a:gd name="connsiteX1" fmla="*/ 373186 w 629543"/>
              <a:gd name="connsiteY1" fmla="*/ 970732 h 1189882"/>
              <a:gd name="connsiteX2" fmla="*/ 414486 w 629543"/>
              <a:gd name="connsiteY2" fmla="*/ 1061889 h 1189882"/>
              <a:gd name="connsiteX3" fmla="*/ 375791 w 629543"/>
              <a:gd name="connsiteY3" fmla="*/ 1153047 h 1189882"/>
              <a:gd name="connsiteX4" fmla="*/ 282773 w 629543"/>
              <a:gd name="connsiteY4" fmla="*/ 1189882 h 1189882"/>
              <a:gd name="connsiteX5" fmla="*/ 172640 w 629543"/>
              <a:gd name="connsiteY5" fmla="*/ 1151930 h 1189882"/>
              <a:gd name="connsiteX6" fmla="*/ 131713 w 629543"/>
              <a:gd name="connsiteY6" fmla="*/ 1061889 h 1189882"/>
              <a:gd name="connsiteX7" fmla="*/ 173384 w 629543"/>
              <a:gd name="connsiteY7" fmla="*/ 970732 h 1189882"/>
              <a:gd name="connsiteX8" fmla="*/ 274588 w 629543"/>
              <a:gd name="connsiteY8" fmla="*/ 934641 h 1189882"/>
              <a:gd name="connsiteX9" fmla="*/ 282773 w 629543"/>
              <a:gd name="connsiteY9" fmla="*/ 0 h 1189882"/>
              <a:gd name="connsiteX10" fmla="*/ 536525 w 629543"/>
              <a:gd name="connsiteY10" fmla="*/ 74414 h 1189882"/>
              <a:gd name="connsiteX11" fmla="*/ 629543 w 629543"/>
              <a:gd name="connsiteY11" fmla="*/ 286494 h 1189882"/>
              <a:gd name="connsiteX12" fmla="*/ 593080 w 629543"/>
              <a:gd name="connsiteY12" fmla="*/ 436066 h 1189882"/>
              <a:gd name="connsiteX13" fmla="*/ 459134 w 629543"/>
              <a:gd name="connsiteY13" fmla="*/ 582662 h 1189882"/>
              <a:gd name="connsiteX14" fmla="*/ 362396 w 629543"/>
              <a:gd name="connsiteY14" fmla="*/ 684609 h 1189882"/>
              <a:gd name="connsiteX15" fmla="*/ 343793 w 629543"/>
              <a:gd name="connsiteY15" fmla="*/ 762000 h 1189882"/>
              <a:gd name="connsiteX16" fmla="*/ 363884 w 629543"/>
              <a:gd name="connsiteY16" fmla="*/ 840134 h 1189882"/>
              <a:gd name="connsiteX17" fmla="*/ 162222 w 629543"/>
              <a:gd name="connsiteY17" fmla="*/ 840134 h 1189882"/>
              <a:gd name="connsiteX18" fmla="*/ 144363 w 629543"/>
              <a:gd name="connsiteY18" fmla="*/ 740420 h 1189882"/>
              <a:gd name="connsiteX19" fmla="*/ 263425 w 629543"/>
              <a:gd name="connsiteY19" fmla="*/ 514201 h 1189882"/>
              <a:gd name="connsiteX20" fmla="*/ 363140 w 629543"/>
              <a:gd name="connsiteY20" fmla="*/ 410021 h 1189882"/>
              <a:gd name="connsiteX21" fmla="*/ 389185 w 629543"/>
              <a:gd name="connsiteY21" fmla="*/ 319980 h 1189882"/>
              <a:gd name="connsiteX22" fmla="*/ 351978 w 629543"/>
              <a:gd name="connsiteY22" fmla="*/ 233288 h 1189882"/>
              <a:gd name="connsiteX23" fmla="*/ 255984 w 629543"/>
              <a:gd name="connsiteY23" fmla="*/ 199429 h 1189882"/>
              <a:gd name="connsiteX24" fmla="*/ 0 w 629543"/>
              <a:gd name="connsiteY24" fmla="*/ 305097 h 1189882"/>
              <a:gd name="connsiteX25" fmla="*/ 0 w 629543"/>
              <a:gd name="connsiteY25" fmla="*/ 74414 h 1189882"/>
              <a:gd name="connsiteX26" fmla="*/ 282773 w 629543"/>
              <a:gd name="connsiteY26" fmla="*/ 0 h 118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29543" h="1189882">
                <a:moveTo>
                  <a:pt x="274588" y="934641"/>
                </a:moveTo>
                <a:cubicBezTo>
                  <a:pt x="312787" y="934641"/>
                  <a:pt x="345653" y="946672"/>
                  <a:pt x="373186" y="970732"/>
                </a:cubicBezTo>
                <a:cubicBezTo>
                  <a:pt x="400719" y="994793"/>
                  <a:pt x="414486" y="1025178"/>
                  <a:pt x="414486" y="1061889"/>
                </a:cubicBezTo>
                <a:cubicBezTo>
                  <a:pt x="414486" y="1098104"/>
                  <a:pt x="401588" y="1128490"/>
                  <a:pt x="375791" y="1153047"/>
                </a:cubicBezTo>
                <a:cubicBezTo>
                  <a:pt x="349994" y="1177603"/>
                  <a:pt x="318988" y="1189882"/>
                  <a:pt x="282773" y="1189882"/>
                </a:cubicBezTo>
                <a:cubicBezTo>
                  <a:pt x="236636" y="1189882"/>
                  <a:pt x="199925" y="1177231"/>
                  <a:pt x="172640" y="1151930"/>
                </a:cubicBezTo>
                <a:cubicBezTo>
                  <a:pt x="145355" y="1126630"/>
                  <a:pt x="131713" y="1096616"/>
                  <a:pt x="131713" y="1061889"/>
                </a:cubicBezTo>
                <a:cubicBezTo>
                  <a:pt x="131713" y="1025178"/>
                  <a:pt x="145603" y="994793"/>
                  <a:pt x="173384" y="970732"/>
                </a:cubicBezTo>
                <a:cubicBezTo>
                  <a:pt x="201166" y="946672"/>
                  <a:pt x="234900" y="934641"/>
                  <a:pt x="274588" y="934641"/>
                </a:cubicBezTo>
                <a:close/>
                <a:moveTo>
                  <a:pt x="282773" y="0"/>
                </a:moveTo>
                <a:cubicBezTo>
                  <a:pt x="389929" y="0"/>
                  <a:pt x="474513" y="24804"/>
                  <a:pt x="536525" y="74414"/>
                </a:cubicBezTo>
                <a:cubicBezTo>
                  <a:pt x="598537" y="124023"/>
                  <a:pt x="629543" y="194716"/>
                  <a:pt x="629543" y="286494"/>
                </a:cubicBezTo>
                <a:cubicBezTo>
                  <a:pt x="629543" y="341560"/>
                  <a:pt x="617388" y="391418"/>
                  <a:pt x="593080" y="436066"/>
                </a:cubicBezTo>
                <a:cubicBezTo>
                  <a:pt x="568771" y="480715"/>
                  <a:pt x="524123" y="529580"/>
                  <a:pt x="459134" y="582662"/>
                </a:cubicBezTo>
                <a:cubicBezTo>
                  <a:pt x="407045" y="626318"/>
                  <a:pt x="374799" y="660300"/>
                  <a:pt x="362396" y="684609"/>
                </a:cubicBezTo>
                <a:cubicBezTo>
                  <a:pt x="349994" y="708918"/>
                  <a:pt x="343793" y="734715"/>
                  <a:pt x="343793" y="762000"/>
                </a:cubicBezTo>
                <a:cubicBezTo>
                  <a:pt x="343793" y="788789"/>
                  <a:pt x="350490" y="814834"/>
                  <a:pt x="363884" y="840134"/>
                </a:cubicBezTo>
                <a:lnTo>
                  <a:pt x="162222" y="840134"/>
                </a:lnTo>
                <a:cubicBezTo>
                  <a:pt x="150316" y="807888"/>
                  <a:pt x="144363" y="774650"/>
                  <a:pt x="144363" y="740420"/>
                </a:cubicBezTo>
                <a:cubicBezTo>
                  <a:pt x="144363" y="656580"/>
                  <a:pt x="184050" y="581174"/>
                  <a:pt x="263425" y="514201"/>
                </a:cubicBezTo>
                <a:cubicBezTo>
                  <a:pt x="312539" y="472529"/>
                  <a:pt x="345777" y="437802"/>
                  <a:pt x="363140" y="410021"/>
                </a:cubicBezTo>
                <a:cubicBezTo>
                  <a:pt x="380504" y="382240"/>
                  <a:pt x="389185" y="352226"/>
                  <a:pt x="389185" y="319980"/>
                </a:cubicBezTo>
                <a:cubicBezTo>
                  <a:pt x="389185" y="284757"/>
                  <a:pt x="376783" y="255860"/>
                  <a:pt x="351978" y="233288"/>
                </a:cubicBezTo>
                <a:cubicBezTo>
                  <a:pt x="327174" y="210715"/>
                  <a:pt x="295175" y="199429"/>
                  <a:pt x="255984" y="199429"/>
                </a:cubicBezTo>
                <a:cubicBezTo>
                  <a:pt x="164207" y="199429"/>
                  <a:pt x="78879" y="234652"/>
                  <a:pt x="0" y="305097"/>
                </a:cubicBezTo>
                <a:lnTo>
                  <a:pt x="0" y="74414"/>
                </a:lnTo>
                <a:cubicBezTo>
                  <a:pt x="82847" y="24804"/>
                  <a:pt x="177105" y="0"/>
                  <a:pt x="282773" y="0"/>
                </a:cubicBez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75000"/>
                </a:schemeClr>
              </a:solidFill>
              <a:latin typeface="微软雅黑" panose="020B0503020204020204" pitchFamily="34" charset="-122"/>
              <a:ea typeface="微软雅黑" panose="020B0503020204020204" pitchFamily="34" charset="-122"/>
            </a:endParaRPr>
          </a:p>
        </p:txBody>
      </p:sp>
      <p:sp>
        <p:nvSpPr>
          <p:cNvPr id="12" name="矩形 1"/>
          <p:cNvSpPr/>
          <p:nvPr/>
        </p:nvSpPr>
        <p:spPr>
          <a:xfrm>
            <a:off x="4521294" y="2177652"/>
            <a:ext cx="1274400" cy="1273973"/>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软雅黑" panose="020B0503020204020204" pitchFamily="34" charset="-122"/>
                <a:ea typeface="微软雅黑" panose="020B0503020204020204" pitchFamily="34" charset="-122"/>
              </a:rPr>
              <a:t>01</a:t>
            </a:r>
            <a:endParaRPr lang="zh-CN" altLang="en-US" b="1" dirty="0">
              <a:latin typeface="微软雅黑" panose="020B0503020204020204" pitchFamily="34" charset="-122"/>
              <a:ea typeface="微软雅黑" panose="020B0503020204020204" pitchFamily="34" charset="-122"/>
            </a:endParaRPr>
          </a:p>
        </p:txBody>
      </p:sp>
      <p:sp>
        <p:nvSpPr>
          <p:cNvPr id="37" name="矩形 2"/>
          <p:cNvSpPr/>
          <p:nvPr/>
        </p:nvSpPr>
        <p:spPr>
          <a:xfrm>
            <a:off x="5950044" y="3609459"/>
            <a:ext cx="1274400" cy="1273973"/>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软雅黑" panose="020B0503020204020204" pitchFamily="34" charset="-122"/>
                <a:ea typeface="微软雅黑" panose="020B0503020204020204" pitchFamily="34" charset="-122"/>
              </a:rPr>
              <a:t>02</a:t>
            </a:r>
            <a:endParaRPr lang="zh-CN" altLang="en-US" sz="3200" b="1" dirty="0">
              <a:latin typeface="微软雅黑" panose="020B0503020204020204" pitchFamily="34" charset="-122"/>
              <a:ea typeface="微软雅黑" panose="020B0503020204020204" pitchFamily="34" charset="-122"/>
            </a:endParaRPr>
          </a:p>
        </p:txBody>
      </p:sp>
      <p:pic>
        <p:nvPicPr>
          <p:cNvPr id="17" name="校园风景 b"/>
          <p:cNvPicPr>
            <a:picLocks noChangeAspect="1"/>
          </p:cNvPicPr>
          <p:nvPr/>
        </p:nvPicPr>
        <p:blipFill rotWithShape="1">
          <a:blip r:embed="rId3" cstate="print">
            <a:extLst>
              <a:ext uri="{28A0092B-C50C-407E-A947-70E740481C1C}">
                <a14:useLocalDpi xmlns:a14="http://schemas.microsoft.com/office/drawing/2010/main" val="0"/>
              </a:ext>
            </a:extLst>
          </a:blip>
          <a:srcRect l="11036" r="45093" b="25776"/>
          <a:stretch/>
        </p:blipFill>
        <p:spPr>
          <a:xfrm>
            <a:off x="4525545" y="3609032"/>
            <a:ext cx="1274400" cy="1274400"/>
          </a:xfrm>
          <a:prstGeom prst="rect">
            <a:avLst/>
          </a:prstGeom>
        </p:spPr>
      </p:pic>
      <p:pic>
        <p:nvPicPr>
          <p:cNvPr id="19" name="校园风景 a"/>
          <p:cNvPicPr>
            <a:picLocks noChangeAspect="1"/>
          </p:cNvPicPr>
          <p:nvPr/>
        </p:nvPicPr>
        <p:blipFill rotWithShape="1">
          <a:blip r:embed="rId4" cstate="print">
            <a:extLst>
              <a:ext uri="{28A0092B-C50C-407E-A947-70E740481C1C}">
                <a14:useLocalDpi xmlns:a14="http://schemas.microsoft.com/office/drawing/2010/main" val="0"/>
              </a:ext>
            </a:extLst>
          </a:blip>
          <a:srcRect l="6684" t="460" r="19104" b="-460"/>
          <a:stretch/>
        </p:blipFill>
        <p:spPr>
          <a:xfrm>
            <a:off x="5956812" y="2177652"/>
            <a:ext cx="1275251" cy="1275251"/>
          </a:xfrm>
          <a:prstGeom prst="rect">
            <a:avLst/>
          </a:prstGeom>
        </p:spPr>
      </p:pic>
      <p:sp>
        <p:nvSpPr>
          <p:cNvPr id="44" name="在这里填写自己研究内容的研究意义（论文创新点）"/>
          <p:cNvSpPr txBox="1"/>
          <p:nvPr/>
        </p:nvSpPr>
        <p:spPr>
          <a:xfrm>
            <a:off x="7939838" y="4004023"/>
            <a:ext cx="3445086" cy="874407"/>
          </a:xfrm>
          <a:prstGeom prst="rect">
            <a:avLst/>
          </a:prstGeom>
          <a:noFill/>
        </p:spPr>
        <p:txBody>
          <a:bodyPr wrap="square" rtlCol="0">
            <a:spAutoFit/>
          </a:bodyPr>
          <a:lstStyle/>
          <a:p>
            <a:pPr>
              <a:lnSpc>
                <a:spcPct val="150000"/>
              </a:lnSpc>
            </a:pPr>
            <a:r>
              <a:rPr lang="zh-CN" altLang="en-US" dirty="0">
                <a:solidFill>
                  <a:schemeClr val="tx2"/>
                </a:solidFill>
                <a:latin typeface="微软雅黑" panose="020B0503020204020204" pitchFamily="34" charset="-122"/>
                <a:ea typeface="微软雅黑" panose="020B0503020204020204" pitchFamily="34" charset="-122"/>
              </a:rPr>
              <a:t>在这里填写自己研究内容的研究意义（论文创新点）</a:t>
            </a:r>
          </a:p>
        </p:txBody>
      </p:sp>
      <p:sp>
        <p:nvSpPr>
          <p:cNvPr id="22" name="在这里填写自己研究内容的研究意义（选题价值）"/>
          <p:cNvSpPr txBox="1"/>
          <p:nvPr/>
        </p:nvSpPr>
        <p:spPr>
          <a:xfrm>
            <a:off x="7939837" y="2518749"/>
            <a:ext cx="3573876" cy="874407"/>
          </a:xfrm>
          <a:prstGeom prst="rect">
            <a:avLst/>
          </a:prstGeom>
          <a:noFill/>
        </p:spPr>
        <p:txBody>
          <a:bodyPr wrap="square" rtlCol="0">
            <a:spAutoFit/>
          </a:bodyPr>
          <a:lstStyle/>
          <a:p>
            <a:pPr>
              <a:lnSpc>
                <a:spcPct val="150000"/>
              </a:lnSpc>
            </a:pPr>
            <a:r>
              <a:rPr lang="zh-CN" altLang="en-US" dirty="0">
                <a:solidFill>
                  <a:schemeClr val="tx2"/>
                </a:solidFill>
                <a:latin typeface="微软雅黑" panose="020B0503020204020204" pitchFamily="34" charset="-122"/>
                <a:ea typeface="微软雅黑" panose="020B0503020204020204" pitchFamily="34" charset="-122"/>
              </a:rPr>
              <a:t>在这里填写自己研究内容的研究意义（选题价值）</a:t>
            </a:r>
          </a:p>
        </p:txBody>
      </p:sp>
      <p:sp>
        <p:nvSpPr>
          <p:cNvPr id="43" name="矩形 02"/>
          <p:cNvSpPr/>
          <p:nvPr/>
        </p:nvSpPr>
        <p:spPr>
          <a:xfrm>
            <a:off x="7977938" y="3662926"/>
            <a:ext cx="1001033" cy="368810"/>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02</a:t>
            </a:r>
            <a:endParaRPr lang="zh-CN" altLang="en-US" dirty="0">
              <a:latin typeface="微软雅黑" panose="020B0503020204020204" pitchFamily="34" charset="-122"/>
              <a:ea typeface="微软雅黑" panose="020B0503020204020204" pitchFamily="34" charset="-122"/>
            </a:endParaRPr>
          </a:p>
        </p:txBody>
      </p:sp>
      <p:sp>
        <p:nvSpPr>
          <p:cNvPr id="20" name="矩形 01"/>
          <p:cNvSpPr/>
          <p:nvPr/>
        </p:nvSpPr>
        <p:spPr>
          <a:xfrm>
            <a:off x="7977938" y="2177652"/>
            <a:ext cx="1001033" cy="36881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01</a:t>
            </a:r>
            <a:endParaRPr lang="zh-CN" altLang="en-US" dirty="0">
              <a:latin typeface="微软雅黑" panose="020B0503020204020204" pitchFamily="34" charset="-122"/>
              <a:ea typeface="微软雅黑" panose="020B0503020204020204" pitchFamily="34" charset="-122"/>
            </a:endParaRPr>
          </a:p>
        </p:txBody>
      </p:sp>
      <p:sp>
        <p:nvSpPr>
          <p:cNvPr id="14" name="Why use XXX as the research object？"/>
          <p:cNvSpPr txBox="1"/>
          <p:nvPr/>
        </p:nvSpPr>
        <p:spPr>
          <a:xfrm>
            <a:off x="3962400" y="937629"/>
            <a:ext cx="4068425" cy="276999"/>
          </a:xfrm>
          <a:prstGeom prst="rect">
            <a:avLst/>
          </a:prstGeom>
          <a:noFill/>
        </p:spPr>
        <p:txBody>
          <a:bodyPr wrap="square">
            <a:spAutoFit/>
          </a:bodyPr>
          <a:lstStyle/>
          <a:p>
            <a:pPr algn="dist"/>
            <a:r>
              <a:rPr lang="en-US" sz="1200" noProof="1">
                <a:solidFill>
                  <a:schemeClr val="bg1">
                    <a:lumMod val="75000"/>
                  </a:schemeClr>
                </a:solidFill>
                <a:latin typeface="微软雅黑" panose="020B0503020204020204" pitchFamily="34" charset="-122"/>
              </a:rPr>
              <a:t>Why use XXX as the research object</a:t>
            </a:r>
            <a:r>
              <a:rPr lang="zh-CN" altLang="en-US" sz="1200" noProof="1">
                <a:solidFill>
                  <a:schemeClr val="bg1">
                    <a:lumMod val="75000"/>
                  </a:schemeClr>
                </a:solidFill>
                <a:latin typeface="微软雅黑" panose="020B0503020204020204" pitchFamily="34" charset="-122"/>
                <a:ea typeface="微软雅黑" panose="020B0503020204020204" pitchFamily="34" charset="-122"/>
              </a:rPr>
              <a:t>？</a:t>
            </a:r>
            <a:endParaRPr lang="en-US" sz="1200" noProof="1">
              <a:solidFill>
                <a:schemeClr val="bg1">
                  <a:lumMod val="75000"/>
                </a:schemeClr>
              </a:solidFill>
              <a:latin typeface="微软雅黑" panose="020B0503020204020204" pitchFamily="34" charset="-122"/>
            </a:endParaRPr>
          </a:p>
        </p:txBody>
      </p:sp>
      <p:sp>
        <p:nvSpPr>
          <p:cNvPr id="13" name="为什么以ＸＸＸ为研究对象"/>
          <p:cNvSpPr txBox="1">
            <a:spLocks/>
          </p:cNvSpPr>
          <p:nvPr/>
        </p:nvSpPr>
        <p:spPr>
          <a:xfrm>
            <a:off x="3943690" y="675540"/>
            <a:ext cx="3530073" cy="4005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1600" b="1" noProof="1">
                <a:solidFill>
                  <a:schemeClr val="accent4">
                    <a:lumMod val="75000"/>
                  </a:schemeClr>
                </a:solidFill>
                <a:latin typeface="微软雅黑" panose="020B0503020204020204" pitchFamily="34" charset="-122"/>
                <a:ea typeface="微软雅黑" panose="020B0503020204020204" pitchFamily="34" charset="-122"/>
              </a:rPr>
              <a:t>为什么以ＸＸＸ为研究对象</a:t>
            </a:r>
            <a:endParaRPr lang="zh-CN" altLang="en-US" sz="1600" noProof="1">
              <a:solidFill>
                <a:schemeClr val="accent4">
                  <a:lumMod val="75000"/>
                </a:schemeClr>
              </a:solidFill>
              <a:latin typeface="微软雅黑" panose="020B0503020204020204" pitchFamily="34" charset="-122"/>
              <a:ea typeface="微软雅黑" panose="020B0503020204020204" pitchFamily="34" charset="-122"/>
            </a:endParaRPr>
          </a:p>
        </p:txBody>
      </p:sp>
      <p:sp>
        <p:nvSpPr>
          <p:cNvPr id="74" name="research meaning"/>
          <p:cNvSpPr txBox="1"/>
          <p:nvPr/>
        </p:nvSpPr>
        <p:spPr>
          <a:xfrm>
            <a:off x="789708" y="2878340"/>
            <a:ext cx="2264845" cy="261610"/>
          </a:xfrm>
          <a:prstGeom prst="rect">
            <a:avLst/>
          </a:prstGeom>
          <a:noFill/>
        </p:spPr>
        <p:txBody>
          <a:bodyPr wrap="square" rtlCol="0">
            <a:spAutoFit/>
          </a:bodyPr>
          <a:lstStyle/>
          <a:p>
            <a:pPr algn="dist"/>
            <a:r>
              <a:rPr lang="en-US" altLang="zh-CN" sz="1100" b="1" noProof="1">
                <a:solidFill>
                  <a:schemeClr val="bg1"/>
                </a:solidFill>
                <a:latin typeface="微软雅黑" panose="020B0503020204020204" pitchFamily="34" charset="-122"/>
                <a:ea typeface="微软雅黑" panose="020B0503020204020204" pitchFamily="34" charset="-122"/>
              </a:rPr>
              <a:t>Research Meaning</a:t>
            </a:r>
          </a:p>
        </p:txBody>
      </p:sp>
      <p:sp>
        <p:nvSpPr>
          <p:cNvPr id="75" name="研究意义"/>
          <p:cNvSpPr txBox="1">
            <a:spLocks/>
          </p:cNvSpPr>
          <p:nvPr/>
        </p:nvSpPr>
        <p:spPr>
          <a:xfrm>
            <a:off x="781433" y="2658052"/>
            <a:ext cx="2271615" cy="5076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1600" b="1" noProof="1">
                <a:solidFill>
                  <a:schemeClr val="bg1"/>
                </a:solidFill>
                <a:latin typeface="微软雅黑" panose="020B0503020204020204" pitchFamily="34" charset="-122"/>
                <a:ea typeface="微软雅黑" panose="020B0503020204020204" pitchFamily="34" charset="-122"/>
              </a:rPr>
              <a:t>研究意义</a:t>
            </a:r>
          </a:p>
        </p:txBody>
      </p:sp>
      <p:pic>
        <p:nvPicPr>
          <p:cNvPr id="73" name="学位帽"/>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81617" y="1735172"/>
            <a:ext cx="957140" cy="957140"/>
          </a:xfrm>
          <a:prstGeom prst="rect">
            <a:avLst/>
          </a:prstGeom>
        </p:spPr>
      </p:pic>
    </p:spTree>
    <p:extLst>
      <p:ext uri="{BB962C8B-B14F-4D97-AF65-F5344CB8AC3E}">
        <p14:creationId xmlns:p14="http://schemas.microsoft.com/office/powerpoint/2010/main" val="481400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00"/>
                                        <p:tgtEl>
                                          <p:spTgt spid="20"/>
                                        </p:tgtEl>
                                      </p:cBhvr>
                                    </p:animEffect>
                                    <p:anim calcmode="lin" valueType="num">
                                      <p:cBhvr>
                                        <p:cTn id="8" dur="700" fill="hold"/>
                                        <p:tgtEl>
                                          <p:spTgt spid="20"/>
                                        </p:tgtEl>
                                        <p:attrNameLst>
                                          <p:attrName>ppt_x</p:attrName>
                                        </p:attrNameLst>
                                      </p:cBhvr>
                                      <p:tavLst>
                                        <p:tav tm="0">
                                          <p:val>
                                            <p:strVal val="#ppt_x"/>
                                          </p:val>
                                        </p:tav>
                                        <p:tav tm="100000">
                                          <p:val>
                                            <p:strVal val="#ppt_x"/>
                                          </p:val>
                                        </p:tav>
                                      </p:tavLst>
                                    </p:anim>
                                    <p:anim calcmode="lin" valueType="num">
                                      <p:cBhvr>
                                        <p:cTn id="9" dur="7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00"/>
                                        <p:tgtEl>
                                          <p:spTgt spid="22"/>
                                        </p:tgtEl>
                                      </p:cBhvr>
                                    </p:animEffect>
                                    <p:anim calcmode="lin" valueType="num">
                                      <p:cBhvr>
                                        <p:cTn id="13" dur="700" fill="hold"/>
                                        <p:tgtEl>
                                          <p:spTgt spid="22"/>
                                        </p:tgtEl>
                                        <p:attrNameLst>
                                          <p:attrName>ppt_x</p:attrName>
                                        </p:attrNameLst>
                                      </p:cBhvr>
                                      <p:tavLst>
                                        <p:tav tm="0">
                                          <p:val>
                                            <p:strVal val="#ppt_x"/>
                                          </p:val>
                                        </p:tav>
                                        <p:tav tm="100000">
                                          <p:val>
                                            <p:strVal val="#ppt_x"/>
                                          </p:val>
                                        </p:tav>
                                      </p:tavLst>
                                    </p:anim>
                                    <p:anim calcmode="lin" valueType="num">
                                      <p:cBhvr>
                                        <p:cTn id="14" dur="7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700"/>
                                        <p:tgtEl>
                                          <p:spTgt spid="43"/>
                                        </p:tgtEl>
                                      </p:cBhvr>
                                    </p:animEffect>
                                    <p:anim calcmode="lin" valueType="num">
                                      <p:cBhvr>
                                        <p:cTn id="20" dur="700" fill="hold"/>
                                        <p:tgtEl>
                                          <p:spTgt spid="43"/>
                                        </p:tgtEl>
                                        <p:attrNameLst>
                                          <p:attrName>ppt_x</p:attrName>
                                        </p:attrNameLst>
                                      </p:cBhvr>
                                      <p:tavLst>
                                        <p:tav tm="0">
                                          <p:val>
                                            <p:strVal val="#ppt_x"/>
                                          </p:val>
                                        </p:tav>
                                        <p:tav tm="100000">
                                          <p:val>
                                            <p:strVal val="#ppt_x"/>
                                          </p:val>
                                        </p:tav>
                                      </p:tavLst>
                                    </p:anim>
                                    <p:anim calcmode="lin" valueType="num">
                                      <p:cBhvr>
                                        <p:cTn id="21" dur="700" fill="hold"/>
                                        <p:tgtEl>
                                          <p:spTgt spid="4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700"/>
                                        <p:tgtEl>
                                          <p:spTgt spid="44"/>
                                        </p:tgtEl>
                                      </p:cBhvr>
                                    </p:animEffect>
                                    <p:anim calcmode="lin" valueType="num">
                                      <p:cBhvr>
                                        <p:cTn id="25" dur="700" fill="hold"/>
                                        <p:tgtEl>
                                          <p:spTgt spid="44"/>
                                        </p:tgtEl>
                                        <p:attrNameLst>
                                          <p:attrName>ppt_x</p:attrName>
                                        </p:attrNameLst>
                                      </p:cBhvr>
                                      <p:tavLst>
                                        <p:tav tm="0">
                                          <p:val>
                                            <p:strVal val="#ppt_x"/>
                                          </p:val>
                                        </p:tav>
                                        <p:tav tm="100000">
                                          <p:val>
                                            <p:strVal val="#ppt_x"/>
                                          </p:val>
                                        </p:tav>
                                      </p:tavLst>
                                    </p:anim>
                                    <p:anim calcmode="lin" valueType="num">
                                      <p:cBhvr>
                                        <p:cTn id="26" dur="7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22" grpId="0"/>
      <p:bldP spid="43"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p:cNvCxnSpPr/>
          <p:nvPr/>
        </p:nvCxnSpPr>
        <p:spPr>
          <a:xfrm>
            <a:off x="7231140" y="1480299"/>
            <a:ext cx="4773" cy="4046540"/>
          </a:xfrm>
          <a:prstGeom prst="line">
            <a:avLst/>
          </a:prstGeom>
          <a:ln w="28575"/>
        </p:spPr>
        <p:style>
          <a:lnRef idx="3">
            <a:schemeClr val="accent3"/>
          </a:lnRef>
          <a:fillRef idx="0">
            <a:schemeClr val="accent3"/>
          </a:fillRef>
          <a:effectRef idx="2">
            <a:schemeClr val="accent3"/>
          </a:effectRef>
          <a:fontRef idx="minor">
            <a:schemeClr val="tx1"/>
          </a:fontRef>
        </p:style>
      </p:cxnSp>
      <p:pic>
        <p:nvPicPr>
          <p:cNvPr id="5124" name="学位帽"/>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t="11127" b="18212"/>
          <a:stretch/>
        </p:blipFill>
        <p:spPr>
          <a:xfrm>
            <a:off x="7240686" y="2007262"/>
            <a:ext cx="1615904" cy="1141810"/>
          </a:xfrm>
          <a:prstGeom prst="rect">
            <a:avLst/>
          </a:prstGeom>
        </p:spPr>
      </p:pic>
      <p:sp>
        <p:nvSpPr>
          <p:cNvPr id="9" name="Research Methods"/>
          <p:cNvSpPr txBox="1"/>
          <p:nvPr/>
        </p:nvSpPr>
        <p:spPr>
          <a:xfrm>
            <a:off x="7440236" y="4003680"/>
            <a:ext cx="2930530" cy="307777"/>
          </a:xfrm>
          <a:prstGeom prst="rect">
            <a:avLst/>
          </a:prstGeom>
          <a:noFill/>
        </p:spPr>
        <p:txBody>
          <a:bodyPr wrap="square" rtlCol="0">
            <a:spAutoFit/>
          </a:bodyPr>
          <a:lstStyle/>
          <a:p>
            <a:pPr algn="dist"/>
            <a:r>
              <a:rPr lang="en-US" altLang="zh-CN" sz="1400" b="1" noProof="1">
                <a:solidFill>
                  <a:schemeClr val="accent5">
                    <a:lumMod val="50000"/>
                  </a:schemeClr>
                </a:solidFill>
                <a:latin typeface="微软雅黑" panose="020B0503020204020204" pitchFamily="34" charset="-122"/>
                <a:ea typeface="微软雅黑" panose="020B0503020204020204" pitchFamily="34" charset="-122"/>
              </a:rPr>
              <a:t>Research Methods</a:t>
            </a:r>
          </a:p>
        </p:txBody>
      </p:sp>
      <p:sp>
        <p:nvSpPr>
          <p:cNvPr id="7" name="研究方法"/>
          <p:cNvSpPr>
            <a:spLocks noGrp="1"/>
          </p:cNvSpPr>
          <p:nvPr>
            <p:ph type="subTitle" idx="1"/>
          </p:nvPr>
        </p:nvSpPr>
        <p:spPr>
          <a:xfrm>
            <a:off x="7410256" y="3517041"/>
            <a:ext cx="2198694" cy="519005"/>
          </a:xfrm>
        </p:spPr>
        <p:txBody>
          <a:bodyPr>
            <a:normAutofit/>
          </a:bodyPr>
          <a:lstStyle/>
          <a:p>
            <a:pPr algn="dist" fontAlgn="auto"/>
            <a:r>
              <a:rPr lang="zh-CN" altLang="en-US" sz="2800" b="1" strike="noStrike" noProof="1">
                <a:solidFill>
                  <a:schemeClr val="accent2"/>
                </a:solidFill>
              </a:rPr>
              <a:t>研究</a:t>
            </a:r>
            <a:r>
              <a:rPr lang="zh-CN" altLang="en-US" sz="2800" b="1" noProof="1">
                <a:solidFill>
                  <a:schemeClr val="accent2"/>
                </a:solidFill>
              </a:rPr>
              <a:t>方法</a:t>
            </a:r>
            <a:endParaRPr lang="zh-CN" altLang="en-US" sz="2800" b="1" strike="noStrike" noProof="1">
              <a:solidFill>
                <a:schemeClr val="accent2"/>
              </a:solidFill>
            </a:endParaRPr>
          </a:p>
        </p:txBody>
      </p:sp>
      <p:pic>
        <p:nvPicPr>
          <p:cNvPr id="5" name="图片"/>
          <p:cNvPicPr>
            <a:picLocks noChangeAspect="1"/>
          </p:cNvPicPr>
          <p:nvPr/>
        </p:nvPicPr>
        <p:blipFill rotWithShape="1">
          <a:blip r:embed="rId4" cstate="print">
            <a:extLst>
              <a:ext uri="{28A0092B-C50C-407E-A947-70E740481C1C}">
                <a14:useLocalDpi xmlns:a14="http://schemas.microsoft.com/office/drawing/2010/main" val="0"/>
              </a:ext>
            </a:extLst>
          </a:blip>
          <a:srcRect t="36406" r="3237"/>
          <a:stretch/>
        </p:blipFill>
        <p:spPr>
          <a:xfrm>
            <a:off x="1621277" y="2007886"/>
            <a:ext cx="5469638" cy="1995794"/>
          </a:xfrm>
          <a:prstGeom prst="flowChartOnlineStorage">
            <a:avLst/>
          </a:prstGeom>
        </p:spPr>
      </p:pic>
      <p:sp>
        <p:nvSpPr>
          <p:cNvPr id="3" name="流程图形状"/>
          <p:cNvSpPr/>
          <p:nvPr/>
        </p:nvSpPr>
        <p:spPr>
          <a:xfrm>
            <a:off x="1616504" y="2007262"/>
            <a:ext cx="5469638" cy="1996418"/>
          </a:xfrm>
          <a:prstGeom prst="flowChartOnlineStorage">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part 2"/>
          <p:cNvSpPr>
            <a:spLocks noGrp="1"/>
          </p:cNvSpPr>
          <p:nvPr>
            <p:ph type="ctrTitle" hasCustomPrompt="1"/>
          </p:nvPr>
        </p:nvSpPr>
        <p:spPr>
          <a:xfrm>
            <a:off x="2897288" y="2301986"/>
            <a:ext cx="2516878" cy="1215055"/>
          </a:xfrm>
        </p:spPr>
        <p:txBody>
          <a:bodyPr anchor="b">
            <a:normAutofit/>
          </a:bodyPr>
          <a:lstStyle/>
          <a:p>
            <a:pPr algn="dist" fontAlgn="auto"/>
            <a:r>
              <a:rPr lang="en-US" altLang="zh-CN" strike="noStrike" noProof="1">
                <a:solidFill>
                  <a:schemeClr val="bg1"/>
                </a:solidFill>
              </a:rPr>
              <a:t>Part 2</a:t>
            </a:r>
            <a:endParaRPr lang="zh-CN" altLang="en-US" strike="noStrike" noProof="1">
              <a:solidFill>
                <a:schemeClr val="bg1"/>
              </a:solidFill>
            </a:endParaRPr>
          </a:p>
        </p:txBody>
      </p:sp>
      <p:sp>
        <p:nvSpPr>
          <p:cNvPr id="5126" name="矩形 底"/>
          <p:cNvSpPr/>
          <p:nvPr/>
        </p:nvSpPr>
        <p:spPr>
          <a:xfrm>
            <a:off x="0" y="6381162"/>
            <a:ext cx="12206876" cy="4768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130" name="组合 1"/>
          <p:cNvGrpSpPr/>
          <p:nvPr/>
        </p:nvGrpSpPr>
        <p:grpSpPr>
          <a:xfrm>
            <a:off x="416952" y="5526839"/>
            <a:ext cx="1775700" cy="1342387"/>
            <a:chOff x="416952" y="5526839"/>
            <a:chExt cx="1775700" cy="1342387"/>
          </a:xfrm>
        </p:grpSpPr>
        <p:sp>
          <p:nvSpPr>
            <p:cNvPr id="13" name="book 3"/>
            <p:cNvSpPr txBox="1"/>
            <p:nvPr/>
          </p:nvSpPr>
          <p:spPr>
            <a:xfrm>
              <a:off x="903971" y="5526839"/>
              <a:ext cx="403044" cy="1342387"/>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ln>
              <a:noFill/>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82" name="book 2"/>
            <p:cNvSpPr txBox="1"/>
            <p:nvPr/>
          </p:nvSpPr>
          <p:spPr>
            <a:xfrm>
              <a:off x="1307840" y="5843501"/>
              <a:ext cx="309489" cy="1018309"/>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ln>
              <a:noFill/>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83" name="book 1"/>
            <p:cNvSpPr txBox="1"/>
            <p:nvPr/>
          </p:nvSpPr>
          <p:spPr>
            <a:xfrm>
              <a:off x="416952" y="5692460"/>
              <a:ext cx="492384" cy="1176766"/>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ln>
              <a:noFill/>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84" name="book"/>
            <p:cNvSpPr txBox="1"/>
            <p:nvPr/>
          </p:nvSpPr>
          <p:spPr>
            <a:xfrm rot="-1800000">
              <a:off x="1847443" y="5812059"/>
              <a:ext cx="345209" cy="1018309"/>
            </a:xfrm>
            <a:custGeom>
              <a:avLst/>
              <a:gdLst/>
              <a:ahLst/>
              <a:cxnLst/>
              <a:rect l="l" t="t" r="r" b="b"/>
              <a:pathLst>
                <a:path w="576000" h="2268000">
                  <a:moveTo>
                    <a:pt x="0" y="0"/>
                  </a:moveTo>
                  <a:lnTo>
                    <a:pt x="576000" y="0"/>
                  </a:lnTo>
                  <a:lnTo>
                    <a:pt x="576000" y="2268000"/>
                  </a:lnTo>
                  <a:lnTo>
                    <a:pt x="0" y="2268000"/>
                  </a:lnTo>
                  <a:lnTo>
                    <a:pt x="0" y="0"/>
                  </a:lnTo>
                  <a:close/>
                  <a:moveTo>
                    <a:pt x="387590" y="45720"/>
                  </a:moveTo>
                  <a:lnTo>
                    <a:pt x="387590" y="85346"/>
                  </a:lnTo>
                  <a:lnTo>
                    <a:pt x="444182" y="121734"/>
                  </a:lnTo>
                  <a:lnTo>
                    <a:pt x="387590" y="158011"/>
                  </a:lnTo>
                  <a:lnTo>
                    <a:pt x="387590" y="197860"/>
                  </a:lnTo>
                  <a:lnTo>
                    <a:pt x="471752" y="141937"/>
                  </a:lnTo>
                  <a:lnTo>
                    <a:pt x="551227" y="192837"/>
                  </a:lnTo>
                  <a:lnTo>
                    <a:pt x="551227" y="154551"/>
                  </a:lnTo>
                  <a:lnTo>
                    <a:pt x="498653" y="122404"/>
                  </a:lnTo>
                  <a:lnTo>
                    <a:pt x="551227" y="89587"/>
                  </a:lnTo>
                  <a:lnTo>
                    <a:pt x="551227" y="50966"/>
                  </a:lnTo>
                  <a:lnTo>
                    <a:pt x="472980" y="101642"/>
                  </a:lnTo>
                  <a:lnTo>
                    <a:pt x="387590" y="45720"/>
                  </a:lnTo>
                  <a:close/>
                  <a:moveTo>
                    <a:pt x="387590" y="261372"/>
                  </a:moveTo>
                  <a:lnTo>
                    <a:pt x="387590" y="294412"/>
                  </a:lnTo>
                  <a:lnTo>
                    <a:pt x="551227" y="294412"/>
                  </a:lnTo>
                  <a:lnTo>
                    <a:pt x="551227" y="261372"/>
                  </a:lnTo>
                  <a:lnTo>
                    <a:pt x="387590" y="261372"/>
                  </a:lnTo>
                  <a:close/>
                  <a:moveTo>
                    <a:pt x="440833" y="368305"/>
                  </a:moveTo>
                  <a:cubicBezTo>
                    <a:pt x="422527" y="370463"/>
                    <a:pt x="408593" y="377086"/>
                    <a:pt x="399031" y="388174"/>
                  </a:cubicBezTo>
                  <a:cubicBezTo>
                    <a:pt x="389469" y="399261"/>
                    <a:pt x="384688" y="415149"/>
                    <a:pt x="384688" y="435836"/>
                  </a:cubicBezTo>
                  <a:cubicBezTo>
                    <a:pt x="384688" y="450049"/>
                    <a:pt x="386678" y="461918"/>
                    <a:pt x="390660" y="471443"/>
                  </a:cubicBezTo>
                  <a:cubicBezTo>
                    <a:pt x="394641" y="480968"/>
                    <a:pt x="400724" y="488335"/>
                    <a:pt x="408910" y="493544"/>
                  </a:cubicBezTo>
                  <a:cubicBezTo>
                    <a:pt x="417095" y="498753"/>
                    <a:pt x="425876" y="501357"/>
                    <a:pt x="435252" y="501357"/>
                  </a:cubicBezTo>
                  <a:cubicBezTo>
                    <a:pt x="445596" y="501357"/>
                    <a:pt x="454284" y="499181"/>
                    <a:pt x="461316" y="494828"/>
                  </a:cubicBezTo>
                  <a:cubicBezTo>
                    <a:pt x="468348" y="490474"/>
                    <a:pt x="473892" y="484447"/>
                    <a:pt x="477947" y="476745"/>
                  </a:cubicBezTo>
                  <a:cubicBezTo>
                    <a:pt x="482003" y="469043"/>
                    <a:pt x="485928" y="457155"/>
                    <a:pt x="489723" y="441082"/>
                  </a:cubicBezTo>
                  <a:cubicBezTo>
                    <a:pt x="493518" y="425009"/>
                    <a:pt x="497165" y="414888"/>
                    <a:pt x="500662" y="410721"/>
                  </a:cubicBezTo>
                  <a:cubicBezTo>
                    <a:pt x="503416" y="407447"/>
                    <a:pt x="506727" y="405810"/>
                    <a:pt x="510596" y="405810"/>
                  </a:cubicBezTo>
                  <a:cubicBezTo>
                    <a:pt x="514838" y="405810"/>
                    <a:pt x="518224" y="407558"/>
                    <a:pt x="520754" y="411056"/>
                  </a:cubicBezTo>
                  <a:cubicBezTo>
                    <a:pt x="524698" y="416488"/>
                    <a:pt x="526670" y="424004"/>
                    <a:pt x="526670" y="433603"/>
                  </a:cubicBezTo>
                  <a:cubicBezTo>
                    <a:pt x="526670" y="442905"/>
                    <a:pt x="524828" y="449881"/>
                    <a:pt x="521145" y="454532"/>
                  </a:cubicBezTo>
                  <a:cubicBezTo>
                    <a:pt x="517461" y="459183"/>
                    <a:pt x="511415" y="462216"/>
                    <a:pt x="503006" y="463629"/>
                  </a:cubicBezTo>
                  <a:lnTo>
                    <a:pt x="504457" y="496669"/>
                  </a:lnTo>
                  <a:cubicBezTo>
                    <a:pt x="519489" y="496148"/>
                    <a:pt x="531507" y="490698"/>
                    <a:pt x="540511" y="480317"/>
                  </a:cubicBezTo>
                  <a:cubicBezTo>
                    <a:pt x="549515" y="469936"/>
                    <a:pt x="554017" y="454476"/>
                    <a:pt x="554017" y="433938"/>
                  </a:cubicBezTo>
                  <a:cubicBezTo>
                    <a:pt x="554017" y="421362"/>
                    <a:pt x="552120" y="410628"/>
                    <a:pt x="548324" y="401736"/>
                  </a:cubicBezTo>
                  <a:cubicBezTo>
                    <a:pt x="544529" y="392843"/>
                    <a:pt x="539004" y="386034"/>
                    <a:pt x="531749" y="381309"/>
                  </a:cubicBezTo>
                  <a:cubicBezTo>
                    <a:pt x="524493" y="376584"/>
                    <a:pt x="516698" y="374221"/>
                    <a:pt x="508364" y="374221"/>
                  </a:cubicBezTo>
                  <a:cubicBezTo>
                    <a:pt x="495416" y="374221"/>
                    <a:pt x="484440" y="379244"/>
                    <a:pt x="475436" y="389290"/>
                  </a:cubicBezTo>
                  <a:cubicBezTo>
                    <a:pt x="469036" y="396434"/>
                    <a:pt x="463641" y="408861"/>
                    <a:pt x="459251" y="426571"/>
                  </a:cubicBezTo>
                  <a:cubicBezTo>
                    <a:pt x="455828" y="440338"/>
                    <a:pt x="453446" y="449156"/>
                    <a:pt x="452107" y="453025"/>
                  </a:cubicBezTo>
                  <a:cubicBezTo>
                    <a:pt x="450098" y="458681"/>
                    <a:pt x="447735" y="462643"/>
                    <a:pt x="445019" y="464913"/>
                  </a:cubicBezTo>
                  <a:cubicBezTo>
                    <a:pt x="442303" y="467183"/>
                    <a:pt x="439010" y="468318"/>
                    <a:pt x="435141" y="468318"/>
                  </a:cubicBezTo>
                  <a:cubicBezTo>
                    <a:pt x="429113" y="468318"/>
                    <a:pt x="423848" y="465620"/>
                    <a:pt x="419346" y="460225"/>
                  </a:cubicBezTo>
                  <a:cubicBezTo>
                    <a:pt x="414844" y="454830"/>
                    <a:pt x="412593" y="446812"/>
                    <a:pt x="412593" y="436171"/>
                  </a:cubicBezTo>
                  <a:cubicBezTo>
                    <a:pt x="412593" y="426125"/>
                    <a:pt x="415123" y="418144"/>
                    <a:pt x="420183" y="412228"/>
                  </a:cubicBezTo>
                  <a:cubicBezTo>
                    <a:pt x="425244" y="406312"/>
                    <a:pt x="433169" y="402387"/>
                    <a:pt x="443959" y="400452"/>
                  </a:cubicBezTo>
                  <a:lnTo>
                    <a:pt x="440833" y="368305"/>
                  </a:lnTo>
                  <a:close/>
                  <a:moveTo>
                    <a:pt x="463939" y="576478"/>
                  </a:moveTo>
                  <a:cubicBezTo>
                    <a:pt x="445633" y="576478"/>
                    <a:pt x="431792" y="577557"/>
                    <a:pt x="422416" y="579715"/>
                  </a:cubicBezTo>
                  <a:cubicBezTo>
                    <a:pt x="416091" y="581204"/>
                    <a:pt x="410044" y="584292"/>
                    <a:pt x="404277" y="588980"/>
                  </a:cubicBezTo>
                  <a:cubicBezTo>
                    <a:pt x="398510" y="593668"/>
                    <a:pt x="393822" y="600049"/>
                    <a:pt x="390213" y="608123"/>
                  </a:cubicBezTo>
                  <a:cubicBezTo>
                    <a:pt x="386604" y="616197"/>
                    <a:pt x="384800" y="628047"/>
                    <a:pt x="384800" y="643674"/>
                  </a:cubicBezTo>
                  <a:cubicBezTo>
                    <a:pt x="384800" y="656622"/>
                    <a:pt x="386455" y="667115"/>
                    <a:pt x="389767" y="675151"/>
                  </a:cubicBezTo>
                  <a:cubicBezTo>
                    <a:pt x="393078" y="683188"/>
                    <a:pt x="397524" y="689606"/>
                    <a:pt x="403105" y="694406"/>
                  </a:cubicBezTo>
                  <a:cubicBezTo>
                    <a:pt x="408686" y="699206"/>
                    <a:pt x="415533" y="702499"/>
                    <a:pt x="423644" y="704285"/>
                  </a:cubicBezTo>
                  <a:cubicBezTo>
                    <a:pt x="431755" y="706071"/>
                    <a:pt x="445633" y="706963"/>
                    <a:pt x="465278" y="706963"/>
                  </a:cubicBezTo>
                  <a:lnTo>
                    <a:pt x="551227" y="706963"/>
                  </a:lnTo>
                  <a:lnTo>
                    <a:pt x="551227" y="673924"/>
                  </a:lnTo>
                  <a:lnTo>
                    <a:pt x="460702" y="673924"/>
                  </a:lnTo>
                  <a:cubicBezTo>
                    <a:pt x="447754" y="673924"/>
                    <a:pt x="438489" y="673440"/>
                    <a:pt x="432908" y="672473"/>
                  </a:cubicBezTo>
                  <a:cubicBezTo>
                    <a:pt x="427327" y="671505"/>
                    <a:pt x="422620" y="668640"/>
                    <a:pt x="418788" y="663878"/>
                  </a:cubicBezTo>
                  <a:cubicBezTo>
                    <a:pt x="414956" y="659115"/>
                    <a:pt x="413040" y="652046"/>
                    <a:pt x="413040" y="642670"/>
                  </a:cubicBezTo>
                  <a:cubicBezTo>
                    <a:pt x="413040" y="633442"/>
                    <a:pt x="415067" y="626168"/>
                    <a:pt x="419123" y="620848"/>
                  </a:cubicBezTo>
                  <a:cubicBezTo>
                    <a:pt x="423179" y="615527"/>
                    <a:pt x="428555" y="612160"/>
                    <a:pt x="435252" y="610746"/>
                  </a:cubicBezTo>
                  <a:cubicBezTo>
                    <a:pt x="439419" y="609927"/>
                    <a:pt x="448535" y="609518"/>
                    <a:pt x="462599" y="609518"/>
                  </a:cubicBezTo>
                  <a:lnTo>
                    <a:pt x="551227" y="609518"/>
                  </a:lnTo>
                  <a:lnTo>
                    <a:pt x="551227" y="576478"/>
                  </a:lnTo>
                  <a:lnTo>
                    <a:pt x="463939" y="576478"/>
                  </a:lnTo>
                  <a:close/>
                </a:path>
              </a:pathLst>
            </a:custGeom>
            <a:solidFill>
              <a:schemeClr val="tx2"/>
            </a:solidFill>
            <a:ln>
              <a:noFill/>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b="1" dirty="0">
                <a:solidFill>
                  <a:schemeClr val="bg2"/>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3198991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 name="校门图片"/>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4934" y="-80320"/>
            <a:ext cx="9127066" cy="2219549"/>
          </a:xfrm>
          <a:prstGeom prst="rect">
            <a:avLst/>
          </a:prstGeom>
        </p:spPr>
      </p:pic>
      <p:sp>
        <p:nvSpPr>
          <p:cNvPr id="11" name="矩形 蓝色底"/>
          <p:cNvSpPr/>
          <p:nvPr/>
        </p:nvSpPr>
        <p:spPr>
          <a:xfrm>
            <a:off x="-528" y="0"/>
            <a:ext cx="12192528" cy="2139229"/>
          </a:xfrm>
          <a:prstGeom prst="rect">
            <a:avLst/>
          </a:prstGeom>
          <a:solidFill>
            <a:schemeClr val="accent3">
              <a:lumMod val="5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填入你的论文标题》的主要研究方法"/>
          <p:cNvSpPr>
            <a:spLocks noGrp="1"/>
          </p:cNvSpPr>
          <p:nvPr>
            <p:ph type="title"/>
          </p:nvPr>
        </p:nvSpPr>
        <p:spPr>
          <a:xfrm>
            <a:off x="3773032" y="836168"/>
            <a:ext cx="7516359" cy="466892"/>
          </a:xfrm>
        </p:spPr>
        <p:txBody>
          <a:bodyPr>
            <a:noAutofit/>
          </a:bodyPr>
          <a:lstStyle/>
          <a:p>
            <a:pPr algn="dist"/>
            <a:r>
              <a:rPr lang="en-US" altLang="zh-CN" sz="2800" dirty="0">
                <a:solidFill>
                  <a:schemeClr val="bg1"/>
                </a:solidFill>
              </a:rPr>
              <a:t>《</a:t>
            </a:r>
            <a:r>
              <a:rPr lang="zh-CN" altLang="en-US" sz="2800" dirty="0">
                <a:solidFill>
                  <a:schemeClr val="bg1"/>
                </a:solidFill>
              </a:rPr>
              <a:t>填入你的论文标题</a:t>
            </a:r>
            <a:r>
              <a:rPr lang="en-US" altLang="zh-CN" sz="2800" dirty="0">
                <a:solidFill>
                  <a:schemeClr val="bg1"/>
                </a:solidFill>
              </a:rPr>
              <a:t>》</a:t>
            </a:r>
            <a:r>
              <a:rPr lang="zh-CN" altLang="en-US" sz="2800" dirty="0">
                <a:solidFill>
                  <a:schemeClr val="bg1"/>
                </a:solidFill>
              </a:rPr>
              <a:t>的主要研究方法</a:t>
            </a:r>
          </a:p>
        </p:txBody>
      </p:sp>
      <p:sp>
        <p:nvSpPr>
          <p:cNvPr id="23" name="在这里分点罗列研究方法并简述论文中哪些部分用到该方法"/>
          <p:cNvSpPr>
            <a:spLocks noGrp="1"/>
          </p:cNvSpPr>
          <p:nvPr>
            <p:ph idx="1"/>
          </p:nvPr>
        </p:nvSpPr>
        <p:spPr>
          <a:xfrm>
            <a:off x="420478" y="2548027"/>
            <a:ext cx="6207391" cy="3744731"/>
          </a:xfrm>
        </p:spPr>
        <p:txBody>
          <a:bodyPr>
            <a:normAutofit fontScale="85000" lnSpcReduction="20000"/>
          </a:bodyPr>
          <a:lstStyle/>
          <a:p>
            <a:pPr>
              <a:lnSpc>
                <a:spcPct val="150000"/>
              </a:lnSpc>
              <a:buClr>
                <a:schemeClr val="accent4">
                  <a:lumMod val="75000"/>
                </a:schemeClr>
              </a:buClr>
              <a:buFont typeface="Wingdings" panose="05000000000000000000" pitchFamily="2" charset="2"/>
              <a:buChar char="l"/>
            </a:pPr>
            <a:r>
              <a:rPr lang="en-US" altLang="zh-CN" sz="2400" dirty="0"/>
              <a:t> </a:t>
            </a:r>
            <a:r>
              <a:rPr lang="zh-CN" altLang="en-US" sz="2400" b="1" spc="100" dirty="0">
                <a:solidFill>
                  <a:schemeClr val="tx2"/>
                </a:solidFill>
              </a:rPr>
              <a:t>研究方法</a:t>
            </a:r>
            <a:r>
              <a:rPr lang="en-US" altLang="zh-CN" sz="2400" b="1" spc="100" dirty="0">
                <a:solidFill>
                  <a:schemeClr val="tx2"/>
                </a:solidFill>
              </a:rPr>
              <a:t>1</a:t>
            </a:r>
            <a:r>
              <a:rPr lang="zh-CN" altLang="en-US" sz="2400" b="1" spc="100" dirty="0">
                <a:solidFill>
                  <a:schemeClr val="tx2"/>
                </a:solidFill>
              </a:rPr>
              <a:t> </a:t>
            </a:r>
            <a:endParaRPr lang="en-US" altLang="zh-CN" sz="2400" b="1" spc="100" dirty="0">
              <a:solidFill>
                <a:schemeClr val="tx2"/>
              </a:solidFill>
            </a:endParaRPr>
          </a:p>
          <a:p>
            <a:pPr marL="457200" lvl="1" indent="0">
              <a:lnSpc>
                <a:spcPct val="150000"/>
              </a:lnSpc>
              <a:buClr>
                <a:schemeClr val="accent4">
                  <a:lumMod val="75000"/>
                </a:schemeClr>
              </a:buClr>
              <a:buNone/>
            </a:pPr>
            <a:r>
              <a:rPr lang="zh-CN" altLang="en-US" sz="2000" dirty="0">
                <a:solidFill>
                  <a:schemeClr val="tx2">
                    <a:lumMod val="60000"/>
                    <a:lumOff val="40000"/>
                  </a:schemeClr>
                </a:solidFill>
              </a:rPr>
              <a:t>简述论文中的哪些部分用到这种方法</a:t>
            </a:r>
            <a:endParaRPr lang="en-US" altLang="zh-CN" sz="2000" b="1" dirty="0">
              <a:solidFill>
                <a:schemeClr val="tx2"/>
              </a:solidFill>
            </a:endParaRPr>
          </a:p>
          <a:p>
            <a:pPr>
              <a:lnSpc>
                <a:spcPct val="150000"/>
              </a:lnSpc>
              <a:buClr>
                <a:schemeClr val="accent4">
                  <a:lumMod val="75000"/>
                </a:schemeClr>
              </a:buClr>
              <a:buFont typeface="Wingdings" panose="05000000000000000000" pitchFamily="2" charset="2"/>
              <a:buChar char="l"/>
            </a:pPr>
            <a:r>
              <a:rPr lang="zh-CN" altLang="en-US" sz="2400" b="1" spc="100" dirty="0">
                <a:solidFill>
                  <a:schemeClr val="tx2"/>
                </a:solidFill>
              </a:rPr>
              <a:t>研究方法</a:t>
            </a:r>
            <a:r>
              <a:rPr lang="en-US" altLang="zh-CN" sz="2400" b="1" spc="100" dirty="0">
                <a:solidFill>
                  <a:schemeClr val="tx2"/>
                </a:solidFill>
              </a:rPr>
              <a:t>2</a:t>
            </a:r>
            <a:r>
              <a:rPr lang="zh-CN" altLang="en-US" sz="2400" b="1" spc="100" dirty="0">
                <a:solidFill>
                  <a:schemeClr val="tx2"/>
                </a:solidFill>
              </a:rPr>
              <a:t>（</a:t>
            </a:r>
            <a:r>
              <a:rPr lang="en-US" altLang="zh-CN" sz="2400" b="1" spc="100" dirty="0" err="1">
                <a:solidFill>
                  <a:schemeClr val="tx2"/>
                </a:solidFill>
              </a:rPr>
              <a:t>Eg</a:t>
            </a:r>
            <a:r>
              <a:rPr lang="en-US" altLang="zh-CN" sz="2400" b="1" spc="100" dirty="0">
                <a:solidFill>
                  <a:schemeClr val="tx2"/>
                </a:solidFill>
              </a:rPr>
              <a:t>.</a:t>
            </a:r>
            <a:r>
              <a:rPr lang="zh-CN" altLang="en-US" sz="2400" b="1" spc="100" dirty="0">
                <a:solidFill>
                  <a:schemeClr val="tx2"/>
                </a:solidFill>
              </a:rPr>
              <a:t>比较研究法   </a:t>
            </a:r>
            <a:r>
              <a:rPr lang="en-US" altLang="zh-CN" sz="2400" b="1" spc="100" dirty="0">
                <a:solidFill>
                  <a:schemeClr val="tx2"/>
                </a:solidFill>
              </a:rPr>
              <a:t>50%</a:t>
            </a:r>
            <a:r>
              <a:rPr lang="zh-CN" altLang="en-US" sz="2400" b="1" spc="100" dirty="0">
                <a:solidFill>
                  <a:schemeClr val="tx2"/>
                </a:solidFill>
              </a:rPr>
              <a:t>）</a:t>
            </a:r>
            <a:endParaRPr lang="en-US" altLang="zh-CN" sz="2400" b="1" spc="100" dirty="0">
              <a:solidFill>
                <a:schemeClr val="tx2"/>
              </a:solidFill>
            </a:endParaRPr>
          </a:p>
          <a:p>
            <a:pPr marL="457200" lvl="1" indent="0">
              <a:lnSpc>
                <a:spcPct val="150000"/>
              </a:lnSpc>
              <a:buClr>
                <a:schemeClr val="accent4">
                  <a:lumMod val="75000"/>
                </a:schemeClr>
              </a:buClr>
              <a:buNone/>
            </a:pPr>
            <a:r>
              <a:rPr lang="zh-CN" altLang="en-US" sz="2000" dirty="0">
                <a:solidFill>
                  <a:schemeClr val="tx2">
                    <a:lumMod val="60000"/>
                    <a:lumOff val="40000"/>
                  </a:schemeClr>
                </a:solidFill>
              </a:rPr>
              <a:t>简述论文中的哪些部分用到这种方法，达到了怎样的目的</a:t>
            </a:r>
            <a:endParaRPr lang="en-US" altLang="zh-CN" sz="2000" dirty="0">
              <a:solidFill>
                <a:schemeClr val="tx2"/>
              </a:solidFill>
            </a:endParaRPr>
          </a:p>
          <a:p>
            <a:pPr>
              <a:lnSpc>
                <a:spcPct val="150000"/>
              </a:lnSpc>
              <a:buClr>
                <a:schemeClr val="accent4">
                  <a:lumMod val="75000"/>
                </a:schemeClr>
              </a:buClr>
              <a:buFont typeface="Wingdings" panose="05000000000000000000" pitchFamily="2" charset="2"/>
              <a:buChar char="l"/>
            </a:pPr>
            <a:r>
              <a:rPr lang="zh-CN" altLang="en-US" sz="2400" b="1" dirty="0">
                <a:solidFill>
                  <a:schemeClr val="tx2"/>
                </a:solidFill>
              </a:rPr>
              <a:t> </a:t>
            </a:r>
            <a:r>
              <a:rPr lang="zh-CN" altLang="en-US" sz="2400" b="1" spc="100" dirty="0">
                <a:solidFill>
                  <a:schemeClr val="tx2"/>
                </a:solidFill>
              </a:rPr>
              <a:t>研究方法</a:t>
            </a:r>
            <a:r>
              <a:rPr lang="en-US" altLang="zh-CN" sz="2400" b="1" spc="100" dirty="0">
                <a:solidFill>
                  <a:schemeClr val="tx2"/>
                </a:solidFill>
              </a:rPr>
              <a:t>3</a:t>
            </a:r>
          </a:p>
          <a:p>
            <a:pPr marL="457200" lvl="1" indent="0">
              <a:lnSpc>
                <a:spcPct val="150000"/>
              </a:lnSpc>
              <a:buClr>
                <a:schemeClr val="accent4">
                  <a:lumMod val="75000"/>
                </a:schemeClr>
              </a:buClr>
              <a:buNone/>
            </a:pPr>
            <a:r>
              <a:rPr lang="zh-CN" altLang="en-US" sz="2000" dirty="0">
                <a:solidFill>
                  <a:schemeClr val="tx2">
                    <a:lumMod val="60000"/>
                    <a:lumOff val="40000"/>
                  </a:schemeClr>
                </a:solidFill>
              </a:rPr>
              <a:t>简述论文中的哪些部分用到这种方法</a:t>
            </a:r>
            <a:endParaRPr lang="en-US" altLang="zh-CN" sz="2000" dirty="0">
              <a:solidFill>
                <a:schemeClr val="tx2"/>
              </a:solidFill>
            </a:endParaRPr>
          </a:p>
          <a:p>
            <a:pPr>
              <a:lnSpc>
                <a:spcPct val="150000"/>
              </a:lnSpc>
              <a:buClr>
                <a:schemeClr val="accent4">
                  <a:lumMod val="75000"/>
                </a:schemeClr>
              </a:buClr>
              <a:buFont typeface="Wingdings" panose="05000000000000000000" pitchFamily="2" charset="2"/>
              <a:buChar char="l"/>
            </a:pPr>
            <a:r>
              <a:rPr lang="zh-CN" altLang="en-US" sz="2400" b="1" dirty="0">
                <a:solidFill>
                  <a:schemeClr val="tx2"/>
                </a:solidFill>
              </a:rPr>
              <a:t> </a:t>
            </a:r>
            <a:r>
              <a:rPr lang="zh-CN" altLang="en-US" sz="2400" b="1" spc="100" dirty="0">
                <a:solidFill>
                  <a:schemeClr val="tx2"/>
                </a:solidFill>
              </a:rPr>
              <a:t>研究方法</a:t>
            </a:r>
            <a:r>
              <a:rPr lang="en-US" altLang="zh-CN" sz="2400" b="1" spc="100" dirty="0">
                <a:solidFill>
                  <a:schemeClr val="tx2"/>
                </a:solidFill>
              </a:rPr>
              <a:t>4</a:t>
            </a:r>
          </a:p>
          <a:p>
            <a:pPr marL="457200" lvl="1" indent="0">
              <a:lnSpc>
                <a:spcPct val="150000"/>
              </a:lnSpc>
              <a:buClr>
                <a:schemeClr val="accent4">
                  <a:lumMod val="75000"/>
                </a:schemeClr>
              </a:buClr>
              <a:buNone/>
            </a:pPr>
            <a:r>
              <a:rPr lang="zh-CN" altLang="en-US" sz="2000" dirty="0">
                <a:solidFill>
                  <a:schemeClr val="tx2">
                    <a:lumMod val="60000"/>
                    <a:lumOff val="40000"/>
                  </a:schemeClr>
                </a:solidFill>
              </a:rPr>
              <a:t>简述论文中的哪些部分用到这种方法</a:t>
            </a:r>
            <a:endParaRPr lang="en-US" altLang="zh-CN" sz="2000" dirty="0">
              <a:solidFill>
                <a:schemeClr val="tx2">
                  <a:lumMod val="60000"/>
                  <a:lumOff val="40000"/>
                </a:schemeClr>
              </a:solidFill>
            </a:endParaRPr>
          </a:p>
          <a:p>
            <a:pPr>
              <a:lnSpc>
                <a:spcPct val="150000"/>
              </a:lnSpc>
              <a:buClr>
                <a:schemeClr val="accent4">
                  <a:lumMod val="75000"/>
                </a:schemeClr>
              </a:buClr>
            </a:pPr>
            <a:endParaRPr lang="zh-CN" altLang="en-US" sz="2400" b="1" dirty="0">
              <a:solidFill>
                <a:schemeClr val="tx2"/>
              </a:solidFill>
            </a:endParaRPr>
          </a:p>
        </p:txBody>
      </p:sp>
      <p:cxnSp>
        <p:nvCxnSpPr>
          <p:cNvPr id="26" name="直接连接符"/>
          <p:cNvCxnSpPr/>
          <p:nvPr/>
        </p:nvCxnSpPr>
        <p:spPr>
          <a:xfrm>
            <a:off x="3064934" y="293124"/>
            <a:ext cx="0" cy="15529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圆柱形容器1"/>
          <p:cNvSpPr/>
          <p:nvPr/>
        </p:nvSpPr>
        <p:spPr>
          <a:xfrm>
            <a:off x="7207799" y="2743200"/>
            <a:ext cx="677597" cy="3313596"/>
          </a:xfrm>
          <a:prstGeom prst="can">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圆柱形容器2"/>
          <p:cNvSpPr/>
          <p:nvPr/>
        </p:nvSpPr>
        <p:spPr>
          <a:xfrm>
            <a:off x="8342464" y="2743200"/>
            <a:ext cx="677597" cy="3313596"/>
          </a:xfrm>
          <a:prstGeom prst="can">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圆柱形容器3"/>
          <p:cNvSpPr/>
          <p:nvPr/>
        </p:nvSpPr>
        <p:spPr>
          <a:xfrm>
            <a:off x="9477129" y="2743200"/>
            <a:ext cx="677597" cy="3313596"/>
          </a:xfrm>
          <a:prstGeom prst="can">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圆柱形容器4"/>
          <p:cNvSpPr/>
          <p:nvPr/>
        </p:nvSpPr>
        <p:spPr>
          <a:xfrm>
            <a:off x="10611794" y="2743200"/>
            <a:ext cx="677597" cy="3313596"/>
          </a:xfrm>
          <a:prstGeom prst="can">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0" name="圆柱形 1"/>
          <p:cNvSpPr/>
          <p:nvPr/>
        </p:nvSpPr>
        <p:spPr>
          <a:xfrm>
            <a:off x="7207799" y="3352800"/>
            <a:ext cx="677597" cy="2703996"/>
          </a:xfrm>
          <a:prstGeom prst="can">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圆柱形 2"/>
          <p:cNvSpPr/>
          <p:nvPr/>
        </p:nvSpPr>
        <p:spPr>
          <a:xfrm>
            <a:off x="8342464" y="4299045"/>
            <a:ext cx="677597" cy="1757750"/>
          </a:xfrm>
          <a:prstGeom prst="ca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微软雅黑" panose="020B0503020204020204" pitchFamily="34" charset="-122"/>
                <a:ea typeface="微软雅黑" panose="020B0503020204020204" pitchFamily="34" charset="-122"/>
              </a:rPr>
              <a:t>50%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2" name="圆柱形 3"/>
          <p:cNvSpPr/>
          <p:nvPr/>
        </p:nvSpPr>
        <p:spPr>
          <a:xfrm>
            <a:off x="9477129" y="5304188"/>
            <a:ext cx="677597" cy="752608"/>
          </a:xfrm>
          <a:prstGeom prst="can">
            <a:avLst/>
          </a:prstGeom>
          <a:solidFill>
            <a:schemeClr val="accent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3" name="圆柱形 4"/>
          <p:cNvSpPr/>
          <p:nvPr/>
        </p:nvSpPr>
        <p:spPr>
          <a:xfrm>
            <a:off x="10611794" y="4978400"/>
            <a:ext cx="677597" cy="1078396"/>
          </a:xfrm>
          <a:prstGeom prst="ca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4" name="小字：研究方法 1"/>
          <p:cNvSpPr txBox="1"/>
          <p:nvPr/>
        </p:nvSpPr>
        <p:spPr>
          <a:xfrm>
            <a:off x="7131599" y="6140357"/>
            <a:ext cx="1066800" cy="276999"/>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研究方法</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1</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小字：研究方法 2"/>
          <p:cNvSpPr txBox="1"/>
          <p:nvPr/>
        </p:nvSpPr>
        <p:spPr>
          <a:xfrm>
            <a:off x="8274862" y="6140357"/>
            <a:ext cx="1066800" cy="276999"/>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研究方法</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小字：研究方法 3"/>
          <p:cNvSpPr txBox="1"/>
          <p:nvPr/>
        </p:nvSpPr>
        <p:spPr>
          <a:xfrm>
            <a:off x="9418125" y="6140357"/>
            <a:ext cx="1066800" cy="276999"/>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研究方法</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3</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小字：研究方法 4"/>
          <p:cNvSpPr txBox="1"/>
          <p:nvPr/>
        </p:nvSpPr>
        <p:spPr>
          <a:xfrm>
            <a:off x="10561389" y="6140357"/>
            <a:ext cx="939406" cy="276999"/>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研究方法</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4</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18782" y="408798"/>
            <a:ext cx="1738055" cy="1254866"/>
            <a:chOff x="618782" y="408798"/>
            <a:chExt cx="1738055" cy="1254866"/>
          </a:xfrm>
        </p:grpSpPr>
        <p:sp>
          <p:nvSpPr>
            <p:cNvPr id="8" name="research methods"/>
            <p:cNvSpPr txBox="1"/>
            <p:nvPr/>
          </p:nvSpPr>
          <p:spPr>
            <a:xfrm>
              <a:off x="627056" y="1402054"/>
              <a:ext cx="1729781" cy="261610"/>
            </a:xfrm>
            <a:prstGeom prst="rect">
              <a:avLst/>
            </a:prstGeom>
            <a:noFill/>
          </p:spPr>
          <p:txBody>
            <a:bodyPr wrap="square" rtlCol="0">
              <a:spAutoFit/>
            </a:bodyPr>
            <a:lstStyle/>
            <a:p>
              <a:pPr algn="dist"/>
              <a:r>
                <a:rPr lang="en-US" altLang="zh-CN" sz="1100" b="1" noProof="1">
                  <a:solidFill>
                    <a:schemeClr val="bg1"/>
                  </a:solidFill>
                  <a:latin typeface="微软雅黑" panose="020B0503020204020204" pitchFamily="34" charset="-122"/>
                  <a:ea typeface="微软雅黑" panose="020B0503020204020204" pitchFamily="34" charset="-122"/>
                </a:rPr>
                <a:t>Research Methods</a:t>
              </a:r>
            </a:p>
          </p:txBody>
        </p:sp>
        <p:sp>
          <p:nvSpPr>
            <p:cNvPr id="9" name="研究方法"/>
            <p:cNvSpPr txBox="1">
              <a:spLocks/>
            </p:cNvSpPr>
            <p:nvPr/>
          </p:nvSpPr>
          <p:spPr>
            <a:xfrm>
              <a:off x="618782" y="1181767"/>
              <a:ext cx="1734952" cy="4099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1600" b="1" noProof="1">
                  <a:solidFill>
                    <a:schemeClr val="bg1"/>
                  </a:solidFill>
                  <a:latin typeface="微软雅黑" panose="020B0503020204020204" pitchFamily="34" charset="-122"/>
                  <a:ea typeface="微软雅黑" panose="020B0503020204020204" pitchFamily="34" charset="-122"/>
                </a:rPr>
                <a:t>研究方法</a:t>
              </a:r>
            </a:p>
          </p:txBody>
        </p:sp>
        <p:pic>
          <p:nvPicPr>
            <p:cNvPr id="7" name="学位帽"/>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9773" y="408798"/>
              <a:ext cx="772969" cy="772969"/>
            </a:xfrm>
            <a:prstGeom prst="rect">
              <a:avLst/>
            </a:prstGeom>
          </p:spPr>
        </p:pic>
      </p:grpSp>
    </p:spTree>
    <p:extLst>
      <p:ext uri="{BB962C8B-B14F-4D97-AF65-F5344CB8AC3E}">
        <p14:creationId xmlns:p14="http://schemas.microsoft.com/office/powerpoint/2010/main" val="2094939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fade">
                                      <p:cBhvr>
                                        <p:cTn id="7" dur="1000"/>
                                        <p:tgtEl>
                                          <p:spTgt spid="23">
                                            <p:txEl>
                                              <p:pRg st="0" end="0"/>
                                            </p:txEl>
                                          </p:spTgt>
                                        </p:tgtEl>
                                      </p:cBhvr>
                                    </p:animEffect>
                                    <p:anim calcmode="lin" valueType="num">
                                      <p:cBhvr>
                                        <p:cTn id="8"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xEl>
                                              <p:pRg st="1" end="1"/>
                                            </p:txEl>
                                          </p:spTgt>
                                        </p:tgtEl>
                                        <p:attrNameLst>
                                          <p:attrName>style.visibility</p:attrName>
                                        </p:attrNameLst>
                                      </p:cBhvr>
                                      <p:to>
                                        <p:strVal val="visible"/>
                                      </p:to>
                                    </p:set>
                                    <p:animEffect transition="in" filter="fade">
                                      <p:cBhvr>
                                        <p:cTn id="12" dur="1000"/>
                                        <p:tgtEl>
                                          <p:spTgt spid="23">
                                            <p:txEl>
                                              <p:pRg st="1" end="1"/>
                                            </p:txEl>
                                          </p:spTgt>
                                        </p:tgtEl>
                                      </p:cBhvr>
                                    </p:animEffect>
                                    <p:anim calcmode="lin" valueType="num">
                                      <p:cBhvr>
                                        <p:cTn id="13" dur="1000" fill="hold"/>
                                        <p:tgtEl>
                                          <p:spTgt spid="2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3">
                                            <p:txEl>
                                              <p:pRg st="2" end="2"/>
                                            </p:txEl>
                                          </p:spTgt>
                                        </p:tgtEl>
                                        <p:attrNameLst>
                                          <p:attrName>style.visibility</p:attrName>
                                        </p:attrNameLst>
                                      </p:cBhvr>
                                      <p:to>
                                        <p:strVal val="visible"/>
                                      </p:to>
                                    </p:set>
                                    <p:animEffect transition="in" filter="fade">
                                      <p:cBhvr>
                                        <p:cTn id="34" dur="1000"/>
                                        <p:tgtEl>
                                          <p:spTgt spid="23">
                                            <p:txEl>
                                              <p:pRg st="2" end="2"/>
                                            </p:txEl>
                                          </p:spTgt>
                                        </p:tgtEl>
                                      </p:cBhvr>
                                    </p:animEffect>
                                    <p:anim calcmode="lin" valueType="num">
                                      <p:cBhvr>
                                        <p:cTn id="35" dur="1000" fill="hold"/>
                                        <p:tgtEl>
                                          <p:spTgt spid="23">
                                            <p:txEl>
                                              <p:pRg st="2" end="2"/>
                                            </p:txEl>
                                          </p:spTgt>
                                        </p:tgtEl>
                                        <p:attrNameLst>
                                          <p:attrName>ppt_x</p:attrName>
                                        </p:attrNameLst>
                                      </p:cBhvr>
                                      <p:tavLst>
                                        <p:tav tm="0">
                                          <p:val>
                                            <p:strVal val="#ppt_x"/>
                                          </p:val>
                                        </p:tav>
                                        <p:tav tm="100000">
                                          <p:val>
                                            <p:strVal val="#ppt_x"/>
                                          </p:val>
                                        </p:tav>
                                      </p:tavLst>
                                    </p:anim>
                                    <p:anim calcmode="lin" valueType="num">
                                      <p:cBhvr>
                                        <p:cTn id="36" dur="1000" fill="hold"/>
                                        <p:tgtEl>
                                          <p:spTgt spid="23">
                                            <p:txEl>
                                              <p:pRg st="2" end="2"/>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3">
                                            <p:txEl>
                                              <p:pRg st="3" end="3"/>
                                            </p:txEl>
                                          </p:spTgt>
                                        </p:tgtEl>
                                        <p:attrNameLst>
                                          <p:attrName>style.visibility</p:attrName>
                                        </p:attrNameLst>
                                      </p:cBhvr>
                                      <p:to>
                                        <p:strVal val="visible"/>
                                      </p:to>
                                    </p:set>
                                    <p:animEffect transition="in" filter="fade">
                                      <p:cBhvr>
                                        <p:cTn id="39" dur="1000"/>
                                        <p:tgtEl>
                                          <p:spTgt spid="23">
                                            <p:txEl>
                                              <p:pRg st="3" end="3"/>
                                            </p:txEl>
                                          </p:spTgt>
                                        </p:tgtEl>
                                      </p:cBhvr>
                                    </p:animEffect>
                                    <p:anim calcmode="lin" valueType="num">
                                      <p:cBhvr>
                                        <p:cTn id="40" dur="1000" fill="hold"/>
                                        <p:tgtEl>
                                          <p:spTgt spid="23">
                                            <p:txEl>
                                              <p:pRg st="3" end="3"/>
                                            </p:txEl>
                                          </p:spTgt>
                                        </p:tgtEl>
                                        <p:attrNameLst>
                                          <p:attrName>ppt_x</p:attrName>
                                        </p:attrNameLst>
                                      </p:cBhvr>
                                      <p:tavLst>
                                        <p:tav tm="0">
                                          <p:val>
                                            <p:strVal val="#ppt_x"/>
                                          </p:val>
                                        </p:tav>
                                        <p:tav tm="100000">
                                          <p:val>
                                            <p:strVal val="#ppt_x"/>
                                          </p:val>
                                        </p:tav>
                                      </p:tavLst>
                                    </p:anim>
                                    <p:anim calcmode="lin" valueType="num">
                                      <p:cBhvr>
                                        <p:cTn id="41" dur="1000" fill="hold"/>
                                        <p:tgtEl>
                                          <p:spTgt spid="23">
                                            <p:txEl>
                                              <p:pRg st="3" end="3"/>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1000" fill="hold"/>
                                        <p:tgtEl>
                                          <p:spTgt spid="3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1000"/>
                                        <p:tgtEl>
                                          <p:spTgt spid="41"/>
                                        </p:tgtEl>
                                      </p:cBhvr>
                                    </p:animEffect>
                                    <p:anim calcmode="lin" valueType="num">
                                      <p:cBhvr>
                                        <p:cTn id="50" dur="1000" fill="hold"/>
                                        <p:tgtEl>
                                          <p:spTgt spid="41"/>
                                        </p:tgtEl>
                                        <p:attrNameLst>
                                          <p:attrName>ppt_x</p:attrName>
                                        </p:attrNameLst>
                                      </p:cBhvr>
                                      <p:tavLst>
                                        <p:tav tm="0">
                                          <p:val>
                                            <p:strVal val="#ppt_x"/>
                                          </p:val>
                                        </p:tav>
                                        <p:tav tm="100000">
                                          <p:val>
                                            <p:strVal val="#ppt_x"/>
                                          </p:val>
                                        </p:tav>
                                      </p:tavLst>
                                    </p:anim>
                                    <p:anim calcmode="lin" valueType="num">
                                      <p:cBhvr>
                                        <p:cTn id="51" dur="1000" fill="hold"/>
                                        <p:tgtEl>
                                          <p:spTgt spid="4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1000"/>
                                        <p:tgtEl>
                                          <p:spTgt spid="49"/>
                                        </p:tgtEl>
                                      </p:cBhvr>
                                    </p:animEffect>
                                    <p:anim calcmode="lin" valueType="num">
                                      <p:cBhvr>
                                        <p:cTn id="55" dur="1000" fill="hold"/>
                                        <p:tgtEl>
                                          <p:spTgt spid="49"/>
                                        </p:tgtEl>
                                        <p:attrNameLst>
                                          <p:attrName>ppt_x</p:attrName>
                                        </p:attrNameLst>
                                      </p:cBhvr>
                                      <p:tavLst>
                                        <p:tav tm="0">
                                          <p:val>
                                            <p:strVal val="#ppt_x"/>
                                          </p:val>
                                        </p:tav>
                                        <p:tav tm="100000">
                                          <p:val>
                                            <p:strVal val="#ppt_x"/>
                                          </p:val>
                                        </p:tav>
                                      </p:tavLst>
                                    </p:anim>
                                    <p:anim calcmode="lin" valueType="num">
                                      <p:cBhvr>
                                        <p:cTn id="5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3">
                                            <p:txEl>
                                              <p:pRg st="4" end="4"/>
                                            </p:txEl>
                                          </p:spTgt>
                                        </p:tgtEl>
                                        <p:attrNameLst>
                                          <p:attrName>style.visibility</p:attrName>
                                        </p:attrNameLst>
                                      </p:cBhvr>
                                      <p:to>
                                        <p:strVal val="visible"/>
                                      </p:to>
                                    </p:set>
                                    <p:animEffect transition="in" filter="fade">
                                      <p:cBhvr>
                                        <p:cTn id="61" dur="1000"/>
                                        <p:tgtEl>
                                          <p:spTgt spid="23">
                                            <p:txEl>
                                              <p:pRg st="4" end="4"/>
                                            </p:txEl>
                                          </p:spTgt>
                                        </p:tgtEl>
                                      </p:cBhvr>
                                    </p:animEffect>
                                    <p:anim calcmode="lin" valueType="num">
                                      <p:cBhvr>
                                        <p:cTn id="62" dur="1000" fill="hold"/>
                                        <p:tgtEl>
                                          <p:spTgt spid="23">
                                            <p:txEl>
                                              <p:pRg st="4" end="4"/>
                                            </p:txEl>
                                          </p:spTgt>
                                        </p:tgtEl>
                                        <p:attrNameLst>
                                          <p:attrName>ppt_x</p:attrName>
                                        </p:attrNameLst>
                                      </p:cBhvr>
                                      <p:tavLst>
                                        <p:tav tm="0">
                                          <p:val>
                                            <p:strVal val="#ppt_x"/>
                                          </p:val>
                                        </p:tav>
                                        <p:tav tm="100000">
                                          <p:val>
                                            <p:strVal val="#ppt_x"/>
                                          </p:val>
                                        </p:tav>
                                      </p:tavLst>
                                    </p:anim>
                                    <p:anim calcmode="lin" valueType="num">
                                      <p:cBhvr>
                                        <p:cTn id="63" dur="1000" fill="hold"/>
                                        <p:tgtEl>
                                          <p:spTgt spid="23">
                                            <p:txEl>
                                              <p:pRg st="4" end="4"/>
                                            </p:tx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3">
                                            <p:txEl>
                                              <p:pRg st="5" end="5"/>
                                            </p:txEl>
                                          </p:spTgt>
                                        </p:tgtEl>
                                        <p:attrNameLst>
                                          <p:attrName>style.visibility</p:attrName>
                                        </p:attrNameLst>
                                      </p:cBhvr>
                                      <p:to>
                                        <p:strVal val="visible"/>
                                      </p:to>
                                    </p:set>
                                    <p:animEffect transition="in" filter="fade">
                                      <p:cBhvr>
                                        <p:cTn id="66" dur="1000"/>
                                        <p:tgtEl>
                                          <p:spTgt spid="23">
                                            <p:txEl>
                                              <p:pRg st="5" end="5"/>
                                            </p:txEl>
                                          </p:spTgt>
                                        </p:tgtEl>
                                      </p:cBhvr>
                                    </p:animEffect>
                                    <p:anim calcmode="lin" valueType="num">
                                      <p:cBhvr>
                                        <p:cTn id="67" dur="1000" fill="hold"/>
                                        <p:tgtEl>
                                          <p:spTgt spid="23">
                                            <p:txEl>
                                              <p:pRg st="5" end="5"/>
                                            </p:txEl>
                                          </p:spTgt>
                                        </p:tgtEl>
                                        <p:attrNameLst>
                                          <p:attrName>ppt_x</p:attrName>
                                        </p:attrNameLst>
                                      </p:cBhvr>
                                      <p:tavLst>
                                        <p:tav tm="0">
                                          <p:val>
                                            <p:strVal val="#ppt_x"/>
                                          </p:val>
                                        </p:tav>
                                        <p:tav tm="100000">
                                          <p:val>
                                            <p:strVal val="#ppt_x"/>
                                          </p:val>
                                        </p:tav>
                                      </p:tavLst>
                                    </p:anim>
                                    <p:anim calcmode="lin" valueType="num">
                                      <p:cBhvr>
                                        <p:cTn id="68" dur="1000" fill="hold"/>
                                        <p:tgtEl>
                                          <p:spTgt spid="23">
                                            <p:txEl>
                                              <p:pRg st="5" end="5"/>
                                            </p:txEl>
                                          </p:spTgt>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1000"/>
                                        <p:tgtEl>
                                          <p:spTgt spid="38"/>
                                        </p:tgtEl>
                                      </p:cBhvr>
                                    </p:animEffect>
                                    <p:anim calcmode="lin" valueType="num">
                                      <p:cBhvr>
                                        <p:cTn id="72" dur="1000" fill="hold"/>
                                        <p:tgtEl>
                                          <p:spTgt spid="38"/>
                                        </p:tgtEl>
                                        <p:attrNameLst>
                                          <p:attrName>ppt_x</p:attrName>
                                        </p:attrNameLst>
                                      </p:cBhvr>
                                      <p:tavLst>
                                        <p:tav tm="0">
                                          <p:val>
                                            <p:strVal val="#ppt_x"/>
                                          </p:val>
                                        </p:tav>
                                        <p:tav tm="100000">
                                          <p:val>
                                            <p:strVal val="#ppt_x"/>
                                          </p:val>
                                        </p:tav>
                                      </p:tavLst>
                                    </p:anim>
                                    <p:anim calcmode="lin" valueType="num">
                                      <p:cBhvr>
                                        <p:cTn id="73" dur="1000" fill="hold"/>
                                        <p:tgtEl>
                                          <p:spTgt spid="3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1000"/>
                                        <p:tgtEl>
                                          <p:spTgt spid="42"/>
                                        </p:tgtEl>
                                      </p:cBhvr>
                                    </p:animEffect>
                                    <p:anim calcmode="lin" valueType="num">
                                      <p:cBhvr>
                                        <p:cTn id="77" dur="1000" fill="hold"/>
                                        <p:tgtEl>
                                          <p:spTgt spid="42"/>
                                        </p:tgtEl>
                                        <p:attrNameLst>
                                          <p:attrName>ppt_x</p:attrName>
                                        </p:attrNameLst>
                                      </p:cBhvr>
                                      <p:tavLst>
                                        <p:tav tm="0">
                                          <p:val>
                                            <p:strVal val="#ppt_x"/>
                                          </p:val>
                                        </p:tav>
                                        <p:tav tm="100000">
                                          <p:val>
                                            <p:strVal val="#ppt_x"/>
                                          </p:val>
                                        </p:tav>
                                      </p:tavLst>
                                    </p:anim>
                                    <p:anim calcmode="lin" valueType="num">
                                      <p:cBhvr>
                                        <p:cTn id="78" dur="1000" fill="hold"/>
                                        <p:tgtEl>
                                          <p:spTgt spid="4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1000"/>
                                        <p:tgtEl>
                                          <p:spTgt spid="50"/>
                                        </p:tgtEl>
                                      </p:cBhvr>
                                    </p:animEffect>
                                    <p:anim calcmode="lin" valueType="num">
                                      <p:cBhvr>
                                        <p:cTn id="82" dur="1000" fill="hold"/>
                                        <p:tgtEl>
                                          <p:spTgt spid="50"/>
                                        </p:tgtEl>
                                        <p:attrNameLst>
                                          <p:attrName>ppt_x</p:attrName>
                                        </p:attrNameLst>
                                      </p:cBhvr>
                                      <p:tavLst>
                                        <p:tav tm="0">
                                          <p:val>
                                            <p:strVal val="#ppt_x"/>
                                          </p:val>
                                        </p:tav>
                                        <p:tav tm="100000">
                                          <p:val>
                                            <p:strVal val="#ppt_x"/>
                                          </p:val>
                                        </p:tav>
                                      </p:tavLst>
                                    </p:anim>
                                    <p:anim calcmode="lin" valueType="num">
                                      <p:cBhvr>
                                        <p:cTn id="83"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23">
                                            <p:txEl>
                                              <p:pRg st="6" end="6"/>
                                            </p:txEl>
                                          </p:spTgt>
                                        </p:tgtEl>
                                        <p:attrNameLst>
                                          <p:attrName>style.visibility</p:attrName>
                                        </p:attrNameLst>
                                      </p:cBhvr>
                                      <p:to>
                                        <p:strVal val="visible"/>
                                      </p:to>
                                    </p:set>
                                    <p:animEffect transition="in" filter="fade">
                                      <p:cBhvr>
                                        <p:cTn id="88" dur="1000"/>
                                        <p:tgtEl>
                                          <p:spTgt spid="23">
                                            <p:txEl>
                                              <p:pRg st="6" end="6"/>
                                            </p:txEl>
                                          </p:spTgt>
                                        </p:tgtEl>
                                      </p:cBhvr>
                                    </p:animEffect>
                                    <p:anim calcmode="lin" valueType="num">
                                      <p:cBhvr>
                                        <p:cTn id="89" dur="1000" fill="hold"/>
                                        <p:tgtEl>
                                          <p:spTgt spid="23">
                                            <p:txEl>
                                              <p:pRg st="6" end="6"/>
                                            </p:txEl>
                                          </p:spTgt>
                                        </p:tgtEl>
                                        <p:attrNameLst>
                                          <p:attrName>ppt_x</p:attrName>
                                        </p:attrNameLst>
                                      </p:cBhvr>
                                      <p:tavLst>
                                        <p:tav tm="0">
                                          <p:val>
                                            <p:strVal val="#ppt_x"/>
                                          </p:val>
                                        </p:tav>
                                        <p:tav tm="100000">
                                          <p:val>
                                            <p:strVal val="#ppt_x"/>
                                          </p:val>
                                        </p:tav>
                                      </p:tavLst>
                                    </p:anim>
                                    <p:anim calcmode="lin" valueType="num">
                                      <p:cBhvr>
                                        <p:cTn id="90" dur="1000" fill="hold"/>
                                        <p:tgtEl>
                                          <p:spTgt spid="23">
                                            <p:txEl>
                                              <p:pRg st="6" end="6"/>
                                            </p:txEl>
                                          </p:spTgt>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3">
                                            <p:txEl>
                                              <p:pRg st="7" end="7"/>
                                            </p:txEl>
                                          </p:spTgt>
                                        </p:tgtEl>
                                        <p:attrNameLst>
                                          <p:attrName>style.visibility</p:attrName>
                                        </p:attrNameLst>
                                      </p:cBhvr>
                                      <p:to>
                                        <p:strVal val="visible"/>
                                      </p:to>
                                    </p:set>
                                    <p:animEffect transition="in" filter="fade">
                                      <p:cBhvr>
                                        <p:cTn id="93" dur="1000"/>
                                        <p:tgtEl>
                                          <p:spTgt spid="23">
                                            <p:txEl>
                                              <p:pRg st="7" end="7"/>
                                            </p:txEl>
                                          </p:spTgt>
                                        </p:tgtEl>
                                      </p:cBhvr>
                                    </p:animEffect>
                                    <p:anim calcmode="lin" valueType="num">
                                      <p:cBhvr>
                                        <p:cTn id="94" dur="1000" fill="hold"/>
                                        <p:tgtEl>
                                          <p:spTgt spid="23">
                                            <p:txEl>
                                              <p:pRg st="7" end="7"/>
                                            </p:txEl>
                                          </p:spTgt>
                                        </p:tgtEl>
                                        <p:attrNameLst>
                                          <p:attrName>ppt_x</p:attrName>
                                        </p:attrNameLst>
                                      </p:cBhvr>
                                      <p:tavLst>
                                        <p:tav tm="0">
                                          <p:val>
                                            <p:strVal val="#ppt_x"/>
                                          </p:val>
                                        </p:tav>
                                        <p:tav tm="100000">
                                          <p:val>
                                            <p:strVal val="#ppt_x"/>
                                          </p:val>
                                        </p:tav>
                                      </p:tavLst>
                                    </p:anim>
                                    <p:anim calcmode="lin" valueType="num">
                                      <p:cBhvr>
                                        <p:cTn id="95" dur="1000" fill="hold"/>
                                        <p:tgtEl>
                                          <p:spTgt spid="23">
                                            <p:txEl>
                                              <p:pRg st="7" end="7"/>
                                            </p:txEl>
                                          </p:spTgt>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9"/>
                                        </p:tgtEl>
                                        <p:attrNameLst>
                                          <p:attrName>style.visibility</p:attrName>
                                        </p:attrNameLst>
                                      </p:cBhvr>
                                      <p:to>
                                        <p:strVal val="visible"/>
                                      </p:to>
                                    </p:set>
                                    <p:animEffect transition="in" filter="fade">
                                      <p:cBhvr>
                                        <p:cTn id="98" dur="1000"/>
                                        <p:tgtEl>
                                          <p:spTgt spid="39"/>
                                        </p:tgtEl>
                                      </p:cBhvr>
                                    </p:animEffect>
                                    <p:anim calcmode="lin" valueType="num">
                                      <p:cBhvr>
                                        <p:cTn id="99" dur="1000" fill="hold"/>
                                        <p:tgtEl>
                                          <p:spTgt spid="39"/>
                                        </p:tgtEl>
                                        <p:attrNameLst>
                                          <p:attrName>ppt_x</p:attrName>
                                        </p:attrNameLst>
                                      </p:cBhvr>
                                      <p:tavLst>
                                        <p:tav tm="0">
                                          <p:val>
                                            <p:strVal val="#ppt_x"/>
                                          </p:val>
                                        </p:tav>
                                        <p:tav tm="100000">
                                          <p:val>
                                            <p:strVal val="#ppt_x"/>
                                          </p:val>
                                        </p:tav>
                                      </p:tavLst>
                                    </p:anim>
                                    <p:anim calcmode="lin" valueType="num">
                                      <p:cBhvr>
                                        <p:cTn id="100" dur="1000" fill="hold"/>
                                        <p:tgtEl>
                                          <p:spTgt spid="39"/>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anim calcmode="lin" valueType="num">
                                      <p:cBhvr>
                                        <p:cTn id="104" dur="1000" fill="hold"/>
                                        <p:tgtEl>
                                          <p:spTgt spid="43"/>
                                        </p:tgtEl>
                                        <p:attrNameLst>
                                          <p:attrName>ppt_x</p:attrName>
                                        </p:attrNameLst>
                                      </p:cBhvr>
                                      <p:tavLst>
                                        <p:tav tm="0">
                                          <p:val>
                                            <p:strVal val="#ppt_x"/>
                                          </p:val>
                                        </p:tav>
                                        <p:tav tm="100000">
                                          <p:val>
                                            <p:strVal val="#ppt_x"/>
                                          </p:val>
                                        </p:tav>
                                      </p:tavLst>
                                    </p:anim>
                                    <p:anim calcmode="lin" valueType="num">
                                      <p:cBhvr>
                                        <p:cTn id="105" dur="1000" fill="hold"/>
                                        <p:tgtEl>
                                          <p:spTgt spid="43"/>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fade">
                                      <p:cBhvr>
                                        <p:cTn id="108" dur="1000"/>
                                        <p:tgtEl>
                                          <p:spTgt spid="51"/>
                                        </p:tgtEl>
                                      </p:cBhvr>
                                    </p:animEffect>
                                    <p:anim calcmode="lin" valueType="num">
                                      <p:cBhvr>
                                        <p:cTn id="109" dur="1000" fill="hold"/>
                                        <p:tgtEl>
                                          <p:spTgt spid="51"/>
                                        </p:tgtEl>
                                        <p:attrNameLst>
                                          <p:attrName>ppt_x</p:attrName>
                                        </p:attrNameLst>
                                      </p:cBhvr>
                                      <p:tavLst>
                                        <p:tav tm="0">
                                          <p:val>
                                            <p:strVal val="#ppt_x"/>
                                          </p:val>
                                        </p:tav>
                                        <p:tav tm="100000">
                                          <p:val>
                                            <p:strVal val="#ppt_x"/>
                                          </p:val>
                                        </p:tav>
                                      </p:tavLst>
                                    </p:anim>
                                    <p:anim calcmode="lin" valueType="num">
                                      <p:cBhvr>
                                        <p:cTn id="11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36" grpId="0" uiExpand="1" animBg="1"/>
      <p:bldP spid="37" grpId="0" uiExpand="1" animBg="1"/>
      <p:bldP spid="38" grpId="0" uiExpand="1" animBg="1"/>
      <p:bldP spid="39" grpId="0" animBg="1"/>
      <p:bldP spid="40" grpId="0" uiExpand="1" animBg="1"/>
      <p:bldP spid="41" grpId="0" uiExpand="1" animBg="1"/>
      <p:bldP spid="42" grpId="0" uiExpand="1" animBg="1"/>
      <p:bldP spid="43" grpId="0" animBg="1"/>
      <p:bldP spid="44" grpId="0" uiExpand="1"/>
      <p:bldP spid="49" grpId="0" uiExpand="1"/>
      <p:bldP spid="50" grpId="0" uiExpand="1"/>
      <p:bldP spid="51"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ne&quot;,&quot;Name&quot;:&quot;无&quot;,&quot;HeaderHeight&quot;:0.0,&quot;FooterHeight&quot;:0.0,&quot;SideMargin&quot;:0.0,&quot;TopMargin&quot;:0.0,&quot;BottomMargin&quot;:0.0,&quot;IntervalMargin&quot;:0.0,&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9023"/>
  <p:tag name="KSO_WM_UNIT_TYPE" val="a"/>
  <p:tag name="KSO_WM_UNIT_INDEX" val="1"/>
  <p:tag name="KSO_WM_UNIT_LAYERLEVEL" val="1"/>
  <p:tag name="KSO_WM_UNIT_ISCONTENTSTITLE" val="1"/>
  <p:tag name="KSO_WM_UNIT_VALUE" val="11"/>
  <p:tag name="KSO_WM_UNIT_HIGHLIGHT" val="0"/>
  <p:tag name="KSO_WM_UNIT_COMPATIBLE" val="0"/>
  <p:tag name="KSO_WM_UNIT_CLEAR" val="0"/>
  <p:tag name="KSO_WM_BEAUTIFY_FLAG" val="#wm#"/>
  <p:tag name="KSO_WM_TAG_VERSION" val="1.0"/>
  <p:tag name="KSO_WM_DIAGRAM_GROUP_CODE" val="l1_1"/>
  <p:tag name="KSO_WM_UNIT_ID" val="custom20189023_2*a*1"/>
  <p:tag name="KSO_WM_UNIT_PRESET_TEXT" val="CONTENT"/>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Office 主题">
  <a:themeElements>
    <a:clrScheme name="蓝色雪天主题">
      <a:dk1>
        <a:sysClr val="windowText" lastClr="000000"/>
      </a:dk1>
      <a:lt1>
        <a:sysClr val="window" lastClr="FFFFFF"/>
      </a:lt1>
      <a:dk2>
        <a:srgbClr val="234064"/>
      </a:dk2>
      <a:lt2>
        <a:srgbClr val="E7E6E6"/>
      </a:lt2>
      <a:accent1>
        <a:srgbClr val="131119"/>
      </a:accent1>
      <a:accent2>
        <a:srgbClr val="192D46"/>
      </a:accent2>
      <a:accent3>
        <a:srgbClr val="0F518D"/>
      </a:accent3>
      <a:accent4>
        <a:srgbClr val="8CBFD2"/>
      </a:accent4>
      <a:accent5>
        <a:srgbClr val="4472C4"/>
      </a:accent5>
      <a:accent6>
        <a:srgbClr val="EEE2A8"/>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3948</TotalTime>
  <Words>1898</Words>
  <Application>Microsoft Office PowerPoint</Application>
  <PresentationFormat>宽屏</PresentationFormat>
  <Paragraphs>295</Paragraphs>
  <Slides>31</Slides>
  <Notes>12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31</vt:i4>
      </vt:variant>
    </vt:vector>
  </HeadingPairs>
  <TitlesOfParts>
    <vt:vector size="41" baseType="lpstr">
      <vt:lpstr>Segoe UI</vt:lpstr>
      <vt:lpstr>Century Gothic</vt:lpstr>
      <vt:lpstr>Calibri</vt:lpstr>
      <vt:lpstr>Wingdings</vt:lpstr>
      <vt:lpstr>Wingdings 2</vt:lpstr>
      <vt:lpstr>微软雅黑</vt:lpstr>
      <vt:lpstr>Arial</vt:lpstr>
      <vt:lpstr>Segoe UI Light</vt:lpstr>
      <vt:lpstr>Office 主题</vt:lpstr>
      <vt:lpstr>1_OfficePLUS</vt:lpstr>
      <vt:lpstr>PowerPoint 演示文稿</vt:lpstr>
      <vt:lpstr>PowerPoint 演示文稿</vt:lpstr>
      <vt:lpstr>Part 1</vt:lpstr>
      <vt:lpstr>PowerPoint 演示文稿</vt:lpstr>
      <vt:lpstr>PowerPoint 演示文稿</vt:lpstr>
      <vt:lpstr>研究综述及论文选题</vt:lpstr>
      <vt:lpstr>PowerPoint 演示文稿</vt:lpstr>
      <vt:lpstr>Part 2</vt:lpstr>
      <vt:lpstr>《填入你的论文标题》的主要研究方法</vt:lpstr>
      <vt:lpstr>比较研究法</vt:lpstr>
      <vt:lpstr>比较研究法</vt:lpstr>
      <vt:lpstr>跨学科研究法</vt:lpstr>
      <vt:lpstr>XX研究法</vt:lpstr>
      <vt:lpstr>Part 3</vt:lpstr>
      <vt:lpstr>PowerPoint 演示文稿</vt:lpstr>
      <vt:lpstr>PowerPoint 演示文稿</vt:lpstr>
      <vt:lpstr>PowerPoint 演示文稿</vt:lpstr>
      <vt:lpstr>Part 4</vt:lpstr>
      <vt:lpstr>PowerPoint 演示文稿</vt:lpstr>
      <vt:lpstr>PowerPoint 演示文稿</vt:lpstr>
      <vt:lpstr>感谢观看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西安外国语大学论文答辩模板设计</dc:title>
  <dc:subject/>
  <dc:creator>坞壁有衣</dc:creator>
  <cp:keywords>文科类；XISU；校园风景</cp:keywords>
  <cp:lastModifiedBy>Yunxuan Liu</cp:lastModifiedBy>
  <cp:revision>466</cp:revision>
  <dcterms:created xsi:type="dcterms:W3CDTF">2019-03-24T08:41:50Z</dcterms:created>
  <dcterms:modified xsi:type="dcterms:W3CDTF">2019-04-13T03:46:58Z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2019-04-13T03:46:54.6423683Z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15140c2b-313e-4559-b67d-3e6d7f32bc7e</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