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61" r:id="rId2"/>
    <p:sldId id="271" r:id="rId3"/>
    <p:sldId id="270" r:id="rId4"/>
    <p:sldId id="311" r:id="rId5"/>
    <p:sldId id="313" r:id="rId6"/>
    <p:sldId id="314" r:id="rId7"/>
    <p:sldId id="266" r:id="rId8"/>
    <p:sldId id="315" r:id="rId9"/>
    <p:sldId id="319" r:id="rId10"/>
    <p:sldId id="321" r:id="rId11"/>
    <p:sldId id="267" r:id="rId12"/>
    <p:sldId id="322" r:id="rId13"/>
    <p:sldId id="323" r:id="rId14"/>
    <p:sldId id="324" r:id="rId15"/>
    <p:sldId id="268" r:id="rId16"/>
    <p:sldId id="326" r:id="rId17"/>
    <p:sldId id="327" r:id="rId18"/>
    <p:sldId id="328" r:id="rId19"/>
    <p:sldId id="269" r:id="rId20"/>
    <p:sldId id="330" r:id="rId21"/>
    <p:sldId id="332" r:id="rId22"/>
    <p:sldId id="302" r:id="rId23"/>
    <p:sldId id="334" r:id="rId24"/>
    <p:sldId id="336" r:id="rId25"/>
    <p:sldId id="337" r:id="rId26"/>
    <p:sldId id="310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EFE"/>
    <a:srgbClr val="0F10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3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562" y="187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ysClr val="window" lastClr="FFFFFF">
                <a:alpha val="50000"/>
              </a:sysClr>
            </a:solidFill>
            <a:ln>
              <a:noFill/>
            </a:ln>
          </c:spPr>
          <c:dPt>
            <c:idx val="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7AE-4E3F-B102-A51CE4B9AF14}"/>
              </c:ext>
            </c:extLst>
          </c:dPt>
          <c:dPt>
            <c:idx val="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7AE-4E3F-B102-A51CE4B9AF14}"/>
              </c:ext>
            </c:extLst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7AE-4E3F-B102-A51CE4B9AF14}"/>
              </c:ext>
            </c:extLst>
          </c:dPt>
          <c:dPt>
            <c:idx val="3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7AE-4E3F-B102-A51CE4B9AF14}"/>
              </c:ext>
            </c:extLst>
          </c:dPt>
          <c:dPt>
            <c:idx val="4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7AE-4E3F-B102-A51CE4B9AF14}"/>
              </c:ext>
            </c:extLst>
          </c:dPt>
          <c:dPt>
            <c:idx val="5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87AE-4E3F-B102-A51CE4B9AF14}"/>
              </c:ext>
            </c:extLst>
          </c:dPt>
          <c:dPt>
            <c:idx val="6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87AE-4E3F-B102-A51CE4B9AF14}"/>
              </c:ext>
            </c:extLst>
          </c:dPt>
          <c:dPt>
            <c:idx val="7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87AE-4E3F-B102-A51CE4B9AF14}"/>
              </c:ext>
            </c:extLst>
          </c:dPt>
          <c:dPt>
            <c:idx val="8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87AE-4E3F-B102-A51CE4B9AF14}"/>
              </c:ext>
            </c:extLst>
          </c:dPt>
          <c:dPt>
            <c:idx val="9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87AE-4E3F-B102-A51CE4B9AF14}"/>
              </c:ext>
            </c:extLst>
          </c:dPt>
          <c:dPt>
            <c:idx val="1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87AE-4E3F-B102-A51CE4B9AF14}"/>
              </c:ext>
            </c:extLst>
          </c:dPt>
          <c:dPt>
            <c:idx val="1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87AE-4E3F-B102-A51CE4B9AF14}"/>
              </c:ext>
            </c:extLst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87AE-4E3F-B102-A51CE4B9AF1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ysClr val="window" lastClr="FFFFFF">
                <a:alpha val="50000"/>
              </a:sysClr>
            </a:solidFill>
            <a:ln>
              <a:noFill/>
            </a:ln>
          </c:spPr>
          <c:dPt>
            <c:idx val="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A-87AE-4E3F-B102-A51CE4B9AF14}"/>
              </c:ext>
            </c:extLst>
          </c:dPt>
          <c:dPt>
            <c:idx val="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C-87AE-4E3F-B102-A51CE4B9AF14}"/>
              </c:ext>
            </c:extLst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E-87AE-4E3F-B102-A51CE4B9AF14}"/>
              </c:ext>
            </c:extLst>
          </c:dPt>
          <c:dPt>
            <c:idx val="3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0-87AE-4E3F-B102-A51CE4B9AF14}"/>
              </c:ext>
            </c:extLst>
          </c:dPt>
          <c:dPt>
            <c:idx val="4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2-87AE-4E3F-B102-A51CE4B9AF14}"/>
              </c:ext>
            </c:extLst>
          </c:dPt>
          <c:dPt>
            <c:idx val="5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4-87AE-4E3F-B102-A51CE4B9AF14}"/>
              </c:ext>
            </c:extLst>
          </c:dPt>
          <c:dPt>
            <c:idx val="6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6-87AE-4E3F-B102-A51CE4B9AF14}"/>
              </c:ext>
            </c:extLst>
          </c:dPt>
          <c:dPt>
            <c:idx val="7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8-87AE-4E3F-B102-A51CE4B9AF14}"/>
              </c:ext>
            </c:extLst>
          </c:dPt>
          <c:dPt>
            <c:idx val="8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A-87AE-4E3F-B102-A51CE4B9AF14}"/>
              </c:ext>
            </c:extLst>
          </c:dPt>
          <c:dPt>
            <c:idx val="9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C-87AE-4E3F-B102-A51CE4B9AF14}"/>
              </c:ext>
            </c:extLst>
          </c:dPt>
          <c:dPt>
            <c:idx val="1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E-87AE-4E3F-B102-A51CE4B9AF14}"/>
              </c:ext>
            </c:extLst>
          </c:dPt>
          <c:dPt>
            <c:idx val="1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0-87AE-4E3F-B102-A51CE4B9AF14}"/>
              </c:ext>
            </c:extLst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1-87AE-4E3F-B102-A51CE4B9AF1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ysClr val="window" lastClr="FFFFFF">
                <a:alpha val="50000"/>
              </a:sysClr>
            </a:solidFill>
            <a:ln>
              <a:noFill/>
            </a:ln>
          </c:spPr>
          <c:dPt>
            <c:idx val="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3-87AE-4E3F-B102-A51CE4B9AF14}"/>
              </c:ext>
            </c:extLst>
          </c:dPt>
          <c:dPt>
            <c:idx val="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5-87AE-4E3F-B102-A51CE4B9AF14}"/>
              </c:ext>
            </c:extLst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7-87AE-4E3F-B102-A51CE4B9AF14}"/>
              </c:ext>
            </c:extLst>
          </c:dPt>
          <c:dPt>
            <c:idx val="3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9-87AE-4E3F-B102-A51CE4B9AF14}"/>
              </c:ext>
            </c:extLst>
          </c:dPt>
          <c:dPt>
            <c:idx val="4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B-87AE-4E3F-B102-A51CE4B9AF14}"/>
              </c:ext>
            </c:extLst>
          </c:dPt>
          <c:dPt>
            <c:idx val="5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D-87AE-4E3F-B102-A51CE4B9AF14}"/>
              </c:ext>
            </c:extLst>
          </c:dPt>
          <c:dPt>
            <c:idx val="6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F-87AE-4E3F-B102-A51CE4B9AF14}"/>
              </c:ext>
            </c:extLst>
          </c:dPt>
          <c:dPt>
            <c:idx val="7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1-87AE-4E3F-B102-A51CE4B9AF14}"/>
              </c:ext>
            </c:extLst>
          </c:dPt>
          <c:dPt>
            <c:idx val="8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3-87AE-4E3F-B102-A51CE4B9AF14}"/>
              </c:ext>
            </c:extLst>
          </c:dPt>
          <c:dPt>
            <c:idx val="9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5-87AE-4E3F-B102-A51CE4B9AF14}"/>
              </c:ext>
            </c:extLst>
          </c:dPt>
          <c:dPt>
            <c:idx val="1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7-87AE-4E3F-B102-A51CE4B9AF14}"/>
              </c:ext>
            </c:extLst>
          </c:dPt>
          <c:dPt>
            <c:idx val="1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9-87AE-4E3F-B102-A51CE4B9AF14}"/>
              </c:ext>
            </c:extLst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4A-87AE-4E3F-B102-A51CE4B9AF1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ysClr val="window" lastClr="FFFFFF">
                <a:alpha val="50000"/>
              </a:sysClr>
            </a:solidFill>
            <a:ln>
              <a:noFill/>
            </a:ln>
          </c:spPr>
          <c:dPt>
            <c:idx val="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C-87AE-4E3F-B102-A51CE4B9AF14}"/>
              </c:ext>
            </c:extLst>
          </c:dPt>
          <c:dPt>
            <c:idx val="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E-87AE-4E3F-B102-A51CE4B9AF14}"/>
              </c:ext>
            </c:extLst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0-87AE-4E3F-B102-A51CE4B9AF14}"/>
              </c:ext>
            </c:extLst>
          </c:dPt>
          <c:dPt>
            <c:idx val="3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2-87AE-4E3F-B102-A51CE4B9AF14}"/>
              </c:ext>
            </c:extLst>
          </c:dPt>
          <c:dPt>
            <c:idx val="4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4-87AE-4E3F-B102-A51CE4B9AF14}"/>
              </c:ext>
            </c:extLst>
          </c:dPt>
          <c:dPt>
            <c:idx val="5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6-87AE-4E3F-B102-A51CE4B9AF14}"/>
              </c:ext>
            </c:extLst>
          </c:dPt>
          <c:dPt>
            <c:idx val="6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8-87AE-4E3F-B102-A51CE4B9AF14}"/>
              </c:ext>
            </c:extLst>
          </c:dPt>
          <c:dPt>
            <c:idx val="7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A-87AE-4E3F-B102-A51CE4B9AF14}"/>
              </c:ext>
            </c:extLst>
          </c:dPt>
          <c:dPt>
            <c:idx val="8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C-87AE-4E3F-B102-A51CE4B9AF14}"/>
              </c:ext>
            </c:extLst>
          </c:dPt>
          <c:dPt>
            <c:idx val="9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E-87AE-4E3F-B102-A51CE4B9AF14}"/>
              </c:ext>
            </c:extLst>
          </c:dPt>
          <c:dPt>
            <c:idx val="1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0-87AE-4E3F-B102-A51CE4B9AF14}"/>
              </c:ext>
            </c:extLst>
          </c:dPt>
          <c:dPt>
            <c:idx val="1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2-87AE-4E3F-B102-A51CE4B9AF14}"/>
              </c:ext>
            </c:extLst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63-87AE-4E3F-B102-A51CE4B9AF14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5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5-87AE-4E3F-B102-A51CE4B9AF14}"/>
              </c:ext>
            </c:extLst>
          </c:dPt>
          <c:dPt>
            <c:idx val="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7-87AE-4E3F-B102-A51CE4B9AF14}"/>
              </c:ext>
            </c:extLst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9-87AE-4E3F-B102-A51CE4B9AF14}"/>
              </c:ext>
            </c:extLst>
          </c:dPt>
          <c:dPt>
            <c:idx val="3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B-87AE-4E3F-B102-A51CE4B9AF14}"/>
              </c:ext>
            </c:extLst>
          </c:dPt>
          <c:dPt>
            <c:idx val="4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D-87AE-4E3F-B102-A51CE4B9AF14}"/>
              </c:ext>
            </c:extLst>
          </c:dPt>
          <c:dPt>
            <c:idx val="5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F-87AE-4E3F-B102-A51CE4B9AF14}"/>
              </c:ext>
            </c:extLst>
          </c:dPt>
          <c:dPt>
            <c:idx val="6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71-87AE-4E3F-B102-A51CE4B9AF14}"/>
              </c:ext>
            </c:extLst>
          </c:dPt>
          <c:dPt>
            <c:idx val="7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73-87AE-4E3F-B102-A51CE4B9AF14}"/>
              </c:ext>
            </c:extLst>
          </c:dPt>
          <c:dPt>
            <c:idx val="8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75-87AE-4E3F-B102-A51CE4B9AF14}"/>
              </c:ext>
            </c:extLst>
          </c:dPt>
          <c:dPt>
            <c:idx val="9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77-87AE-4E3F-B102-A51CE4B9AF14}"/>
              </c:ext>
            </c:extLst>
          </c:dPt>
          <c:dPt>
            <c:idx val="1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79-87AE-4E3F-B102-A51CE4B9AF14}"/>
              </c:ext>
            </c:extLst>
          </c:dPt>
          <c:dPt>
            <c:idx val="1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7B-87AE-4E3F-B102-A51CE4B9AF14}"/>
              </c:ext>
            </c:extLst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Sheet1!$F$2:$F$13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7C-87AE-4E3F-B102-A51CE4B9AF14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6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7E-87AE-4E3F-B102-A51CE4B9AF14}"/>
              </c:ext>
            </c:extLst>
          </c:dPt>
          <c:dPt>
            <c:idx val="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80-87AE-4E3F-B102-A51CE4B9AF14}"/>
              </c:ext>
            </c:extLst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82-87AE-4E3F-B102-A51CE4B9AF14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84-87AE-4E3F-B102-A51CE4B9AF14}"/>
              </c:ext>
            </c:extLst>
          </c:dPt>
          <c:dPt>
            <c:idx val="4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86-87AE-4E3F-B102-A51CE4B9AF14}"/>
              </c:ext>
            </c:extLst>
          </c:dPt>
          <c:dPt>
            <c:idx val="5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88-87AE-4E3F-B102-A51CE4B9AF14}"/>
              </c:ext>
            </c:extLst>
          </c:dPt>
          <c:dPt>
            <c:idx val="6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8A-87AE-4E3F-B102-A51CE4B9AF14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8C-87AE-4E3F-B102-A51CE4B9AF14}"/>
              </c:ext>
            </c:extLst>
          </c:dPt>
          <c:dPt>
            <c:idx val="8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8E-87AE-4E3F-B102-A51CE4B9AF14}"/>
              </c:ext>
            </c:extLst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90-87AE-4E3F-B102-A51CE4B9AF14}"/>
              </c:ext>
            </c:extLst>
          </c:dPt>
          <c:dPt>
            <c:idx val="1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92-87AE-4E3F-B102-A51CE4B9AF14}"/>
              </c:ext>
            </c:extLst>
          </c:dPt>
          <c:dPt>
            <c:idx val="1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94-87AE-4E3F-B102-A51CE4B9AF14}"/>
              </c:ext>
            </c:extLst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Sheet1!$G$2:$G$13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95-87AE-4E3F-B102-A51CE4B9AF14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7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97-87AE-4E3F-B102-A51CE4B9AF14}"/>
              </c:ext>
            </c:extLst>
          </c:dPt>
          <c:dPt>
            <c:idx val="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99-87AE-4E3F-B102-A51CE4B9AF14}"/>
              </c:ext>
            </c:extLst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9B-87AE-4E3F-B102-A51CE4B9AF14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9D-87AE-4E3F-B102-A51CE4B9AF14}"/>
              </c:ext>
            </c:extLst>
          </c:dPt>
          <c:dPt>
            <c:idx val="4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9F-87AE-4E3F-B102-A51CE4B9AF14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A1-87AE-4E3F-B102-A51CE4B9AF14}"/>
              </c:ext>
            </c:extLst>
          </c:dPt>
          <c:dPt>
            <c:idx val="6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A3-87AE-4E3F-B102-A51CE4B9AF14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A5-87AE-4E3F-B102-A51CE4B9AF14}"/>
              </c:ext>
            </c:extLst>
          </c:dPt>
          <c:dPt>
            <c:idx val="8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A7-87AE-4E3F-B102-A51CE4B9AF14}"/>
              </c:ext>
            </c:extLst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A9-87AE-4E3F-B102-A51CE4B9AF14}"/>
              </c:ext>
            </c:extLst>
          </c:dPt>
          <c:dPt>
            <c:idx val="1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AB-87AE-4E3F-B102-A51CE4B9AF14}"/>
              </c:ext>
            </c:extLst>
          </c:dPt>
          <c:dPt>
            <c:idx val="1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AD-87AE-4E3F-B102-A51CE4B9AF14}"/>
              </c:ext>
            </c:extLst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Sheet1!$H$2:$H$13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AE-87AE-4E3F-B102-A51CE4B9AF14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8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B0-87AE-4E3F-B102-A51CE4B9AF14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B2-87AE-4E3F-B102-A51CE4B9AF14}"/>
              </c:ext>
            </c:extLst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B4-87AE-4E3F-B102-A51CE4B9AF14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B6-87AE-4E3F-B102-A51CE4B9AF14}"/>
              </c:ext>
            </c:extLst>
          </c:dPt>
          <c:dPt>
            <c:idx val="4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B8-87AE-4E3F-B102-A51CE4B9AF14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BA-87AE-4E3F-B102-A51CE4B9AF14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BC-87AE-4E3F-B102-A51CE4B9AF14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BE-87AE-4E3F-B102-A51CE4B9AF14}"/>
              </c:ext>
            </c:extLst>
          </c:dPt>
          <c:dPt>
            <c:idx val="8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C0-87AE-4E3F-B102-A51CE4B9AF14}"/>
              </c:ext>
            </c:extLst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C2-87AE-4E3F-B102-A51CE4B9AF14}"/>
              </c:ext>
            </c:extLst>
          </c:dPt>
          <c:dPt>
            <c:idx val="1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C4-87AE-4E3F-B102-A51CE4B9AF14}"/>
              </c:ext>
            </c:extLst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C6-87AE-4E3F-B102-A51CE4B9AF14}"/>
              </c:ext>
            </c:extLst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Sheet1!$I$2:$I$13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C7-87AE-4E3F-B102-A51CE4B9AF14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9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C9-87AE-4E3F-B102-A51CE4B9AF14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CB-87AE-4E3F-B102-A51CE4B9AF14}"/>
              </c:ext>
            </c:extLst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CD-87AE-4E3F-B102-A51CE4B9AF14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CF-87AE-4E3F-B102-A51CE4B9AF14}"/>
              </c:ext>
            </c:extLst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D1-87AE-4E3F-B102-A51CE4B9AF14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D3-87AE-4E3F-B102-A51CE4B9AF14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D5-87AE-4E3F-B102-A51CE4B9AF14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D7-87AE-4E3F-B102-A51CE4B9AF14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D9-87AE-4E3F-B102-A51CE4B9AF14}"/>
              </c:ext>
            </c:extLst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DB-87AE-4E3F-B102-A51CE4B9AF14}"/>
              </c:ext>
            </c:extLst>
          </c:dPt>
          <c:dPt>
            <c:idx val="1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DD-87AE-4E3F-B102-A51CE4B9AF14}"/>
              </c:ext>
            </c:extLst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DF-87AE-4E3F-B102-A51CE4B9AF14}"/>
              </c:ext>
            </c:extLst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Sheet1!$J$2:$J$13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E0-87AE-4E3F-B102-A51CE4B9AF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1"/>
      </c:doughnutChart>
      <c:doughnutChart>
        <c:varyColors val="1"/>
        <c:ser>
          <c:idx val="9"/>
          <c:order val="9"/>
          <c:tx>
            <c:strRef>
              <c:f>Sheet1!$K$1</c:f>
              <c:strCache>
                <c:ptCount val="1"/>
                <c:pt idx="0">
                  <c:v>10</c:v>
                </c:pt>
              </c:strCache>
            </c:strRef>
          </c:tx>
          <c:spPr>
            <a:solidFill>
              <a:sysClr val="window" lastClr="FFFFFF">
                <a:alpha val="20000"/>
              </a:sysClr>
            </a:solidFill>
            <a:ln>
              <a:noFill/>
            </a:ln>
          </c:spPr>
          <c:dPt>
            <c:idx val="0"/>
            <c:bubble3D val="0"/>
            <c:spPr>
              <a:solidFill>
                <a:sysClr val="window" lastClr="FFFFFF">
                  <a:alpha val="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E2-87AE-4E3F-B102-A51CE4B9AF14}"/>
              </c:ext>
            </c:extLst>
          </c:dPt>
          <c:dPt>
            <c:idx val="1"/>
            <c:bubble3D val="0"/>
            <c:spPr>
              <a:solidFill>
                <a:sysClr val="window" lastClr="FFFFFF">
                  <a:alpha val="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E4-87AE-4E3F-B102-A51CE4B9AF14}"/>
              </c:ext>
            </c:extLst>
          </c:dPt>
          <c:dPt>
            <c:idx val="2"/>
            <c:bubble3D val="0"/>
            <c:spPr>
              <a:solidFill>
                <a:sysClr val="window" lastClr="FFFFFF">
                  <a:alpha val="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E6-87AE-4E3F-B102-A51CE4B9AF14}"/>
              </c:ext>
            </c:extLst>
          </c:dPt>
          <c:dPt>
            <c:idx val="3"/>
            <c:bubble3D val="0"/>
            <c:spPr>
              <a:solidFill>
                <a:sysClr val="window" lastClr="FFFFFF">
                  <a:alpha val="15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E8-87AE-4E3F-B102-A51CE4B9AF14}"/>
              </c:ext>
            </c:extLst>
          </c:dPt>
          <c:dPt>
            <c:idx val="4"/>
            <c:bubble3D val="0"/>
            <c:spPr>
              <a:solidFill>
                <a:sysClr val="window" lastClr="FFFFFF">
                  <a:alpha val="15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EA-87AE-4E3F-B102-A51CE4B9AF14}"/>
              </c:ext>
            </c:extLst>
          </c:dPt>
          <c:dPt>
            <c:idx val="5"/>
            <c:bubble3D val="0"/>
            <c:spPr>
              <a:solidFill>
                <a:sysClr val="window" lastClr="FFFFFF">
                  <a:alpha val="15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EC-87AE-4E3F-B102-A51CE4B9AF14}"/>
              </c:ext>
            </c:extLst>
          </c:dPt>
          <c:dPt>
            <c:idx val="6"/>
            <c:bubble3D val="0"/>
            <c:spPr>
              <a:solidFill>
                <a:sysClr val="window" lastClr="FFFFFF">
                  <a:alpha val="15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EE-87AE-4E3F-B102-A51CE4B9AF14}"/>
              </c:ext>
            </c:extLst>
          </c:dPt>
          <c:dPt>
            <c:idx val="7"/>
            <c:bubble3D val="0"/>
            <c:spPr>
              <a:solidFill>
                <a:sysClr val="window" lastClr="FFFFFF">
                  <a:alpha val="15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F0-87AE-4E3F-B102-A51CE4B9AF14}"/>
              </c:ext>
            </c:extLst>
          </c:dPt>
          <c:dPt>
            <c:idx val="8"/>
            <c:bubble3D val="0"/>
            <c:spPr>
              <a:solidFill>
                <a:sysClr val="window" lastClr="FFFFFF">
                  <a:alpha val="15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F2-87AE-4E3F-B102-A51CE4B9AF14}"/>
              </c:ext>
            </c:extLst>
          </c:dPt>
          <c:dPt>
            <c:idx val="9"/>
            <c:bubble3D val="0"/>
            <c:spPr>
              <a:solidFill>
                <a:sysClr val="window" lastClr="FFFFFF">
                  <a:alpha val="15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F4-87AE-4E3F-B102-A51CE4B9AF14}"/>
              </c:ext>
            </c:extLst>
          </c:dPt>
          <c:dPt>
            <c:idx val="10"/>
            <c:bubble3D val="0"/>
            <c:spPr>
              <a:solidFill>
                <a:sysClr val="window" lastClr="FFFFFF">
                  <a:alpha val="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F6-87AE-4E3F-B102-A51CE4B9AF14}"/>
              </c:ext>
            </c:extLst>
          </c:dPt>
          <c:dPt>
            <c:idx val="11"/>
            <c:bubble3D val="0"/>
            <c:spPr>
              <a:solidFill>
                <a:sysClr val="window" lastClr="FFFFFF">
                  <a:alpha val="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F8-87AE-4E3F-B102-A51CE4B9AF14}"/>
              </c:ext>
            </c:extLst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Sheet1!$K$2:$K$13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F9-87AE-4E3F-B102-A51CE4B9AF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1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5875">
              <a:solidFill>
                <a:sysClr val="window" lastClr="FFFFFF"/>
              </a:solidFill>
            </a:ln>
          </c:spPr>
          <c:marker>
            <c:symbol val="circle"/>
            <c:size val="2"/>
            <c:spPr>
              <a:solidFill>
                <a:sysClr val="window" lastClr="FFFFFF"/>
              </a:solidFill>
              <a:ln>
                <a:noFill/>
              </a:ln>
            </c:spPr>
          </c:marker>
          <c:cat>
            <c:strRef>
              <c:f>Sheet1!$A$2:$A$6</c:f>
              <c:strCache>
                <c:ptCount val="5"/>
                <c:pt idx="0">
                  <c:v>锐普PPT</c:v>
                </c:pt>
                <c:pt idx="1">
                  <c:v>锐普PPT</c:v>
                </c:pt>
                <c:pt idx="2">
                  <c:v>锐普PPT</c:v>
                </c:pt>
                <c:pt idx="3">
                  <c:v>锐普PPT</c:v>
                </c:pt>
                <c:pt idx="4">
                  <c:v>锐普PPT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A38-43E0-9E06-F15FD5DCDEC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6350">
              <a:solidFill>
                <a:sysClr val="window" lastClr="FFFFFF"/>
              </a:solidFill>
            </a:ln>
          </c:spPr>
          <c:marker>
            <c:symbol val="circle"/>
            <c:size val="2"/>
            <c:spPr>
              <a:solidFill>
                <a:sysClr val="window" lastClr="FFFFFF"/>
              </a:solidFill>
              <a:ln>
                <a:noFill/>
              </a:ln>
            </c:spPr>
          </c:marker>
          <c:cat>
            <c:strRef>
              <c:f>Sheet1!$A$2:$A$6</c:f>
              <c:strCache>
                <c:ptCount val="5"/>
                <c:pt idx="0">
                  <c:v>锐普PPT</c:v>
                </c:pt>
                <c:pt idx="1">
                  <c:v>锐普PPT</c:v>
                </c:pt>
                <c:pt idx="2">
                  <c:v>锐普PPT</c:v>
                </c:pt>
                <c:pt idx="3">
                  <c:v>锐普PPT</c:v>
                </c:pt>
                <c:pt idx="4">
                  <c:v>锐普PPT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A38-43E0-9E06-F15FD5DCDE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0206080"/>
        <c:axId val="360206640"/>
      </c:radarChart>
      <c:catAx>
        <c:axId val="360206080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360206640"/>
        <c:crosses val="autoZero"/>
        <c:auto val="1"/>
        <c:lblAlgn val="ctr"/>
        <c:lblOffset val="100"/>
        <c:noMultiLvlLbl val="0"/>
      </c:catAx>
      <c:valAx>
        <c:axId val="360206640"/>
        <c:scaling>
          <c:orientation val="minMax"/>
        </c:scaling>
        <c:delete val="1"/>
        <c:axPos val="l"/>
        <c:majorGridlines>
          <c:spPr>
            <a:ln>
              <a:solidFill>
                <a:schemeClr val="bg1">
                  <a:lumMod val="50000"/>
                  <a:alpha val="64000"/>
                </a:schemeClr>
              </a:solidFill>
              <a:prstDash val="sysDot"/>
            </a:ln>
          </c:spPr>
        </c:majorGridlines>
        <c:numFmt formatCode="General" sourceLinked="1"/>
        <c:majorTickMark val="cross"/>
        <c:minorTickMark val="none"/>
        <c:tickLblPos val="nextTo"/>
        <c:crossAx val="3602060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3D8FA6-EA4A-40D9-B2CC-877A1E572450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D31E20-017A-4CBA-9F86-5CB20CFB50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742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31E20-017A-4CBA-9F86-5CB20CFB50C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0152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31E20-017A-4CBA-9F86-5CB20CFB50C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4316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31E20-017A-4CBA-9F86-5CB20CFB50C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2678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31E20-017A-4CBA-9F86-5CB20CFB50C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2972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31E20-017A-4CBA-9F86-5CB20CFB50C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7224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31E20-017A-4CBA-9F86-5CB20CFB50C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5824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31E20-017A-4CBA-9F86-5CB20CFB50C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1774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31E20-017A-4CBA-9F86-5CB20CFB50C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5118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31E20-017A-4CBA-9F86-5CB20CFB50C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4935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31E20-017A-4CBA-9F86-5CB20CFB50C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025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31E20-017A-4CBA-9F86-5CB20CFB50C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0660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31E20-017A-4CBA-9F86-5CB20CFB50C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8940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31E20-017A-4CBA-9F86-5CB20CFB50C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1188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31E20-017A-4CBA-9F86-5CB20CFB50C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7297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31E20-017A-4CBA-9F86-5CB20CFB50C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3199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31E20-017A-4CBA-9F86-5CB20CFB50C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9893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31E20-017A-4CBA-9F86-5CB20CFB50C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9101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31E20-017A-4CBA-9F86-5CB20CFB50C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8807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31E20-017A-4CBA-9F86-5CB20CFB50C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4093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31E20-017A-4CBA-9F86-5CB20CFB50C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8696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31E20-017A-4CBA-9F86-5CB20CFB50C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5286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31E20-017A-4CBA-9F86-5CB20CFB50C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8795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31E20-017A-4CBA-9F86-5CB20CFB50C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9798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31E20-017A-4CBA-9F86-5CB20CFB50C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6296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31E20-017A-4CBA-9F86-5CB20CFB50C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1424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31E20-017A-4CBA-9F86-5CB20CFB50C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23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FCAF8-C332-40CB-B268-5874450E1E4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B45CB-3608-48A3-8F67-E99357BD3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19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FCAF8-C332-40CB-B268-5874450E1E4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B45CB-3608-48A3-8F67-E99357BD3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813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FCAF8-C332-40CB-B268-5874450E1E4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B45CB-3608-48A3-8F67-E99357BD3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56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FCAF8-C332-40CB-B268-5874450E1E4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B45CB-3608-48A3-8F67-E99357BD3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32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FCAF8-C332-40CB-B268-5874450E1E4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B45CB-3608-48A3-8F67-E99357BD3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979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FCAF8-C332-40CB-B268-5874450E1E4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B45CB-3608-48A3-8F67-E99357BD3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922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FCAF8-C332-40CB-B268-5874450E1E4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B45CB-3608-48A3-8F67-E99357BD3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033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FCAF8-C332-40CB-B268-5874450E1E4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B45CB-3608-48A3-8F67-E99357BD3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13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FCAF8-C332-40CB-B268-5874450E1E4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B45CB-3608-48A3-8F67-E99357BD3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615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FCAF8-C332-40CB-B268-5874450E1E4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B45CB-3608-48A3-8F67-E99357BD3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13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FCAF8-C332-40CB-B268-5874450E1E4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B45CB-3608-48A3-8F67-E99357BD3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13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020" r="3050" b="6546"/>
          <a:stretch/>
        </p:blipFill>
        <p:spPr>
          <a:xfrm>
            <a:off x="4210" y="0"/>
            <a:ext cx="12199080" cy="69342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FCAF8-C332-40CB-B268-5874450E1E4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B45CB-3608-48A3-8F67-E99357BD3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074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020" r="3050" b="6546"/>
          <a:stretch/>
        </p:blipFill>
        <p:spPr>
          <a:xfrm>
            <a:off x="4210" y="0"/>
            <a:ext cx="12199080" cy="6934200"/>
          </a:xfrm>
          <a:prstGeom prst="rect">
            <a:avLst/>
          </a:prstGeom>
        </p:spPr>
      </p:pic>
      <p:sp>
        <p:nvSpPr>
          <p:cNvPr id="29" name="椭圆 28"/>
          <p:cNvSpPr/>
          <p:nvPr/>
        </p:nvSpPr>
        <p:spPr>
          <a:xfrm>
            <a:off x="6667075" y="-161606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441178" y="-1536613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669159" y="-1936750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9872673" y="-132969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9040291" y="-1518359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5" name="直接连接符 44"/>
          <p:cNvCxnSpPr>
            <a:stCxn id="29" idx="3"/>
          </p:cNvCxnSpPr>
          <p:nvPr/>
        </p:nvCxnSpPr>
        <p:spPr>
          <a:xfrm flipH="1">
            <a:off x="5314514" y="-1278136"/>
            <a:ext cx="1410438" cy="70950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stCxn id="29" idx="5"/>
          </p:cNvCxnSpPr>
          <p:nvPr/>
        </p:nvCxnSpPr>
        <p:spPr>
          <a:xfrm>
            <a:off x="7004406" y="-1278136"/>
            <a:ext cx="1410439" cy="213609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>
            <a:stCxn id="31" idx="3"/>
          </p:cNvCxnSpPr>
          <p:nvPr/>
        </p:nvCxnSpPr>
        <p:spPr>
          <a:xfrm flipH="1">
            <a:off x="3120139" y="-1198687"/>
            <a:ext cx="1378916" cy="114234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>
            <a:stCxn id="32" idx="4"/>
          </p:cNvCxnSpPr>
          <p:nvPr/>
        </p:nvCxnSpPr>
        <p:spPr>
          <a:xfrm flipH="1">
            <a:off x="1342513" y="-1540845"/>
            <a:ext cx="1524250" cy="230747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>
            <a:stCxn id="38" idx="4"/>
          </p:cNvCxnSpPr>
          <p:nvPr/>
        </p:nvCxnSpPr>
        <p:spPr>
          <a:xfrm>
            <a:off x="9237895" y="-1122454"/>
            <a:ext cx="543597" cy="145203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>
            <a:endCxn id="37" idx="6"/>
          </p:cNvCxnSpPr>
          <p:nvPr/>
        </p:nvCxnSpPr>
        <p:spPr>
          <a:xfrm flipH="1" flipV="1">
            <a:off x="10267881" y="-1131739"/>
            <a:ext cx="1703830" cy="114895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9" name="组合 108"/>
          <p:cNvGrpSpPr/>
          <p:nvPr/>
        </p:nvGrpSpPr>
        <p:grpSpPr>
          <a:xfrm>
            <a:off x="7274320" y="394412"/>
            <a:ext cx="623405" cy="546805"/>
            <a:chOff x="14344650" y="-2063655"/>
            <a:chExt cx="2655698" cy="2329383"/>
          </a:xfrm>
          <a:solidFill>
            <a:schemeClr val="bg1">
              <a:alpha val="60000"/>
            </a:schemeClr>
          </a:solidFill>
        </p:grpSpPr>
        <p:sp>
          <p:nvSpPr>
            <p:cNvPr id="130" name="椭圆 129"/>
            <p:cNvSpPr/>
            <p:nvPr/>
          </p:nvSpPr>
          <p:spPr>
            <a:xfrm>
              <a:off x="14344650" y="-879233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/>
            <p:cNvSpPr/>
            <p:nvPr/>
          </p:nvSpPr>
          <p:spPr>
            <a:xfrm>
              <a:off x="14668500" y="-2933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/>
            <p:cNvSpPr/>
            <p:nvPr/>
          </p:nvSpPr>
          <p:spPr>
            <a:xfrm>
              <a:off x="15101049" y="-863905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/>
            <p:cNvSpPr/>
            <p:nvPr/>
          </p:nvSpPr>
          <p:spPr>
            <a:xfrm>
              <a:off x="15266898" y="-1111155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/>
            <p:cNvSpPr/>
            <p:nvPr/>
          </p:nvSpPr>
          <p:spPr>
            <a:xfrm>
              <a:off x="15419298" y="-2063655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134"/>
            <p:cNvSpPr/>
            <p:nvPr/>
          </p:nvSpPr>
          <p:spPr>
            <a:xfrm>
              <a:off x="15781248" y="-583186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>
              <a:off x="16390848" y="-711505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/>
            <p:cNvSpPr/>
            <p:nvPr/>
          </p:nvSpPr>
          <p:spPr>
            <a:xfrm>
              <a:off x="16509179" y="-133432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/>
            <p:cNvSpPr/>
            <p:nvPr/>
          </p:nvSpPr>
          <p:spPr>
            <a:xfrm>
              <a:off x="15770046" y="11332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16847948" y="-1236009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0" name="直接连接符 139"/>
            <p:cNvCxnSpPr>
              <a:stCxn id="132" idx="7"/>
              <a:endCxn id="133" idx="3"/>
            </p:cNvCxnSpPr>
            <p:nvPr/>
          </p:nvCxnSpPr>
          <p:spPr>
            <a:xfrm flipV="1">
              <a:off x="15231131" y="-981073"/>
              <a:ext cx="58085" cy="139486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组合 109"/>
          <p:cNvGrpSpPr/>
          <p:nvPr/>
        </p:nvGrpSpPr>
        <p:grpSpPr>
          <a:xfrm>
            <a:off x="10934982" y="-3846267"/>
            <a:ext cx="587629" cy="511030"/>
            <a:chOff x="15216958" y="-2470217"/>
            <a:chExt cx="2503293" cy="2176979"/>
          </a:xfrm>
        </p:grpSpPr>
        <p:cxnSp>
          <p:nvCxnSpPr>
            <p:cNvPr id="111" name="直接连接符 110"/>
            <p:cNvCxnSpPr>
              <a:stCxn id="134" idx="3"/>
              <a:endCxn id="130" idx="7"/>
            </p:cNvCxnSpPr>
            <p:nvPr/>
          </p:nvCxnSpPr>
          <p:spPr>
            <a:xfrm flipH="1">
              <a:off x="15270838" y="-2416337"/>
              <a:ext cx="966881" cy="1076656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>
              <a:stCxn id="130" idx="4"/>
              <a:endCxn id="131" idx="0"/>
            </p:cNvCxnSpPr>
            <p:nvPr/>
          </p:nvCxnSpPr>
          <p:spPr>
            <a:xfrm>
              <a:off x="15216958" y="-1209598"/>
              <a:ext cx="323849" cy="723899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>
              <a:stCxn id="131" idx="6"/>
              <a:endCxn id="138" idx="2"/>
            </p:cNvCxnSpPr>
            <p:nvPr/>
          </p:nvCxnSpPr>
          <p:spPr>
            <a:xfrm>
              <a:off x="15617001" y="-409497"/>
              <a:ext cx="949147" cy="116259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>
              <a:stCxn id="138" idx="7"/>
              <a:endCxn id="137" idx="2"/>
            </p:cNvCxnSpPr>
            <p:nvPr/>
          </p:nvCxnSpPr>
          <p:spPr>
            <a:xfrm flipV="1">
              <a:off x="16696230" y="-539998"/>
              <a:ext cx="609051" cy="192875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>
              <a:stCxn id="137" idx="0"/>
              <a:endCxn id="139" idx="4"/>
            </p:cNvCxnSpPr>
            <p:nvPr/>
          </p:nvCxnSpPr>
          <p:spPr>
            <a:xfrm flipV="1">
              <a:off x="17381484" y="-1566372"/>
              <a:ext cx="338767" cy="950172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>
              <a:stCxn id="139" idx="1"/>
              <a:endCxn id="134" idx="6"/>
            </p:cNvCxnSpPr>
            <p:nvPr/>
          </p:nvCxnSpPr>
          <p:spPr>
            <a:xfrm flipH="1" flipV="1">
              <a:off x="16367798" y="-2470217"/>
              <a:ext cx="1298568" cy="773762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>
              <a:stCxn id="134" idx="4"/>
              <a:endCxn id="133" idx="0"/>
            </p:cNvCxnSpPr>
            <p:nvPr/>
          </p:nvCxnSpPr>
          <p:spPr>
            <a:xfrm flipH="1">
              <a:off x="16139207" y="-2394019"/>
              <a:ext cx="152397" cy="800098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>
              <a:stCxn id="134" idx="5"/>
              <a:endCxn id="135" idx="0"/>
            </p:cNvCxnSpPr>
            <p:nvPr/>
          </p:nvCxnSpPr>
          <p:spPr>
            <a:xfrm>
              <a:off x="16345484" y="-2416337"/>
              <a:ext cx="308074" cy="1350385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>
              <a:stCxn id="135" idx="1"/>
              <a:endCxn id="133" idx="5"/>
            </p:cNvCxnSpPr>
            <p:nvPr/>
          </p:nvCxnSpPr>
          <p:spPr>
            <a:xfrm flipH="1" flipV="1">
              <a:off x="16193088" y="-1463838"/>
              <a:ext cx="406586" cy="420205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>
              <a:stCxn id="135" idx="7"/>
              <a:endCxn id="136" idx="2"/>
            </p:cNvCxnSpPr>
            <p:nvPr/>
          </p:nvCxnSpPr>
          <p:spPr>
            <a:xfrm flipV="1">
              <a:off x="16707439" y="-1118068"/>
              <a:ext cx="479513" cy="74435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>
              <a:stCxn id="136" idx="7"/>
              <a:endCxn id="139" idx="3"/>
            </p:cNvCxnSpPr>
            <p:nvPr/>
          </p:nvCxnSpPr>
          <p:spPr>
            <a:xfrm flipV="1">
              <a:off x="17317030" y="-1588690"/>
              <a:ext cx="349336" cy="416737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>
              <a:stCxn id="136" idx="4"/>
              <a:endCxn id="137" idx="1"/>
            </p:cNvCxnSpPr>
            <p:nvPr/>
          </p:nvCxnSpPr>
          <p:spPr>
            <a:xfrm>
              <a:off x="17263150" y="-1041870"/>
              <a:ext cx="64449" cy="447988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>
              <a:stCxn id="137" idx="2"/>
              <a:endCxn id="135" idx="5"/>
            </p:cNvCxnSpPr>
            <p:nvPr/>
          </p:nvCxnSpPr>
          <p:spPr>
            <a:xfrm flipH="1" flipV="1">
              <a:off x="16707434" y="-935869"/>
              <a:ext cx="597847" cy="395872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>
              <a:stCxn id="135" idx="7"/>
              <a:endCxn id="139" idx="2"/>
            </p:cNvCxnSpPr>
            <p:nvPr/>
          </p:nvCxnSpPr>
          <p:spPr>
            <a:xfrm flipV="1">
              <a:off x="16707434" y="-1642571"/>
              <a:ext cx="936614" cy="598937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>
              <a:stCxn id="135" idx="4"/>
              <a:endCxn id="138" idx="0"/>
            </p:cNvCxnSpPr>
            <p:nvPr/>
          </p:nvCxnSpPr>
          <p:spPr>
            <a:xfrm flipH="1">
              <a:off x="16642350" y="-913551"/>
              <a:ext cx="11204" cy="544111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>
              <a:stCxn id="138" idx="1"/>
              <a:endCxn id="132" idx="5"/>
            </p:cNvCxnSpPr>
            <p:nvPr/>
          </p:nvCxnSpPr>
          <p:spPr>
            <a:xfrm flipH="1" flipV="1">
              <a:off x="16027233" y="-1216589"/>
              <a:ext cx="561232" cy="869467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>
              <a:stCxn id="132" idx="2"/>
              <a:endCxn id="130" idx="6"/>
            </p:cNvCxnSpPr>
            <p:nvPr/>
          </p:nvCxnSpPr>
          <p:spPr>
            <a:xfrm flipH="1" flipV="1">
              <a:off x="15293156" y="-1285797"/>
              <a:ext cx="603998" cy="15327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>
              <a:stCxn id="132" idx="3"/>
              <a:endCxn id="131" idx="7"/>
            </p:cNvCxnSpPr>
            <p:nvPr/>
          </p:nvCxnSpPr>
          <p:spPr>
            <a:xfrm flipH="1">
              <a:off x="15594687" y="-1216589"/>
              <a:ext cx="324786" cy="753208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>
              <a:stCxn id="132" idx="0"/>
              <a:endCxn id="133" idx="3"/>
            </p:cNvCxnSpPr>
            <p:nvPr/>
          </p:nvCxnSpPr>
          <p:spPr>
            <a:xfrm flipV="1">
              <a:off x="15973358" y="-1463839"/>
              <a:ext cx="111965" cy="117167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5" name="文本框 144"/>
          <p:cNvSpPr txBox="1"/>
          <p:nvPr/>
        </p:nvSpPr>
        <p:spPr>
          <a:xfrm>
            <a:off x="460957" y="3467100"/>
            <a:ext cx="71250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</a:rPr>
              <a:t>钢琴弹奏演出</a:t>
            </a:r>
            <a:r>
              <a:rPr lang="en-US" altLang="zh-CN" sz="5400" dirty="0">
                <a:solidFill>
                  <a:schemeClr val="bg1"/>
                </a:solidFill>
              </a:rPr>
              <a:t>PPT</a:t>
            </a:r>
            <a:r>
              <a:rPr lang="zh-CN" altLang="en-US" sz="5400" dirty="0">
                <a:solidFill>
                  <a:schemeClr val="bg1"/>
                </a:solidFill>
              </a:rPr>
              <a:t>模板</a:t>
            </a:r>
            <a:r>
              <a:rPr lang="en-US" altLang="zh-CN" sz="5400" dirty="0">
                <a:solidFill>
                  <a:schemeClr val="bg1"/>
                </a:solidFill>
              </a:rPr>
              <a:t> 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cxnSp>
        <p:nvCxnSpPr>
          <p:cNvPr id="146" name="直接连接符 145"/>
          <p:cNvCxnSpPr/>
          <p:nvPr/>
        </p:nvCxnSpPr>
        <p:spPr>
          <a:xfrm flipV="1">
            <a:off x="607822" y="4390430"/>
            <a:ext cx="6778294" cy="82478"/>
          </a:xfrm>
          <a:prstGeom prst="line">
            <a:avLst/>
          </a:prstGeom>
          <a:ln w="2857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We Are Victoriou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218504" y="-223611"/>
            <a:ext cx="609600" cy="609600"/>
          </a:xfrm>
          <a:prstGeom prst="rect">
            <a:avLst/>
          </a:prstGeom>
        </p:spPr>
      </p:pic>
      <p:sp>
        <p:nvSpPr>
          <p:cNvPr id="147" name="文本框 146"/>
          <p:cNvSpPr txBox="1"/>
          <p:nvPr/>
        </p:nvSpPr>
        <p:spPr>
          <a:xfrm>
            <a:off x="558738" y="4581443"/>
            <a:ext cx="54808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汇报人：</a:t>
            </a:r>
            <a:r>
              <a:rPr lang="en-US" altLang="zh-CN" sz="1600" dirty="0">
                <a:solidFill>
                  <a:schemeClr val="bg1"/>
                </a:solidFill>
              </a:rPr>
              <a:t>XXX</a:t>
            </a:r>
            <a:r>
              <a:rPr lang="zh-CN" altLang="en-US" sz="1600" dirty="0">
                <a:solidFill>
                  <a:schemeClr val="bg1"/>
                </a:solidFill>
              </a:rPr>
              <a:t>    汇报时间：</a:t>
            </a:r>
            <a:r>
              <a:rPr lang="en-US" altLang="zh-CN" sz="1600" dirty="0">
                <a:solidFill>
                  <a:schemeClr val="bg1"/>
                </a:solidFill>
              </a:rPr>
              <a:t>XX</a:t>
            </a:r>
            <a:r>
              <a:rPr lang="zh-CN" altLang="en-US" sz="1600" dirty="0">
                <a:solidFill>
                  <a:schemeClr val="bg1"/>
                </a:solidFill>
              </a:rPr>
              <a:t>年</a:t>
            </a:r>
            <a:r>
              <a:rPr lang="en-US" altLang="zh-CN" sz="1600" dirty="0">
                <a:solidFill>
                  <a:schemeClr val="bg1"/>
                </a:solidFill>
              </a:rPr>
              <a:t>XX</a:t>
            </a:r>
            <a:r>
              <a:rPr lang="zh-CN" altLang="en-US" sz="1600" dirty="0">
                <a:solidFill>
                  <a:schemeClr val="bg1"/>
                </a:solidFill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4260688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9" grpId="0" animBg="1"/>
      <p:bldP spid="31" grpId="0" animBg="1"/>
      <p:bldP spid="32" grpId="0" animBg="1"/>
      <p:bldP spid="37" grpId="0" animBg="1"/>
      <p:bldP spid="38" grpId="0" animBg="1"/>
      <p:bldP spid="145" grpId="0"/>
      <p:bldP spid="14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7294100" y="554441"/>
            <a:ext cx="43568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>
                <a:solidFill>
                  <a:prstClr val="white"/>
                </a:solidFill>
              </a:rPr>
              <a:t>在此输入标题</a:t>
            </a:r>
          </a:p>
        </p:txBody>
      </p:sp>
      <p:sp>
        <p:nvSpPr>
          <p:cNvPr id="233" name="椭圆 232"/>
          <p:cNvSpPr/>
          <p:nvPr/>
        </p:nvSpPr>
        <p:spPr>
          <a:xfrm>
            <a:off x="-362465" y="-97084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4" name="椭圆 233"/>
          <p:cNvSpPr/>
          <p:nvPr/>
        </p:nvSpPr>
        <p:spPr>
          <a:xfrm>
            <a:off x="814727" y="1680000"/>
            <a:ext cx="395208" cy="396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5" name="椭圆 234"/>
          <p:cNvSpPr/>
          <p:nvPr/>
        </p:nvSpPr>
        <p:spPr>
          <a:xfrm>
            <a:off x="3496469" y="838716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6" name="椭圆 235"/>
          <p:cNvSpPr/>
          <p:nvPr/>
        </p:nvSpPr>
        <p:spPr>
          <a:xfrm>
            <a:off x="1760364" y="72782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7" name="椭圆 236"/>
          <p:cNvSpPr/>
          <p:nvPr/>
        </p:nvSpPr>
        <p:spPr>
          <a:xfrm>
            <a:off x="913086" y="31140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8" name="椭圆 237"/>
          <p:cNvSpPr/>
          <p:nvPr/>
        </p:nvSpPr>
        <p:spPr>
          <a:xfrm>
            <a:off x="2840215" y="-23507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9" name="椭圆 238"/>
          <p:cNvSpPr/>
          <p:nvPr/>
        </p:nvSpPr>
        <p:spPr>
          <a:xfrm>
            <a:off x="1435970" y="-67220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7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0" name="椭圆 239"/>
          <p:cNvSpPr/>
          <p:nvPr/>
        </p:nvSpPr>
        <p:spPr>
          <a:xfrm>
            <a:off x="4775117" y="138433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1" name="椭圆 240"/>
          <p:cNvSpPr/>
          <p:nvPr/>
        </p:nvSpPr>
        <p:spPr>
          <a:xfrm>
            <a:off x="455401" y="-1879047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2" name="椭圆 241"/>
          <p:cNvSpPr/>
          <p:nvPr/>
        </p:nvSpPr>
        <p:spPr>
          <a:xfrm>
            <a:off x="4216317" y="-1186370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3" name="椭圆 242"/>
          <p:cNvSpPr/>
          <p:nvPr/>
        </p:nvSpPr>
        <p:spPr>
          <a:xfrm>
            <a:off x="6367187" y="55396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4" name="椭圆 243"/>
          <p:cNvSpPr/>
          <p:nvPr/>
        </p:nvSpPr>
        <p:spPr>
          <a:xfrm>
            <a:off x="8613201" y="-21038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5" name="椭圆 244"/>
          <p:cNvSpPr/>
          <p:nvPr/>
        </p:nvSpPr>
        <p:spPr>
          <a:xfrm>
            <a:off x="6997251" y="-79878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6" name="椭圆 245"/>
          <p:cNvSpPr/>
          <p:nvPr/>
        </p:nvSpPr>
        <p:spPr>
          <a:xfrm>
            <a:off x="-279893" y="1900022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07" name="直接连接符 206"/>
          <p:cNvCxnSpPr>
            <a:stCxn id="241" idx="5"/>
            <a:endCxn id="237" idx="0"/>
          </p:cNvCxnSpPr>
          <p:nvPr/>
        </p:nvCxnSpPr>
        <p:spPr>
          <a:xfrm>
            <a:off x="708777" y="-1625224"/>
            <a:ext cx="352734" cy="193663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直接连接符 207"/>
          <p:cNvCxnSpPr>
            <a:stCxn id="239" idx="4"/>
            <a:endCxn id="237" idx="0"/>
          </p:cNvCxnSpPr>
          <p:nvPr/>
        </p:nvCxnSpPr>
        <p:spPr>
          <a:xfrm flipH="1">
            <a:off x="1061511" y="-374833"/>
            <a:ext cx="522884" cy="68623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接连接符 208"/>
          <p:cNvCxnSpPr>
            <a:stCxn id="238" idx="3"/>
            <a:endCxn id="237" idx="7"/>
          </p:cNvCxnSpPr>
          <p:nvPr/>
        </p:nvCxnSpPr>
        <p:spPr>
          <a:xfrm flipH="1">
            <a:off x="1166462" y="102855"/>
            <a:ext cx="1731630" cy="25210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/>
          <p:cNvCxnSpPr>
            <a:stCxn id="237" idx="2"/>
            <a:endCxn id="233" idx="5"/>
          </p:cNvCxnSpPr>
          <p:nvPr/>
        </p:nvCxnSpPr>
        <p:spPr>
          <a:xfrm flipH="1" flipV="1">
            <a:off x="-163117" y="102616"/>
            <a:ext cx="1076203" cy="35747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/>
          <p:cNvCxnSpPr>
            <a:stCxn id="234" idx="1"/>
            <a:endCxn id="233" idx="6"/>
          </p:cNvCxnSpPr>
          <p:nvPr/>
        </p:nvCxnSpPr>
        <p:spPr>
          <a:xfrm flipH="1" flipV="1">
            <a:off x="-128914" y="19898"/>
            <a:ext cx="1001518" cy="17180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/>
          <p:cNvCxnSpPr>
            <a:stCxn id="234" idx="2"/>
            <a:endCxn id="246" idx="6"/>
          </p:cNvCxnSpPr>
          <p:nvPr/>
        </p:nvCxnSpPr>
        <p:spPr>
          <a:xfrm flipH="1">
            <a:off x="-46342" y="1878000"/>
            <a:ext cx="861069" cy="13900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/>
          <p:cNvCxnSpPr>
            <a:stCxn id="234" idx="0"/>
            <a:endCxn id="237" idx="4"/>
          </p:cNvCxnSpPr>
          <p:nvPr/>
        </p:nvCxnSpPr>
        <p:spPr>
          <a:xfrm flipV="1">
            <a:off x="1012331" y="608778"/>
            <a:ext cx="49180" cy="107122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直接连接符 213"/>
          <p:cNvCxnSpPr>
            <a:stCxn id="234" idx="7"/>
            <a:endCxn id="236" idx="3"/>
          </p:cNvCxnSpPr>
          <p:nvPr/>
        </p:nvCxnSpPr>
        <p:spPr>
          <a:xfrm flipV="1">
            <a:off x="1152058" y="981649"/>
            <a:ext cx="651779" cy="75634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直接连接符 214"/>
          <p:cNvCxnSpPr>
            <a:stCxn id="237" idx="5"/>
            <a:endCxn id="236" idx="2"/>
          </p:cNvCxnSpPr>
          <p:nvPr/>
        </p:nvCxnSpPr>
        <p:spPr>
          <a:xfrm>
            <a:off x="1166462" y="565229"/>
            <a:ext cx="593902" cy="31128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连接符 215"/>
          <p:cNvCxnSpPr>
            <a:stCxn id="235" idx="0"/>
            <a:endCxn id="238" idx="4"/>
          </p:cNvCxnSpPr>
          <p:nvPr/>
        </p:nvCxnSpPr>
        <p:spPr>
          <a:xfrm flipH="1" flipV="1">
            <a:off x="3037819" y="160834"/>
            <a:ext cx="656254" cy="67788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接连接符 216"/>
          <p:cNvCxnSpPr>
            <a:stCxn id="240" idx="2"/>
            <a:endCxn id="236" idx="6"/>
          </p:cNvCxnSpPr>
          <p:nvPr/>
        </p:nvCxnSpPr>
        <p:spPr>
          <a:xfrm flipH="1">
            <a:off x="2057213" y="287119"/>
            <a:ext cx="2717904" cy="58939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>
            <a:stCxn id="235" idx="2"/>
            <a:endCxn id="237" idx="6"/>
          </p:cNvCxnSpPr>
          <p:nvPr/>
        </p:nvCxnSpPr>
        <p:spPr>
          <a:xfrm flipH="1" flipV="1">
            <a:off x="1209935" y="460092"/>
            <a:ext cx="2286534" cy="57657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>
            <a:stCxn id="235" idx="7"/>
            <a:endCxn id="240" idx="3"/>
          </p:cNvCxnSpPr>
          <p:nvPr/>
        </p:nvCxnSpPr>
        <p:spPr>
          <a:xfrm flipV="1">
            <a:off x="3833800" y="392255"/>
            <a:ext cx="984790" cy="5044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直接连接符 219"/>
          <p:cNvCxnSpPr>
            <a:stCxn id="238" idx="7"/>
            <a:endCxn id="242" idx="3"/>
          </p:cNvCxnSpPr>
          <p:nvPr/>
        </p:nvCxnSpPr>
        <p:spPr>
          <a:xfrm flipV="1">
            <a:off x="3177546" y="-932547"/>
            <a:ext cx="1082244" cy="75545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直接连接符 220"/>
          <p:cNvCxnSpPr>
            <a:stCxn id="239" idx="5"/>
            <a:endCxn id="238" idx="2"/>
          </p:cNvCxnSpPr>
          <p:nvPr/>
        </p:nvCxnSpPr>
        <p:spPr>
          <a:xfrm>
            <a:off x="1689346" y="-418382"/>
            <a:ext cx="1150869" cy="38126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接连接符 221"/>
          <p:cNvCxnSpPr>
            <a:stCxn id="238" idx="6"/>
            <a:endCxn id="240" idx="2"/>
          </p:cNvCxnSpPr>
          <p:nvPr/>
        </p:nvCxnSpPr>
        <p:spPr>
          <a:xfrm>
            <a:off x="3235423" y="-37118"/>
            <a:ext cx="1539694" cy="32423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直接连接符 222"/>
          <p:cNvCxnSpPr>
            <a:stCxn id="242" idx="4"/>
            <a:endCxn id="240" idx="1"/>
          </p:cNvCxnSpPr>
          <p:nvPr/>
        </p:nvCxnSpPr>
        <p:spPr>
          <a:xfrm>
            <a:off x="4364742" y="-888998"/>
            <a:ext cx="453848" cy="107098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直接连接符 223"/>
          <p:cNvCxnSpPr>
            <a:stCxn id="245" idx="4"/>
            <a:endCxn id="243" idx="0"/>
          </p:cNvCxnSpPr>
          <p:nvPr/>
        </p:nvCxnSpPr>
        <p:spPr>
          <a:xfrm flipH="1">
            <a:off x="6515612" y="-501409"/>
            <a:ext cx="630064" cy="105537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直接连接符 224"/>
          <p:cNvCxnSpPr>
            <a:stCxn id="240" idx="6"/>
            <a:endCxn id="244" idx="2"/>
          </p:cNvCxnSpPr>
          <p:nvPr/>
        </p:nvCxnSpPr>
        <p:spPr>
          <a:xfrm flipV="1">
            <a:off x="5071966" y="-12435"/>
            <a:ext cx="3541235" cy="29955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/>
          <p:cNvCxnSpPr>
            <a:stCxn id="240" idx="7"/>
            <a:endCxn id="245" idx="3"/>
          </p:cNvCxnSpPr>
          <p:nvPr/>
        </p:nvCxnSpPr>
        <p:spPr>
          <a:xfrm flipV="1">
            <a:off x="5028493" y="-544958"/>
            <a:ext cx="2012231" cy="7269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直接连接符 226"/>
          <p:cNvCxnSpPr>
            <a:stCxn id="243" idx="7"/>
            <a:endCxn id="244" idx="2"/>
          </p:cNvCxnSpPr>
          <p:nvPr/>
        </p:nvCxnSpPr>
        <p:spPr>
          <a:xfrm flipV="1">
            <a:off x="6620563" y="-12435"/>
            <a:ext cx="1992638" cy="60994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直接连接符 227"/>
          <p:cNvCxnSpPr>
            <a:stCxn id="244" idx="1"/>
            <a:endCxn id="245" idx="5"/>
          </p:cNvCxnSpPr>
          <p:nvPr/>
        </p:nvCxnSpPr>
        <p:spPr>
          <a:xfrm flipH="1" flipV="1">
            <a:off x="7250627" y="-544958"/>
            <a:ext cx="1420451" cy="39254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直接连接符 228"/>
          <p:cNvCxnSpPr>
            <a:stCxn id="240" idx="5"/>
            <a:endCxn id="243" idx="2"/>
          </p:cNvCxnSpPr>
          <p:nvPr/>
        </p:nvCxnSpPr>
        <p:spPr>
          <a:xfrm>
            <a:off x="5028493" y="392255"/>
            <a:ext cx="1338694" cy="3103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接连接符 229"/>
          <p:cNvCxnSpPr>
            <a:stCxn id="235" idx="3"/>
            <a:endCxn id="234" idx="6"/>
          </p:cNvCxnSpPr>
          <p:nvPr/>
        </p:nvCxnSpPr>
        <p:spPr>
          <a:xfrm flipH="1">
            <a:off x="1209935" y="1176642"/>
            <a:ext cx="2344411" cy="70135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接连接符 230"/>
          <p:cNvCxnSpPr>
            <a:stCxn id="243" idx="2"/>
            <a:endCxn id="235" idx="6"/>
          </p:cNvCxnSpPr>
          <p:nvPr/>
        </p:nvCxnSpPr>
        <p:spPr>
          <a:xfrm flipH="1">
            <a:off x="3891677" y="702650"/>
            <a:ext cx="2475510" cy="33401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直接连接符 231"/>
          <p:cNvCxnSpPr>
            <a:stCxn id="242" idx="5"/>
            <a:endCxn id="244" idx="2"/>
          </p:cNvCxnSpPr>
          <p:nvPr/>
        </p:nvCxnSpPr>
        <p:spPr>
          <a:xfrm>
            <a:off x="4469693" y="-932547"/>
            <a:ext cx="4143508" cy="92011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13"/>
          <p:cNvSpPr>
            <a:spLocks noChangeArrowheads="1"/>
          </p:cNvSpPr>
          <p:nvPr/>
        </p:nvSpPr>
        <p:spPr bwMode="auto">
          <a:xfrm>
            <a:off x="6090425" y="2204816"/>
            <a:ext cx="25160" cy="3636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5"/>
          <p:cNvSpPr>
            <a:spLocks noEditPoints="1"/>
          </p:cNvSpPr>
          <p:nvPr/>
        </p:nvSpPr>
        <p:spPr bwMode="auto">
          <a:xfrm>
            <a:off x="6408252" y="2047204"/>
            <a:ext cx="256659" cy="465892"/>
          </a:xfrm>
          <a:custGeom>
            <a:avLst/>
            <a:gdLst>
              <a:gd name="T0" fmla="*/ 38 w 77"/>
              <a:gd name="T1" fmla="*/ 136 h 140"/>
              <a:gd name="T2" fmla="*/ 33 w 77"/>
              <a:gd name="T3" fmla="*/ 131 h 140"/>
              <a:gd name="T4" fmla="*/ 38 w 77"/>
              <a:gd name="T5" fmla="*/ 126 h 140"/>
              <a:gd name="T6" fmla="*/ 43 w 77"/>
              <a:gd name="T7" fmla="*/ 131 h 140"/>
              <a:gd name="T8" fmla="*/ 38 w 77"/>
              <a:gd name="T9" fmla="*/ 136 h 140"/>
              <a:gd name="T10" fmla="*/ 6 w 77"/>
              <a:gd name="T11" fmla="*/ 122 h 140"/>
              <a:gd name="T12" fmla="*/ 6 w 77"/>
              <a:gd name="T13" fmla="*/ 18 h 140"/>
              <a:gd name="T14" fmla="*/ 70 w 77"/>
              <a:gd name="T15" fmla="*/ 18 h 140"/>
              <a:gd name="T16" fmla="*/ 70 w 77"/>
              <a:gd name="T17" fmla="*/ 122 h 140"/>
              <a:gd name="T18" fmla="*/ 6 w 77"/>
              <a:gd name="T19" fmla="*/ 122 h 140"/>
              <a:gd name="T20" fmla="*/ 63 w 77"/>
              <a:gd name="T21" fmla="*/ 0 h 140"/>
              <a:gd name="T22" fmla="*/ 13 w 77"/>
              <a:gd name="T23" fmla="*/ 0 h 140"/>
              <a:gd name="T24" fmla="*/ 0 w 77"/>
              <a:gd name="T25" fmla="*/ 13 h 140"/>
              <a:gd name="T26" fmla="*/ 0 w 77"/>
              <a:gd name="T27" fmla="*/ 127 h 140"/>
              <a:gd name="T28" fmla="*/ 13 w 77"/>
              <a:gd name="T29" fmla="*/ 140 h 140"/>
              <a:gd name="T30" fmla="*/ 63 w 77"/>
              <a:gd name="T31" fmla="*/ 140 h 140"/>
              <a:gd name="T32" fmla="*/ 77 w 77"/>
              <a:gd name="T33" fmla="*/ 127 h 140"/>
              <a:gd name="T34" fmla="*/ 77 w 77"/>
              <a:gd name="T35" fmla="*/ 13 h 140"/>
              <a:gd name="T36" fmla="*/ 63 w 77"/>
              <a:gd name="T37" fmla="*/ 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7" h="140">
                <a:moveTo>
                  <a:pt x="38" y="136"/>
                </a:moveTo>
                <a:cubicBezTo>
                  <a:pt x="36" y="136"/>
                  <a:pt x="33" y="134"/>
                  <a:pt x="33" y="131"/>
                </a:cubicBezTo>
                <a:cubicBezTo>
                  <a:pt x="33" y="128"/>
                  <a:pt x="36" y="126"/>
                  <a:pt x="38" y="126"/>
                </a:cubicBezTo>
                <a:cubicBezTo>
                  <a:pt x="41" y="126"/>
                  <a:pt x="43" y="128"/>
                  <a:pt x="43" y="131"/>
                </a:cubicBezTo>
                <a:cubicBezTo>
                  <a:pt x="43" y="134"/>
                  <a:pt x="41" y="136"/>
                  <a:pt x="38" y="136"/>
                </a:cubicBezTo>
                <a:moveTo>
                  <a:pt x="6" y="122"/>
                </a:moveTo>
                <a:cubicBezTo>
                  <a:pt x="6" y="18"/>
                  <a:pt x="6" y="18"/>
                  <a:pt x="6" y="18"/>
                </a:cubicBezTo>
                <a:cubicBezTo>
                  <a:pt x="70" y="18"/>
                  <a:pt x="70" y="18"/>
                  <a:pt x="70" y="18"/>
                </a:cubicBezTo>
                <a:cubicBezTo>
                  <a:pt x="70" y="122"/>
                  <a:pt x="70" y="122"/>
                  <a:pt x="70" y="122"/>
                </a:cubicBezTo>
                <a:cubicBezTo>
                  <a:pt x="6" y="122"/>
                  <a:pt x="6" y="122"/>
                  <a:pt x="6" y="122"/>
                </a:cubicBezTo>
                <a:moveTo>
                  <a:pt x="63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34"/>
                  <a:pt x="6" y="140"/>
                  <a:pt x="13" y="140"/>
                </a:cubicBezTo>
                <a:cubicBezTo>
                  <a:pt x="63" y="140"/>
                  <a:pt x="63" y="140"/>
                  <a:pt x="63" y="140"/>
                </a:cubicBezTo>
                <a:cubicBezTo>
                  <a:pt x="71" y="140"/>
                  <a:pt x="77" y="134"/>
                  <a:pt x="77" y="127"/>
                </a:cubicBezTo>
                <a:cubicBezTo>
                  <a:pt x="77" y="13"/>
                  <a:pt x="77" y="13"/>
                  <a:pt x="77" y="13"/>
                </a:cubicBezTo>
                <a:cubicBezTo>
                  <a:pt x="77" y="6"/>
                  <a:pt x="71" y="0"/>
                  <a:pt x="63" y="0"/>
                </a:cubicBezTo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6434907" y="4382937"/>
            <a:ext cx="359882" cy="437994"/>
            <a:chOff x="5695954" y="3406775"/>
            <a:chExt cx="409576" cy="498475"/>
          </a:xfrm>
          <a:solidFill>
            <a:schemeClr val="bg1">
              <a:alpha val="80000"/>
            </a:schemeClr>
          </a:solidFill>
        </p:grpSpPr>
        <p:sp>
          <p:nvSpPr>
            <p:cNvPr id="46" name="Freeform 6"/>
            <p:cNvSpPr>
              <a:spLocks/>
            </p:cNvSpPr>
            <p:nvPr/>
          </p:nvSpPr>
          <p:spPr bwMode="auto">
            <a:xfrm>
              <a:off x="5881692" y="3513138"/>
              <a:ext cx="90488" cy="85725"/>
            </a:xfrm>
            <a:custGeom>
              <a:avLst/>
              <a:gdLst>
                <a:gd name="T0" fmla="*/ 13 w 24"/>
                <a:gd name="T1" fmla="*/ 0 h 23"/>
                <a:gd name="T2" fmla="*/ 10 w 24"/>
                <a:gd name="T3" fmla="*/ 1 h 23"/>
                <a:gd name="T4" fmla="*/ 3 w 24"/>
                <a:gd name="T5" fmla="*/ 7 h 23"/>
                <a:gd name="T6" fmla="*/ 2 w 24"/>
                <a:gd name="T7" fmla="*/ 13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1 w 24"/>
                <a:gd name="T15" fmla="*/ 16 h 23"/>
                <a:gd name="T16" fmla="*/ 23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0"/>
                    <a:pt x="10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10" y="23"/>
                    <a:pt x="11" y="23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"/>
            <p:cNvSpPr>
              <a:spLocks/>
            </p:cNvSpPr>
            <p:nvPr/>
          </p:nvSpPr>
          <p:spPr bwMode="auto">
            <a:xfrm>
              <a:off x="5729292" y="3622675"/>
              <a:ext cx="92075" cy="85725"/>
            </a:xfrm>
            <a:custGeom>
              <a:avLst/>
              <a:gdLst>
                <a:gd name="T0" fmla="*/ 13 w 24"/>
                <a:gd name="T1" fmla="*/ 0 h 23"/>
                <a:gd name="T2" fmla="*/ 11 w 24"/>
                <a:gd name="T3" fmla="*/ 1 h 23"/>
                <a:gd name="T4" fmla="*/ 3 w 24"/>
                <a:gd name="T5" fmla="*/ 6 h 23"/>
                <a:gd name="T6" fmla="*/ 2 w 24"/>
                <a:gd name="T7" fmla="*/ 13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2 w 24"/>
                <a:gd name="T15" fmla="*/ 16 h 23"/>
                <a:gd name="T16" fmla="*/ 23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0"/>
                    <a:pt x="11" y="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10" y="23"/>
                    <a:pt x="11" y="23"/>
                  </a:cubicBezTo>
                  <a:cubicBezTo>
                    <a:pt x="12" y="23"/>
                    <a:pt x="13" y="22"/>
                    <a:pt x="14" y="2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8"/>
            <p:cNvSpPr>
              <a:spLocks/>
            </p:cNvSpPr>
            <p:nvPr/>
          </p:nvSpPr>
          <p:spPr bwMode="auto">
            <a:xfrm>
              <a:off x="5789617" y="3459163"/>
              <a:ext cx="92075" cy="87313"/>
            </a:xfrm>
            <a:custGeom>
              <a:avLst/>
              <a:gdLst>
                <a:gd name="T0" fmla="*/ 13 w 24"/>
                <a:gd name="T1" fmla="*/ 0 h 23"/>
                <a:gd name="T2" fmla="*/ 10 w 24"/>
                <a:gd name="T3" fmla="*/ 1 h 23"/>
                <a:gd name="T4" fmla="*/ 3 w 24"/>
                <a:gd name="T5" fmla="*/ 6 h 23"/>
                <a:gd name="T6" fmla="*/ 2 w 24"/>
                <a:gd name="T7" fmla="*/ 13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1 w 24"/>
                <a:gd name="T15" fmla="*/ 16 h 23"/>
                <a:gd name="T16" fmla="*/ 23 w 24"/>
                <a:gd name="T17" fmla="*/ 9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0"/>
                    <a:pt x="10" y="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9" y="23"/>
                    <a:pt x="11" y="23"/>
                  </a:cubicBezTo>
                  <a:cubicBezTo>
                    <a:pt x="12" y="23"/>
                    <a:pt x="13" y="22"/>
                    <a:pt x="14" y="2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4" y="15"/>
                    <a:pt x="24" y="12"/>
                    <a:pt x="23" y="9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0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9"/>
            <p:cNvSpPr>
              <a:spLocks/>
            </p:cNvSpPr>
            <p:nvPr/>
          </p:nvSpPr>
          <p:spPr bwMode="auto">
            <a:xfrm>
              <a:off x="5713417" y="3513138"/>
              <a:ext cx="92075" cy="85725"/>
            </a:xfrm>
            <a:custGeom>
              <a:avLst/>
              <a:gdLst>
                <a:gd name="T0" fmla="*/ 13 w 24"/>
                <a:gd name="T1" fmla="*/ 0 h 23"/>
                <a:gd name="T2" fmla="*/ 10 w 24"/>
                <a:gd name="T3" fmla="*/ 1 h 23"/>
                <a:gd name="T4" fmla="*/ 3 w 24"/>
                <a:gd name="T5" fmla="*/ 7 h 23"/>
                <a:gd name="T6" fmla="*/ 2 w 24"/>
                <a:gd name="T7" fmla="*/ 13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2 w 24"/>
                <a:gd name="T15" fmla="*/ 17 h 23"/>
                <a:gd name="T16" fmla="*/ 23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0"/>
                    <a:pt x="10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10" y="23"/>
                    <a:pt x="11" y="23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"/>
            <p:cNvSpPr>
              <a:spLocks/>
            </p:cNvSpPr>
            <p:nvPr/>
          </p:nvSpPr>
          <p:spPr bwMode="auto">
            <a:xfrm>
              <a:off x="5695954" y="3406775"/>
              <a:ext cx="90488" cy="87313"/>
            </a:xfrm>
            <a:custGeom>
              <a:avLst/>
              <a:gdLst>
                <a:gd name="T0" fmla="*/ 13 w 24"/>
                <a:gd name="T1" fmla="*/ 0 h 23"/>
                <a:gd name="T2" fmla="*/ 10 w 24"/>
                <a:gd name="T3" fmla="*/ 1 h 23"/>
                <a:gd name="T4" fmla="*/ 2 w 24"/>
                <a:gd name="T5" fmla="*/ 7 h 23"/>
                <a:gd name="T6" fmla="*/ 1 w 24"/>
                <a:gd name="T7" fmla="*/ 13 h 23"/>
                <a:gd name="T8" fmla="*/ 7 w 24"/>
                <a:gd name="T9" fmla="*/ 21 h 23"/>
                <a:gd name="T10" fmla="*/ 11 w 24"/>
                <a:gd name="T11" fmla="*/ 23 h 23"/>
                <a:gd name="T12" fmla="*/ 13 w 24"/>
                <a:gd name="T13" fmla="*/ 22 h 23"/>
                <a:gd name="T14" fmla="*/ 21 w 24"/>
                <a:gd name="T15" fmla="*/ 16 h 23"/>
                <a:gd name="T16" fmla="*/ 22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0"/>
                    <a:pt x="1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8"/>
                    <a:pt x="0" y="11"/>
                    <a:pt x="1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9" y="23"/>
                    <a:pt x="11" y="23"/>
                  </a:cubicBezTo>
                  <a:cubicBezTo>
                    <a:pt x="11" y="23"/>
                    <a:pt x="12" y="23"/>
                    <a:pt x="13" y="2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3" y="15"/>
                    <a:pt x="24" y="12"/>
                    <a:pt x="22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4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1"/>
            <p:cNvSpPr>
              <a:spLocks/>
            </p:cNvSpPr>
            <p:nvPr/>
          </p:nvSpPr>
          <p:spPr bwMode="auto">
            <a:xfrm>
              <a:off x="5976942" y="3557588"/>
              <a:ext cx="95250" cy="87313"/>
            </a:xfrm>
            <a:custGeom>
              <a:avLst/>
              <a:gdLst>
                <a:gd name="T0" fmla="*/ 14 w 25"/>
                <a:gd name="T1" fmla="*/ 0 h 23"/>
                <a:gd name="T2" fmla="*/ 11 w 25"/>
                <a:gd name="T3" fmla="*/ 1 h 23"/>
                <a:gd name="T4" fmla="*/ 3 w 25"/>
                <a:gd name="T5" fmla="*/ 7 h 23"/>
                <a:gd name="T6" fmla="*/ 2 w 25"/>
                <a:gd name="T7" fmla="*/ 13 h 23"/>
                <a:gd name="T8" fmla="*/ 8 w 25"/>
                <a:gd name="T9" fmla="*/ 21 h 23"/>
                <a:gd name="T10" fmla="*/ 11 w 25"/>
                <a:gd name="T11" fmla="*/ 23 h 23"/>
                <a:gd name="T12" fmla="*/ 14 w 25"/>
                <a:gd name="T13" fmla="*/ 22 h 23"/>
                <a:gd name="T14" fmla="*/ 22 w 25"/>
                <a:gd name="T15" fmla="*/ 16 h 23"/>
                <a:gd name="T16" fmla="*/ 23 w 25"/>
                <a:gd name="T17" fmla="*/ 10 h 23"/>
                <a:gd name="T18" fmla="*/ 17 w 25"/>
                <a:gd name="T19" fmla="*/ 2 h 23"/>
                <a:gd name="T20" fmla="*/ 14 w 25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3">
                  <a:moveTo>
                    <a:pt x="14" y="0"/>
                  </a:moveTo>
                  <a:cubicBezTo>
                    <a:pt x="13" y="0"/>
                    <a:pt x="12" y="0"/>
                    <a:pt x="11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10" y="23"/>
                    <a:pt x="11" y="23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5"/>
                    <a:pt x="25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5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2"/>
            <p:cNvSpPr>
              <a:spLocks/>
            </p:cNvSpPr>
            <p:nvPr/>
          </p:nvSpPr>
          <p:spPr bwMode="auto">
            <a:xfrm>
              <a:off x="5748342" y="3724275"/>
              <a:ext cx="90488" cy="87313"/>
            </a:xfrm>
            <a:custGeom>
              <a:avLst/>
              <a:gdLst>
                <a:gd name="T0" fmla="*/ 13 w 24"/>
                <a:gd name="T1" fmla="*/ 0 h 23"/>
                <a:gd name="T2" fmla="*/ 11 w 24"/>
                <a:gd name="T3" fmla="*/ 1 h 23"/>
                <a:gd name="T4" fmla="*/ 3 w 24"/>
                <a:gd name="T5" fmla="*/ 6 h 23"/>
                <a:gd name="T6" fmla="*/ 2 w 24"/>
                <a:gd name="T7" fmla="*/ 13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2 w 24"/>
                <a:gd name="T15" fmla="*/ 16 h 23"/>
                <a:gd name="T16" fmla="*/ 23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0"/>
                    <a:pt x="11" y="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10" y="23"/>
                    <a:pt x="11" y="23"/>
                  </a:cubicBezTo>
                  <a:cubicBezTo>
                    <a:pt x="12" y="23"/>
                    <a:pt x="13" y="22"/>
                    <a:pt x="14" y="2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3"/>
            <p:cNvSpPr>
              <a:spLocks/>
            </p:cNvSpPr>
            <p:nvPr/>
          </p:nvSpPr>
          <p:spPr bwMode="auto">
            <a:xfrm>
              <a:off x="5805492" y="3565525"/>
              <a:ext cx="90488" cy="87313"/>
            </a:xfrm>
            <a:custGeom>
              <a:avLst/>
              <a:gdLst>
                <a:gd name="T0" fmla="*/ 13 w 24"/>
                <a:gd name="T1" fmla="*/ 0 h 23"/>
                <a:gd name="T2" fmla="*/ 10 w 24"/>
                <a:gd name="T3" fmla="*/ 1 h 23"/>
                <a:gd name="T4" fmla="*/ 3 w 24"/>
                <a:gd name="T5" fmla="*/ 7 h 23"/>
                <a:gd name="T6" fmla="*/ 2 w 24"/>
                <a:gd name="T7" fmla="*/ 14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2 w 24"/>
                <a:gd name="T15" fmla="*/ 17 h 23"/>
                <a:gd name="T16" fmla="*/ 23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1"/>
                    <a:pt x="10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11"/>
                    <a:pt x="2" y="14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3"/>
                    <a:pt x="10" y="23"/>
                    <a:pt x="11" y="23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4"/>
            <p:cNvSpPr>
              <a:spLocks/>
            </p:cNvSpPr>
            <p:nvPr/>
          </p:nvSpPr>
          <p:spPr bwMode="auto">
            <a:xfrm>
              <a:off x="5900742" y="3614738"/>
              <a:ext cx="95250" cy="82550"/>
            </a:xfrm>
            <a:custGeom>
              <a:avLst/>
              <a:gdLst>
                <a:gd name="T0" fmla="*/ 14 w 25"/>
                <a:gd name="T1" fmla="*/ 0 h 22"/>
                <a:gd name="T2" fmla="*/ 11 w 25"/>
                <a:gd name="T3" fmla="*/ 0 h 22"/>
                <a:gd name="T4" fmla="*/ 3 w 25"/>
                <a:gd name="T5" fmla="*/ 6 h 22"/>
                <a:gd name="T6" fmla="*/ 2 w 25"/>
                <a:gd name="T7" fmla="*/ 13 h 22"/>
                <a:gd name="T8" fmla="*/ 8 w 25"/>
                <a:gd name="T9" fmla="*/ 20 h 22"/>
                <a:gd name="T10" fmla="*/ 11 w 25"/>
                <a:gd name="T11" fmla="*/ 22 h 22"/>
                <a:gd name="T12" fmla="*/ 14 w 25"/>
                <a:gd name="T13" fmla="*/ 21 h 22"/>
                <a:gd name="T14" fmla="*/ 22 w 25"/>
                <a:gd name="T15" fmla="*/ 16 h 22"/>
                <a:gd name="T16" fmla="*/ 23 w 25"/>
                <a:gd name="T17" fmla="*/ 9 h 22"/>
                <a:gd name="T18" fmla="*/ 17 w 25"/>
                <a:gd name="T19" fmla="*/ 2 h 22"/>
                <a:gd name="T20" fmla="*/ 14 w 25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2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2"/>
                    <a:pt x="10" y="22"/>
                    <a:pt x="11" y="22"/>
                  </a:cubicBezTo>
                  <a:cubicBezTo>
                    <a:pt x="12" y="22"/>
                    <a:pt x="13" y="22"/>
                    <a:pt x="14" y="21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4"/>
                    <a:pt x="25" y="11"/>
                    <a:pt x="23" y="9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0"/>
                    <a:pt x="15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5"/>
            <p:cNvSpPr>
              <a:spLocks/>
            </p:cNvSpPr>
            <p:nvPr/>
          </p:nvSpPr>
          <p:spPr bwMode="auto">
            <a:xfrm>
              <a:off x="5824542" y="3667125"/>
              <a:ext cx="90488" cy="87313"/>
            </a:xfrm>
            <a:custGeom>
              <a:avLst/>
              <a:gdLst>
                <a:gd name="T0" fmla="*/ 13 w 24"/>
                <a:gd name="T1" fmla="*/ 0 h 23"/>
                <a:gd name="T2" fmla="*/ 11 w 24"/>
                <a:gd name="T3" fmla="*/ 1 h 23"/>
                <a:gd name="T4" fmla="*/ 3 w 24"/>
                <a:gd name="T5" fmla="*/ 7 h 23"/>
                <a:gd name="T6" fmla="*/ 2 w 24"/>
                <a:gd name="T7" fmla="*/ 14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2 w 24"/>
                <a:gd name="T15" fmla="*/ 17 h 23"/>
                <a:gd name="T16" fmla="*/ 23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1"/>
                    <a:pt x="11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11"/>
                    <a:pt x="2" y="14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3"/>
                    <a:pt x="10" y="23"/>
                    <a:pt x="11" y="23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6"/>
            <p:cNvSpPr>
              <a:spLocks/>
            </p:cNvSpPr>
            <p:nvPr/>
          </p:nvSpPr>
          <p:spPr bwMode="auto">
            <a:xfrm>
              <a:off x="5957892" y="3686175"/>
              <a:ext cx="90488" cy="87313"/>
            </a:xfrm>
            <a:custGeom>
              <a:avLst/>
              <a:gdLst>
                <a:gd name="T0" fmla="*/ 13 w 24"/>
                <a:gd name="T1" fmla="*/ 0 h 23"/>
                <a:gd name="T2" fmla="*/ 11 w 24"/>
                <a:gd name="T3" fmla="*/ 1 h 23"/>
                <a:gd name="T4" fmla="*/ 3 w 24"/>
                <a:gd name="T5" fmla="*/ 7 h 23"/>
                <a:gd name="T6" fmla="*/ 2 w 24"/>
                <a:gd name="T7" fmla="*/ 13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2 w 24"/>
                <a:gd name="T15" fmla="*/ 17 h 23"/>
                <a:gd name="T16" fmla="*/ 23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2" y="0"/>
                    <a:pt x="11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10" y="23"/>
                    <a:pt x="11" y="23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7"/>
            <p:cNvSpPr>
              <a:spLocks/>
            </p:cNvSpPr>
            <p:nvPr/>
          </p:nvSpPr>
          <p:spPr bwMode="auto">
            <a:xfrm>
              <a:off x="5881692" y="3743325"/>
              <a:ext cx="90488" cy="87313"/>
            </a:xfrm>
            <a:custGeom>
              <a:avLst/>
              <a:gdLst>
                <a:gd name="T0" fmla="*/ 13 w 24"/>
                <a:gd name="T1" fmla="*/ 0 h 23"/>
                <a:gd name="T2" fmla="*/ 10 w 24"/>
                <a:gd name="T3" fmla="*/ 1 h 23"/>
                <a:gd name="T4" fmla="*/ 3 w 24"/>
                <a:gd name="T5" fmla="*/ 7 h 23"/>
                <a:gd name="T6" fmla="*/ 2 w 24"/>
                <a:gd name="T7" fmla="*/ 13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1 w 24"/>
                <a:gd name="T15" fmla="*/ 16 h 23"/>
                <a:gd name="T16" fmla="*/ 23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0"/>
                    <a:pt x="10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9" y="23"/>
                    <a:pt x="11" y="23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8"/>
            <p:cNvSpPr>
              <a:spLocks/>
            </p:cNvSpPr>
            <p:nvPr/>
          </p:nvSpPr>
          <p:spPr bwMode="auto">
            <a:xfrm>
              <a:off x="6015042" y="3765550"/>
              <a:ext cx="90488" cy="84138"/>
            </a:xfrm>
            <a:custGeom>
              <a:avLst/>
              <a:gdLst>
                <a:gd name="T0" fmla="*/ 14 w 24"/>
                <a:gd name="T1" fmla="*/ 0 h 22"/>
                <a:gd name="T2" fmla="*/ 11 w 24"/>
                <a:gd name="T3" fmla="*/ 1 h 22"/>
                <a:gd name="T4" fmla="*/ 3 w 24"/>
                <a:gd name="T5" fmla="*/ 6 h 22"/>
                <a:gd name="T6" fmla="*/ 2 w 24"/>
                <a:gd name="T7" fmla="*/ 13 h 22"/>
                <a:gd name="T8" fmla="*/ 7 w 24"/>
                <a:gd name="T9" fmla="*/ 20 h 22"/>
                <a:gd name="T10" fmla="*/ 11 w 24"/>
                <a:gd name="T11" fmla="*/ 22 h 22"/>
                <a:gd name="T12" fmla="*/ 14 w 24"/>
                <a:gd name="T13" fmla="*/ 22 h 22"/>
                <a:gd name="T14" fmla="*/ 22 w 24"/>
                <a:gd name="T15" fmla="*/ 16 h 22"/>
                <a:gd name="T16" fmla="*/ 23 w 24"/>
                <a:gd name="T17" fmla="*/ 9 h 22"/>
                <a:gd name="T18" fmla="*/ 17 w 24"/>
                <a:gd name="T19" fmla="*/ 2 h 22"/>
                <a:gd name="T20" fmla="*/ 14 w 24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14" y="0"/>
                  </a:moveTo>
                  <a:cubicBezTo>
                    <a:pt x="13" y="0"/>
                    <a:pt x="12" y="0"/>
                    <a:pt x="11" y="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2"/>
                    <a:pt x="10" y="22"/>
                    <a:pt x="11" y="22"/>
                  </a:cubicBezTo>
                  <a:cubicBezTo>
                    <a:pt x="12" y="22"/>
                    <a:pt x="13" y="22"/>
                    <a:pt x="14" y="2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4"/>
                    <a:pt x="24" y="11"/>
                    <a:pt x="23" y="9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0"/>
                    <a:pt x="15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9"/>
            <p:cNvSpPr>
              <a:spLocks/>
            </p:cNvSpPr>
            <p:nvPr/>
          </p:nvSpPr>
          <p:spPr bwMode="auto">
            <a:xfrm>
              <a:off x="5938842" y="3822700"/>
              <a:ext cx="90488" cy="82550"/>
            </a:xfrm>
            <a:custGeom>
              <a:avLst/>
              <a:gdLst>
                <a:gd name="T0" fmla="*/ 13 w 24"/>
                <a:gd name="T1" fmla="*/ 0 h 22"/>
                <a:gd name="T2" fmla="*/ 10 w 24"/>
                <a:gd name="T3" fmla="*/ 0 h 22"/>
                <a:gd name="T4" fmla="*/ 3 w 24"/>
                <a:gd name="T5" fmla="*/ 6 h 22"/>
                <a:gd name="T6" fmla="*/ 2 w 24"/>
                <a:gd name="T7" fmla="*/ 13 h 22"/>
                <a:gd name="T8" fmla="*/ 7 w 24"/>
                <a:gd name="T9" fmla="*/ 20 h 22"/>
                <a:gd name="T10" fmla="*/ 11 w 24"/>
                <a:gd name="T11" fmla="*/ 22 h 22"/>
                <a:gd name="T12" fmla="*/ 14 w 24"/>
                <a:gd name="T13" fmla="*/ 22 h 22"/>
                <a:gd name="T14" fmla="*/ 22 w 24"/>
                <a:gd name="T15" fmla="*/ 16 h 22"/>
                <a:gd name="T16" fmla="*/ 23 w 24"/>
                <a:gd name="T17" fmla="*/ 9 h 22"/>
                <a:gd name="T18" fmla="*/ 17 w 24"/>
                <a:gd name="T19" fmla="*/ 2 h 22"/>
                <a:gd name="T20" fmla="*/ 13 w 24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13" y="0"/>
                  </a:moveTo>
                  <a:cubicBezTo>
                    <a:pt x="12" y="0"/>
                    <a:pt x="11" y="0"/>
                    <a:pt x="10" y="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2"/>
                    <a:pt x="10" y="22"/>
                    <a:pt x="11" y="22"/>
                  </a:cubicBezTo>
                  <a:cubicBezTo>
                    <a:pt x="12" y="22"/>
                    <a:pt x="13" y="22"/>
                    <a:pt x="14" y="2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4"/>
                    <a:pt x="24" y="11"/>
                    <a:pt x="23" y="9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0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0" name="Freeform 20"/>
          <p:cNvSpPr>
            <a:spLocks noEditPoints="1"/>
          </p:cNvSpPr>
          <p:nvPr/>
        </p:nvSpPr>
        <p:spPr bwMode="auto">
          <a:xfrm>
            <a:off x="5487700" y="5630316"/>
            <a:ext cx="253869" cy="471472"/>
          </a:xfrm>
          <a:custGeom>
            <a:avLst/>
            <a:gdLst>
              <a:gd name="T0" fmla="*/ 38 w 76"/>
              <a:gd name="T1" fmla="*/ 130 h 142"/>
              <a:gd name="T2" fmla="*/ 32 w 76"/>
              <a:gd name="T3" fmla="*/ 124 h 142"/>
              <a:gd name="T4" fmla="*/ 38 w 76"/>
              <a:gd name="T5" fmla="*/ 118 h 142"/>
              <a:gd name="T6" fmla="*/ 44 w 76"/>
              <a:gd name="T7" fmla="*/ 124 h 142"/>
              <a:gd name="T8" fmla="*/ 38 w 76"/>
              <a:gd name="T9" fmla="*/ 130 h 142"/>
              <a:gd name="T10" fmla="*/ 12 w 76"/>
              <a:gd name="T11" fmla="*/ 68 h 142"/>
              <a:gd name="T12" fmla="*/ 10 w 76"/>
              <a:gd name="T13" fmla="*/ 67 h 142"/>
              <a:gd name="T14" fmla="*/ 10 w 76"/>
              <a:gd name="T15" fmla="*/ 61 h 142"/>
              <a:gd name="T16" fmla="*/ 12 w 76"/>
              <a:gd name="T17" fmla="*/ 59 h 142"/>
              <a:gd name="T18" fmla="*/ 66 w 76"/>
              <a:gd name="T19" fmla="*/ 59 h 142"/>
              <a:gd name="T20" fmla="*/ 67 w 76"/>
              <a:gd name="T21" fmla="*/ 61 h 142"/>
              <a:gd name="T22" fmla="*/ 67 w 76"/>
              <a:gd name="T23" fmla="*/ 67 h 142"/>
              <a:gd name="T24" fmla="*/ 66 w 76"/>
              <a:gd name="T25" fmla="*/ 68 h 142"/>
              <a:gd name="T26" fmla="*/ 12 w 76"/>
              <a:gd name="T27" fmla="*/ 68 h 142"/>
              <a:gd name="T28" fmla="*/ 12 w 76"/>
              <a:gd name="T29" fmla="*/ 53 h 142"/>
              <a:gd name="T30" fmla="*/ 10 w 76"/>
              <a:gd name="T31" fmla="*/ 51 h 142"/>
              <a:gd name="T32" fmla="*/ 10 w 76"/>
              <a:gd name="T33" fmla="*/ 45 h 142"/>
              <a:gd name="T34" fmla="*/ 12 w 76"/>
              <a:gd name="T35" fmla="*/ 43 h 142"/>
              <a:gd name="T36" fmla="*/ 66 w 76"/>
              <a:gd name="T37" fmla="*/ 43 h 142"/>
              <a:gd name="T38" fmla="*/ 67 w 76"/>
              <a:gd name="T39" fmla="*/ 45 h 142"/>
              <a:gd name="T40" fmla="*/ 67 w 76"/>
              <a:gd name="T41" fmla="*/ 51 h 142"/>
              <a:gd name="T42" fmla="*/ 66 w 76"/>
              <a:gd name="T43" fmla="*/ 53 h 142"/>
              <a:gd name="T44" fmla="*/ 12 w 76"/>
              <a:gd name="T45" fmla="*/ 53 h 142"/>
              <a:gd name="T46" fmla="*/ 12 w 76"/>
              <a:gd name="T47" fmla="*/ 36 h 142"/>
              <a:gd name="T48" fmla="*/ 10 w 76"/>
              <a:gd name="T49" fmla="*/ 34 h 142"/>
              <a:gd name="T50" fmla="*/ 10 w 76"/>
              <a:gd name="T51" fmla="*/ 28 h 142"/>
              <a:gd name="T52" fmla="*/ 12 w 76"/>
              <a:gd name="T53" fmla="*/ 27 h 142"/>
              <a:gd name="T54" fmla="*/ 66 w 76"/>
              <a:gd name="T55" fmla="*/ 27 h 142"/>
              <a:gd name="T56" fmla="*/ 67 w 76"/>
              <a:gd name="T57" fmla="*/ 28 h 142"/>
              <a:gd name="T58" fmla="*/ 67 w 76"/>
              <a:gd name="T59" fmla="*/ 34 h 142"/>
              <a:gd name="T60" fmla="*/ 66 w 76"/>
              <a:gd name="T61" fmla="*/ 36 h 142"/>
              <a:gd name="T62" fmla="*/ 12 w 76"/>
              <a:gd name="T63" fmla="*/ 36 h 142"/>
              <a:gd name="T64" fmla="*/ 12 w 76"/>
              <a:gd name="T65" fmla="*/ 19 h 142"/>
              <a:gd name="T66" fmla="*/ 10 w 76"/>
              <a:gd name="T67" fmla="*/ 18 h 142"/>
              <a:gd name="T68" fmla="*/ 10 w 76"/>
              <a:gd name="T69" fmla="*/ 12 h 142"/>
              <a:gd name="T70" fmla="*/ 12 w 76"/>
              <a:gd name="T71" fmla="*/ 10 h 142"/>
              <a:gd name="T72" fmla="*/ 66 w 76"/>
              <a:gd name="T73" fmla="*/ 10 h 142"/>
              <a:gd name="T74" fmla="*/ 67 w 76"/>
              <a:gd name="T75" fmla="*/ 12 h 142"/>
              <a:gd name="T76" fmla="*/ 67 w 76"/>
              <a:gd name="T77" fmla="*/ 18 h 142"/>
              <a:gd name="T78" fmla="*/ 66 w 76"/>
              <a:gd name="T79" fmla="*/ 19 h 142"/>
              <a:gd name="T80" fmla="*/ 12 w 76"/>
              <a:gd name="T81" fmla="*/ 19 h 142"/>
              <a:gd name="T82" fmla="*/ 68 w 76"/>
              <a:gd name="T83" fmla="*/ 0 h 142"/>
              <a:gd name="T84" fmla="*/ 8 w 76"/>
              <a:gd name="T85" fmla="*/ 0 h 142"/>
              <a:gd name="T86" fmla="*/ 0 w 76"/>
              <a:gd name="T87" fmla="*/ 8 h 142"/>
              <a:gd name="T88" fmla="*/ 0 w 76"/>
              <a:gd name="T89" fmla="*/ 134 h 142"/>
              <a:gd name="T90" fmla="*/ 8 w 76"/>
              <a:gd name="T91" fmla="*/ 142 h 142"/>
              <a:gd name="T92" fmla="*/ 68 w 76"/>
              <a:gd name="T93" fmla="*/ 142 h 142"/>
              <a:gd name="T94" fmla="*/ 76 w 76"/>
              <a:gd name="T95" fmla="*/ 134 h 142"/>
              <a:gd name="T96" fmla="*/ 76 w 76"/>
              <a:gd name="T97" fmla="*/ 8 h 142"/>
              <a:gd name="T98" fmla="*/ 68 w 76"/>
              <a:gd name="T99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6" h="142">
                <a:moveTo>
                  <a:pt x="38" y="130"/>
                </a:moveTo>
                <a:cubicBezTo>
                  <a:pt x="35" y="130"/>
                  <a:pt x="32" y="127"/>
                  <a:pt x="32" y="124"/>
                </a:cubicBezTo>
                <a:cubicBezTo>
                  <a:pt x="32" y="121"/>
                  <a:pt x="35" y="118"/>
                  <a:pt x="38" y="118"/>
                </a:cubicBezTo>
                <a:cubicBezTo>
                  <a:pt x="41" y="118"/>
                  <a:pt x="44" y="121"/>
                  <a:pt x="44" y="124"/>
                </a:cubicBezTo>
                <a:cubicBezTo>
                  <a:pt x="44" y="127"/>
                  <a:pt x="41" y="130"/>
                  <a:pt x="38" y="130"/>
                </a:cubicBezTo>
                <a:moveTo>
                  <a:pt x="12" y="68"/>
                </a:moveTo>
                <a:cubicBezTo>
                  <a:pt x="11" y="68"/>
                  <a:pt x="10" y="67"/>
                  <a:pt x="10" y="67"/>
                </a:cubicBezTo>
                <a:cubicBezTo>
                  <a:pt x="10" y="61"/>
                  <a:pt x="10" y="61"/>
                  <a:pt x="10" y="61"/>
                </a:cubicBezTo>
                <a:cubicBezTo>
                  <a:pt x="10" y="60"/>
                  <a:pt x="11" y="59"/>
                  <a:pt x="12" y="59"/>
                </a:cubicBezTo>
                <a:cubicBezTo>
                  <a:pt x="66" y="59"/>
                  <a:pt x="66" y="59"/>
                  <a:pt x="66" y="59"/>
                </a:cubicBezTo>
                <a:cubicBezTo>
                  <a:pt x="67" y="59"/>
                  <a:pt x="67" y="60"/>
                  <a:pt x="67" y="61"/>
                </a:cubicBezTo>
                <a:cubicBezTo>
                  <a:pt x="67" y="67"/>
                  <a:pt x="67" y="67"/>
                  <a:pt x="67" y="67"/>
                </a:cubicBezTo>
                <a:cubicBezTo>
                  <a:pt x="67" y="67"/>
                  <a:pt x="67" y="68"/>
                  <a:pt x="66" y="68"/>
                </a:cubicBezTo>
                <a:cubicBezTo>
                  <a:pt x="12" y="68"/>
                  <a:pt x="12" y="68"/>
                  <a:pt x="12" y="68"/>
                </a:cubicBezTo>
                <a:moveTo>
                  <a:pt x="12" y="53"/>
                </a:moveTo>
                <a:cubicBezTo>
                  <a:pt x="11" y="53"/>
                  <a:pt x="10" y="52"/>
                  <a:pt x="10" y="51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4"/>
                  <a:pt x="11" y="43"/>
                  <a:pt x="12" y="43"/>
                </a:cubicBezTo>
                <a:cubicBezTo>
                  <a:pt x="66" y="43"/>
                  <a:pt x="66" y="43"/>
                  <a:pt x="66" y="43"/>
                </a:cubicBezTo>
                <a:cubicBezTo>
                  <a:pt x="67" y="43"/>
                  <a:pt x="67" y="44"/>
                  <a:pt x="67" y="45"/>
                </a:cubicBezTo>
                <a:cubicBezTo>
                  <a:pt x="67" y="51"/>
                  <a:pt x="67" y="51"/>
                  <a:pt x="67" y="51"/>
                </a:cubicBezTo>
                <a:cubicBezTo>
                  <a:pt x="67" y="52"/>
                  <a:pt x="67" y="53"/>
                  <a:pt x="66" y="53"/>
                </a:cubicBezTo>
                <a:cubicBezTo>
                  <a:pt x="12" y="53"/>
                  <a:pt x="12" y="53"/>
                  <a:pt x="12" y="53"/>
                </a:cubicBezTo>
                <a:moveTo>
                  <a:pt x="12" y="36"/>
                </a:moveTo>
                <a:cubicBezTo>
                  <a:pt x="11" y="36"/>
                  <a:pt x="10" y="35"/>
                  <a:pt x="10" y="34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27"/>
                  <a:pt x="11" y="27"/>
                  <a:pt x="12" y="27"/>
                </a:cubicBezTo>
                <a:cubicBezTo>
                  <a:pt x="66" y="27"/>
                  <a:pt x="66" y="27"/>
                  <a:pt x="66" y="27"/>
                </a:cubicBezTo>
                <a:cubicBezTo>
                  <a:pt x="67" y="27"/>
                  <a:pt x="67" y="27"/>
                  <a:pt x="67" y="28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5"/>
                  <a:pt x="67" y="36"/>
                  <a:pt x="66" y="36"/>
                </a:cubicBezTo>
                <a:cubicBezTo>
                  <a:pt x="12" y="36"/>
                  <a:pt x="12" y="36"/>
                  <a:pt x="12" y="36"/>
                </a:cubicBezTo>
                <a:moveTo>
                  <a:pt x="12" y="19"/>
                </a:moveTo>
                <a:cubicBezTo>
                  <a:pt x="11" y="19"/>
                  <a:pt x="10" y="19"/>
                  <a:pt x="10" y="18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1"/>
                  <a:pt x="11" y="10"/>
                  <a:pt x="12" y="10"/>
                </a:cubicBezTo>
                <a:cubicBezTo>
                  <a:pt x="66" y="10"/>
                  <a:pt x="66" y="10"/>
                  <a:pt x="66" y="10"/>
                </a:cubicBezTo>
                <a:cubicBezTo>
                  <a:pt x="67" y="10"/>
                  <a:pt x="67" y="11"/>
                  <a:pt x="67" y="12"/>
                </a:cubicBezTo>
                <a:cubicBezTo>
                  <a:pt x="67" y="18"/>
                  <a:pt x="67" y="18"/>
                  <a:pt x="67" y="18"/>
                </a:cubicBezTo>
                <a:cubicBezTo>
                  <a:pt x="67" y="19"/>
                  <a:pt x="67" y="19"/>
                  <a:pt x="66" y="19"/>
                </a:cubicBezTo>
                <a:cubicBezTo>
                  <a:pt x="12" y="19"/>
                  <a:pt x="12" y="19"/>
                  <a:pt x="12" y="19"/>
                </a:cubicBezTo>
                <a:moveTo>
                  <a:pt x="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8"/>
                  <a:pt x="4" y="142"/>
                  <a:pt x="8" y="142"/>
                </a:cubicBezTo>
                <a:cubicBezTo>
                  <a:pt x="68" y="142"/>
                  <a:pt x="68" y="142"/>
                  <a:pt x="68" y="142"/>
                </a:cubicBezTo>
                <a:cubicBezTo>
                  <a:pt x="72" y="142"/>
                  <a:pt x="76" y="138"/>
                  <a:pt x="76" y="134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"/>
                  <a:pt x="72" y="0"/>
                  <a:pt x="68" y="0"/>
                </a:cubicBezTo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5427553" y="3209323"/>
            <a:ext cx="467193" cy="436888"/>
            <a:chOff x="5312875" y="2765212"/>
            <a:chExt cx="467193" cy="436888"/>
          </a:xfrm>
          <a:solidFill>
            <a:schemeClr val="bg1">
              <a:alpha val="80000"/>
            </a:schemeClr>
          </a:solidFill>
        </p:grpSpPr>
        <p:sp>
          <p:nvSpPr>
            <p:cNvPr id="62" name="Freeform 116"/>
            <p:cNvSpPr>
              <a:spLocks noEditPoints="1"/>
            </p:cNvSpPr>
            <p:nvPr/>
          </p:nvSpPr>
          <p:spPr bwMode="auto">
            <a:xfrm>
              <a:off x="5312875" y="2765212"/>
              <a:ext cx="196978" cy="436888"/>
            </a:xfrm>
            <a:custGeom>
              <a:avLst/>
              <a:gdLst>
                <a:gd name="T0" fmla="*/ 6 w 33"/>
                <a:gd name="T1" fmla="*/ 64 h 73"/>
                <a:gd name="T2" fmla="*/ 10 w 33"/>
                <a:gd name="T3" fmla="*/ 69 h 73"/>
                <a:gd name="T4" fmla="*/ 14 w 33"/>
                <a:gd name="T5" fmla="*/ 69 h 73"/>
                <a:gd name="T6" fmla="*/ 19 w 33"/>
                <a:gd name="T7" fmla="*/ 64 h 73"/>
                <a:gd name="T8" fmla="*/ 14 w 33"/>
                <a:gd name="T9" fmla="*/ 69 h 73"/>
                <a:gd name="T10" fmla="*/ 22 w 33"/>
                <a:gd name="T11" fmla="*/ 64 h 73"/>
                <a:gd name="T12" fmla="*/ 27 w 33"/>
                <a:gd name="T13" fmla="*/ 69 h 73"/>
                <a:gd name="T14" fmla="*/ 6 w 33"/>
                <a:gd name="T15" fmla="*/ 61 h 73"/>
                <a:gd name="T16" fmla="*/ 10 w 33"/>
                <a:gd name="T17" fmla="*/ 56 h 73"/>
                <a:gd name="T18" fmla="*/ 6 w 33"/>
                <a:gd name="T19" fmla="*/ 61 h 73"/>
                <a:gd name="T20" fmla="*/ 14 w 33"/>
                <a:gd name="T21" fmla="*/ 56 h 73"/>
                <a:gd name="T22" fmla="*/ 19 w 33"/>
                <a:gd name="T23" fmla="*/ 61 h 73"/>
                <a:gd name="T24" fmla="*/ 22 w 33"/>
                <a:gd name="T25" fmla="*/ 61 h 73"/>
                <a:gd name="T26" fmla="*/ 27 w 33"/>
                <a:gd name="T27" fmla="*/ 56 h 73"/>
                <a:gd name="T28" fmla="*/ 22 w 33"/>
                <a:gd name="T29" fmla="*/ 61 h 73"/>
                <a:gd name="T30" fmla="*/ 6 w 33"/>
                <a:gd name="T31" fmla="*/ 48 h 73"/>
                <a:gd name="T32" fmla="*/ 10 w 33"/>
                <a:gd name="T33" fmla="*/ 53 h 73"/>
                <a:gd name="T34" fmla="*/ 14 w 33"/>
                <a:gd name="T35" fmla="*/ 53 h 73"/>
                <a:gd name="T36" fmla="*/ 19 w 33"/>
                <a:gd name="T37" fmla="*/ 48 h 73"/>
                <a:gd name="T38" fmla="*/ 14 w 33"/>
                <a:gd name="T39" fmla="*/ 53 h 73"/>
                <a:gd name="T40" fmla="*/ 22 w 33"/>
                <a:gd name="T41" fmla="*/ 48 h 73"/>
                <a:gd name="T42" fmla="*/ 27 w 33"/>
                <a:gd name="T43" fmla="*/ 53 h 73"/>
                <a:gd name="T44" fmla="*/ 6 w 33"/>
                <a:gd name="T45" fmla="*/ 45 h 73"/>
                <a:gd name="T46" fmla="*/ 10 w 33"/>
                <a:gd name="T47" fmla="*/ 40 h 73"/>
                <a:gd name="T48" fmla="*/ 6 w 33"/>
                <a:gd name="T49" fmla="*/ 45 h 73"/>
                <a:gd name="T50" fmla="*/ 14 w 33"/>
                <a:gd name="T51" fmla="*/ 40 h 73"/>
                <a:gd name="T52" fmla="*/ 19 w 33"/>
                <a:gd name="T53" fmla="*/ 45 h 73"/>
                <a:gd name="T54" fmla="*/ 22 w 33"/>
                <a:gd name="T55" fmla="*/ 45 h 73"/>
                <a:gd name="T56" fmla="*/ 27 w 33"/>
                <a:gd name="T57" fmla="*/ 40 h 73"/>
                <a:gd name="T58" fmla="*/ 22 w 33"/>
                <a:gd name="T59" fmla="*/ 45 h 73"/>
                <a:gd name="T60" fmla="*/ 6 w 33"/>
                <a:gd name="T61" fmla="*/ 7 h 73"/>
                <a:gd name="T62" fmla="*/ 27 w 33"/>
                <a:gd name="T63" fmla="*/ 36 h 73"/>
                <a:gd name="T64" fmla="*/ 27 w 33"/>
                <a:gd name="T65" fmla="*/ 0 h 73"/>
                <a:gd name="T66" fmla="*/ 0 w 33"/>
                <a:gd name="T67" fmla="*/ 6 h 73"/>
                <a:gd name="T68" fmla="*/ 6 w 33"/>
                <a:gd name="T69" fmla="*/ 73 h 73"/>
                <a:gd name="T70" fmla="*/ 33 w 33"/>
                <a:gd name="T71" fmla="*/ 67 h 73"/>
                <a:gd name="T72" fmla="*/ 27 w 33"/>
                <a:gd name="T7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" h="73">
                  <a:moveTo>
                    <a:pt x="6" y="69"/>
                  </a:moveTo>
                  <a:cubicBezTo>
                    <a:pt x="6" y="64"/>
                    <a:pt x="6" y="64"/>
                    <a:pt x="6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6" y="69"/>
                    <a:pt x="6" y="69"/>
                    <a:pt x="6" y="69"/>
                  </a:cubicBezTo>
                  <a:moveTo>
                    <a:pt x="14" y="69"/>
                  </a:moveTo>
                  <a:cubicBezTo>
                    <a:pt x="14" y="64"/>
                    <a:pt x="14" y="64"/>
                    <a:pt x="14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4" y="69"/>
                    <a:pt x="14" y="69"/>
                    <a:pt x="14" y="69"/>
                  </a:cubicBezTo>
                  <a:moveTo>
                    <a:pt x="22" y="69"/>
                  </a:moveTo>
                  <a:cubicBezTo>
                    <a:pt x="22" y="64"/>
                    <a:pt x="22" y="64"/>
                    <a:pt x="22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2" y="69"/>
                    <a:pt x="22" y="69"/>
                    <a:pt x="22" y="69"/>
                  </a:cubicBezTo>
                  <a:moveTo>
                    <a:pt x="6" y="61"/>
                  </a:moveTo>
                  <a:cubicBezTo>
                    <a:pt x="6" y="56"/>
                    <a:pt x="6" y="56"/>
                    <a:pt x="6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6" y="61"/>
                    <a:pt x="6" y="61"/>
                    <a:pt x="6" y="61"/>
                  </a:cubicBezTo>
                  <a:moveTo>
                    <a:pt x="14" y="61"/>
                  </a:moveTo>
                  <a:cubicBezTo>
                    <a:pt x="14" y="56"/>
                    <a:pt x="14" y="56"/>
                    <a:pt x="14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4" y="61"/>
                    <a:pt x="14" y="61"/>
                    <a:pt x="14" y="61"/>
                  </a:cubicBezTo>
                  <a:moveTo>
                    <a:pt x="22" y="61"/>
                  </a:moveTo>
                  <a:cubicBezTo>
                    <a:pt x="22" y="56"/>
                    <a:pt x="22" y="56"/>
                    <a:pt x="22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2" y="61"/>
                    <a:pt x="22" y="61"/>
                    <a:pt x="22" y="61"/>
                  </a:cubicBezTo>
                  <a:moveTo>
                    <a:pt x="6" y="53"/>
                  </a:moveTo>
                  <a:cubicBezTo>
                    <a:pt x="6" y="48"/>
                    <a:pt x="6" y="48"/>
                    <a:pt x="6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6" y="53"/>
                    <a:pt x="6" y="53"/>
                    <a:pt x="6" y="53"/>
                  </a:cubicBezTo>
                  <a:moveTo>
                    <a:pt x="14" y="53"/>
                  </a:moveTo>
                  <a:cubicBezTo>
                    <a:pt x="14" y="48"/>
                    <a:pt x="14" y="48"/>
                    <a:pt x="14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4" y="53"/>
                    <a:pt x="14" y="53"/>
                    <a:pt x="14" y="53"/>
                  </a:cubicBezTo>
                  <a:moveTo>
                    <a:pt x="22" y="53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2" y="53"/>
                    <a:pt x="22" y="53"/>
                    <a:pt x="22" y="53"/>
                  </a:cubicBezTo>
                  <a:moveTo>
                    <a:pt x="6" y="45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6" y="45"/>
                    <a:pt x="6" y="45"/>
                    <a:pt x="6" y="45"/>
                  </a:cubicBezTo>
                  <a:moveTo>
                    <a:pt x="14" y="45"/>
                  </a:moveTo>
                  <a:cubicBezTo>
                    <a:pt x="14" y="40"/>
                    <a:pt x="14" y="40"/>
                    <a:pt x="14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4" y="45"/>
                    <a:pt x="14" y="45"/>
                    <a:pt x="14" y="45"/>
                  </a:cubicBezTo>
                  <a:moveTo>
                    <a:pt x="22" y="45"/>
                  </a:moveTo>
                  <a:cubicBezTo>
                    <a:pt x="22" y="40"/>
                    <a:pt x="22" y="40"/>
                    <a:pt x="22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2" y="45"/>
                    <a:pt x="22" y="45"/>
                    <a:pt x="22" y="45"/>
                  </a:cubicBezTo>
                  <a:moveTo>
                    <a:pt x="6" y="3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6" y="36"/>
                    <a:pt x="6" y="36"/>
                    <a:pt x="6" y="36"/>
                  </a:cubicBezTo>
                  <a:moveTo>
                    <a:pt x="2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30" y="73"/>
                    <a:pt x="33" y="70"/>
                    <a:pt x="33" y="67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17"/>
            <p:cNvSpPr>
              <a:spLocks/>
            </p:cNvSpPr>
            <p:nvPr/>
          </p:nvSpPr>
          <p:spPr bwMode="auto">
            <a:xfrm>
              <a:off x="5570462" y="2919258"/>
              <a:ext cx="47983" cy="113642"/>
            </a:xfrm>
            <a:custGeom>
              <a:avLst/>
              <a:gdLst>
                <a:gd name="T0" fmla="*/ 3 w 8"/>
                <a:gd name="T1" fmla="*/ 0 h 19"/>
                <a:gd name="T2" fmla="*/ 0 w 8"/>
                <a:gd name="T3" fmla="*/ 3 h 19"/>
                <a:gd name="T4" fmla="*/ 0 w 8"/>
                <a:gd name="T5" fmla="*/ 16 h 19"/>
                <a:gd name="T6" fmla="*/ 3 w 8"/>
                <a:gd name="T7" fmla="*/ 19 h 19"/>
                <a:gd name="T8" fmla="*/ 3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7"/>
                    <a:pt x="3" y="12"/>
                    <a:pt x="0" y="16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7" y="14"/>
                    <a:pt x="8" y="6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18"/>
            <p:cNvSpPr>
              <a:spLocks/>
            </p:cNvSpPr>
            <p:nvPr/>
          </p:nvSpPr>
          <p:spPr bwMode="auto">
            <a:xfrm>
              <a:off x="5600766" y="2891480"/>
              <a:ext cx="70710" cy="179301"/>
            </a:xfrm>
            <a:custGeom>
              <a:avLst/>
              <a:gdLst>
                <a:gd name="T0" fmla="*/ 4 w 12"/>
                <a:gd name="T1" fmla="*/ 0 h 30"/>
                <a:gd name="T2" fmla="*/ 1 w 12"/>
                <a:gd name="T3" fmla="*/ 3 h 30"/>
                <a:gd name="T4" fmla="*/ 0 w 12"/>
                <a:gd name="T5" fmla="*/ 27 h 30"/>
                <a:gd name="T6" fmla="*/ 3 w 12"/>
                <a:gd name="T7" fmla="*/ 30 h 30"/>
                <a:gd name="T8" fmla="*/ 4 w 1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0">
                  <a:moveTo>
                    <a:pt x="4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7" y="10"/>
                    <a:pt x="7" y="20"/>
                    <a:pt x="0" y="27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1" y="22"/>
                    <a:pt x="12" y="9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19"/>
            <p:cNvSpPr>
              <a:spLocks/>
            </p:cNvSpPr>
            <p:nvPr/>
          </p:nvSpPr>
          <p:spPr bwMode="auto">
            <a:xfrm>
              <a:off x="5636121" y="2861176"/>
              <a:ext cx="88388" cy="244961"/>
            </a:xfrm>
            <a:custGeom>
              <a:avLst/>
              <a:gdLst>
                <a:gd name="T0" fmla="*/ 4 w 15"/>
                <a:gd name="T1" fmla="*/ 0 h 41"/>
                <a:gd name="T2" fmla="*/ 1 w 15"/>
                <a:gd name="T3" fmla="*/ 3 h 41"/>
                <a:gd name="T4" fmla="*/ 0 w 15"/>
                <a:gd name="T5" fmla="*/ 38 h 41"/>
                <a:gd name="T6" fmla="*/ 2 w 15"/>
                <a:gd name="T7" fmla="*/ 41 h 41"/>
                <a:gd name="T8" fmla="*/ 4 w 15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1">
                  <a:moveTo>
                    <a:pt x="4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0" y="13"/>
                    <a:pt x="9" y="29"/>
                    <a:pt x="0" y="38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4" y="30"/>
                    <a:pt x="15" y="12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20"/>
            <p:cNvSpPr>
              <a:spLocks/>
            </p:cNvSpPr>
            <p:nvPr/>
          </p:nvSpPr>
          <p:spPr bwMode="auto">
            <a:xfrm>
              <a:off x="5666426" y="2830871"/>
              <a:ext cx="113642" cy="315671"/>
            </a:xfrm>
            <a:custGeom>
              <a:avLst/>
              <a:gdLst>
                <a:gd name="T0" fmla="*/ 5 w 19"/>
                <a:gd name="T1" fmla="*/ 0 h 53"/>
                <a:gd name="T2" fmla="*/ 2 w 19"/>
                <a:gd name="T3" fmla="*/ 2 h 53"/>
                <a:gd name="T4" fmla="*/ 0 w 19"/>
                <a:gd name="T5" fmla="*/ 49 h 53"/>
                <a:gd name="T6" fmla="*/ 3 w 19"/>
                <a:gd name="T7" fmla="*/ 53 h 53"/>
                <a:gd name="T8" fmla="*/ 5 w 19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3">
                  <a:moveTo>
                    <a:pt x="5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4" y="16"/>
                    <a:pt x="13" y="37"/>
                    <a:pt x="0" y="49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17" y="39"/>
                    <a:pt x="19" y="15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511601" y="2882308"/>
            <a:ext cx="2610516" cy="1027332"/>
            <a:chOff x="8511601" y="2882308"/>
            <a:chExt cx="2610516" cy="1027332"/>
          </a:xfrm>
        </p:grpSpPr>
        <p:sp>
          <p:nvSpPr>
            <p:cNvPr id="68" name="矩形 67"/>
            <p:cNvSpPr/>
            <p:nvPr/>
          </p:nvSpPr>
          <p:spPr>
            <a:xfrm>
              <a:off x="8511601" y="2882308"/>
              <a:ext cx="2603929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8511601" y="3257154"/>
              <a:ext cx="2610516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168530" y="1740746"/>
            <a:ext cx="2603929" cy="1027332"/>
            <a:chOff x="1168530" y="1740746"/>
            <a:chExt cx="2603929" cy="1027332"/>
          </a:xfrm>
        </p:grpSpPr>
        <p:sp>
          <p:nvSpPr>
            <p:cNvPr id="71" name="矩形 70"/>
            <p:cNvSpPr/>
            <p:nvPr/>
          </p:nvSpPr>
          <p:spPr>
            <a:xfrm>
              <a:off x="1168530" y="1740746"/>
              <a:ext cx="2603929" cy="452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1267499" y="2115592"/>
              <a:ext cx="2504960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155830" y="4081742"/>
            <a:ext cx="2603929" cy="1027332"/>
            <a:chOff x="1155830" y="4081742"/>
            <a:chExt cx="2603929" cy="1027332"/>
          </a:xfrm>
        </p:grpSpPr>
        <p:sp>
          <p:nvSpPr>
            <p:cNvPr id="74" name="矩形 73"/>
            <p:cNvSpPr/>
            <p:nvPr/>
          </p:nvSpPr>
          <p:spPr>
            <a:xfrm>
              <a:off x="1155830" y="4081742"/>
              <a:ext cx="2603929" cy="452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1254799" y="4456588"/>
              <a:ext cx="2504960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524301" y="5258652"/>
            <a:ext cx="2610516" cy="1027332"/>
            <a:chOff x="8524301" y="5258652"/>
            <a:chExt cx="2610516" cy="1027332"/>
          </a:xfrm>
        </p:grpSpPr>
        <p:sp>
          <p:nvSpPr>
            <p:cNvPr id="77" name="矩形 76"/>
            <p:cNvSpPr/>
            <p:nvPr/>
          </p:nvSpPr>
          <p:spPr>
            <a:xfrm>
              <a:off x="8524301" y="5258652"/>
              <a:ext cx="2603929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8524301" y="5633498"/>
              <a:ext cx="2610516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基于演示设计的一站式在线演示、素材销售、服务交易系统</a:t>
              </a:r>
            </a:p>
          </p:txBody>
        </p:sp>
      </p:grpSp>
      <p:sp>
        <p:nvSpPr>
          <p:cNvPr id="79" name="椭圆 78"/>
          <p:cNvSpPr/>
          <p:nvPr/>
        </p:nvSpPr>
        <p:spPr>
          <a:xfrm flipH="1">
            <a:off x="5933041" y="205046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0" name="椭圆 79"/>
          <p:cNvSpPr/>
          <p:nvPr/>
        </p:nvSpPr>
        <p:spPr>
          <a:xfrm flipH="1">
            <a:off x="5933041" y="321839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1" name="椭圆 80"/>
          <p:cNvSpPr/>
          <p:nvPr/>
        </p:nvSpPr>
        <p:spPr>
          <a:xfrm flipH="1">
            <a:off x="5933041" y="441211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2" name="椭圆 81"/>
          <p:cNvSpPr/>
          <p:nvPr/>
        </p:nvSpPr>
        <p:spPr>
          <a:xfrm flipH="1">
            <a:off x="5933041" y="5604730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3" name="组合 82"/>
          <p:cNvGrpSpPr/>
          <p:nvPr/>
        </p:nvGrpSpPr>
        <p:grpSpPr>
          <a:xfrm>
            <a:off x="3868463" y="1785865"/>
            <a:ext cx="2087303" cy="914607"/>
            <a:chOff x="3868463" y="1785865"/>
            <a:chExt cx="2087303" cy="914607"/>
          </a:xfrm>
        </p:grpSpPr>
        <p:sp>
          <p:nvSpPr>
            <p:cNvPr id="84" name="Freeform 11"/>
            <p:cNvSpPr>
              <a:spLocks/>
            </p:cNvSpPr>
            <p:nvPr/>
          </p:nvSpPr>
          <p:spPr bwMode="auto">
            <a:xfrm>
              <a:off x="3868463" y="1785865"/>
              <a:ext cx="2087303" cy="914607"/>
            </a:xfrm>
            <a:custGeom>
              <a:avLst/>
              <a:gdLst>
                <a:gd name="T0" fmla="*/ 1133 w 1133"/>
                <a:gd name="T1" fmla="*/ 217 h 497"/>
                <a:gd name="T2" fmla="*/ 860 w 1133"/>
                <a:gd name="T3" fmla="*/ 0 h 497"/>
                <a:gd name="T4" fmla="*/ 0 w 1133"/>
                <a:gd name="T5" fmla="*/ 0 h 497"/>
                <a:gd name="T6" fmla="*/ 0 w 1133"/>
                <a:gd name="T7" fmla="*/ 215 h 497"/>
                <a:gd name="T8" fmla="*/ 33 w 1133"/>
                <a:gd name="T9" fmla="*/ 246 h 497"/>
                <a:gd name="T10" fmla="*/ 0 w 1133"/>
                <a:gd name="T11" fmla="*/ 270 h 497"/>
                <a:gd name="T12" fmla="*/ 0 w 1133"/>
                <a:gd name="T13" fmla="*/ 497 h 497"/>
                <a:gd name="T14" fmla="*/ 850 w 1133"/>
                <a:gd name="T15" fmla="*/ 497 h 497"/>
                <a:gd name="T16" fmla="*/ 1121 w 1133"/>
                <a:gd name="T17" fmla="*/ 286 h 497"/>
                <a:gd name="T18" fmla="*/ 1133 w 1133"/>
                <a:gd name="T19" fmla="*/ 225 h 497"/>
                <a:gd name="T20" fmla="*/ 1133 w 1133"/>
                <a:gd name="T21" fmla="*/ 217 h 497"/>
                <a:gd name="connsiteX0" fmla="*/ 10000 w 10001"/>
                <a:gd name="connsiteY0" fmla="*/ 4366 h 10000"/>
                <a:gd name="connsiteX1" fmla="*/ 7590 w 10001"/>
                <a:gd name="connsiteY1" fmla="*/ 0 h 10000"/>
                <a:gd name="connsiteX2" fmla="*/ 0 w 10001"/>
                <a:gd name="connsiteY2" fmla="*/ 0 h 10000"/>
                <a:gd name="connsiteX3" fmla="*/ 0 w 10001"/>
                <a:gd name="connsiteY3" fmla="*/ 4326 h 10000"/>
                <a:gd name="connsiteX4" fmla="*/ 291 w 10001"/>
                <a:gd name="connsiteY4" fmla="*/ 4950 h 10000"/>
                <a:gd name="connsiteX5" fmla="*/ 0 w 10001"/>
                <a:gd name="connsiteY5" fmla="*/ 5433 h 10000"/>
                <a:gd name="connsiteX6" fmla="*/ 0 w 10001"/>
                <a:gd name="connsiteY6" fmla="*/ 10000 h 10000"/>
                <a:gd name="connsiteX7" fmla="*/ 7502 w 10001"/>
                <a:gd name="connsiteY7" fmla="*/ 10000 h 10000"/>
                <a:gd name="connsiteX8" fmla="*/ 10001 w 10001"/>
                <a:gd name="connsiteY8" fmla="*/ 5602 h 10000"/>
                <a:gd name="connsiteX9" fmla="*/ 10000 w 10001"/>
                <a:gd name="connsiteY9" fmla="*/ 4527 h 10000"/>
                <a:gd name="connsiteX10" fmla="*/ 10000 w 10001"/>
                <a:gd name="connsiteY10" fmla="*/ 4366 h 10000"/>
                <a:gd name="connsiteX0" fmla="*/ 10000 w 10307"/>
                <a:gd name="connsiteY0" fmla="*/ 4366 h 10000"/>
                <a:gd name="connsiteX1" fmla="*/ 7590 w 10307"/>
                <a:gd name="connsiteY1" fmla="*/ 0 h 10000"/>
                <a:gd name="connsiteX2" fmla="*/ 0 w 10307"/>
                <a:gd name="connsiteY2" fmla="*/ 0 h 10000"/>
                <a:gd name="connsiteX3" fmla="*/ 0 w 10307"/>
                <a:gd name="connsiteY3" fmla="*/ 4326 h 10000"/>
                <a:gd name="connsiteX4" fmla="*/ 291 w 10307"/>
                <a:gd name="connsiteY4" fmla="*/ 4950 h 10000"/>
                <a:gd name="connsiteX5" fmla="*/ 0 w 10307"/>
                <a:gd name="connsiteY5" fmla="*/ 5433 h 10000"/>
                <a:gd name="connsiteX6" fmla="*/ 0 w 10307"/>
                <a:gd name="connsiteY6" fmla="*/ 10000 h 10000"/>
                <a:gd name="connsiteX7" fmla="*/ 7502 w 10307"/>
                <a:gd name="connsiteY7" fmla="*/ 10000 h 10000"/>
                <a:gd name="connsiteX8" fmla="*/ 10001 w 10307"/>
                <a:gd name="connsiteY8" fmla="*/ 5602 h 10000"/>
                <a:gd name="connsiteX9" fmla="*/ 10000 w 10307"/>
                <a:gd name="connsiteY9" fmla="*/ 4366 h 10000"/>
                <a:gd name="connsiteX0" fmla="*/ 10000 w 10001"/>
                <a:gd name="connsiteY0" fmla="*/ 4366 h 10000"/>
                <a:gd name="connsiteX1" fmla="*/ 7590 w 10001"/>
                <a:gd name="connsiteY1" fmla="*/ 0 h 10000"/>
                <a:gd name="connsiteX2" fmla="*/ 0 w 10001"/>
                <a:gd name="connsiteY2" fmla="*/ 0 h 10000"/>
                <a:gd name="connsiteX3" fmla="*/ 0 w 10001"/>
                <a:gd name="connsiteY3" fmla="*/ 4326 h 10000"/>
                <a:gd name="connsiteX4" fmla="*/ 291 w 10001"/>
                <a:gd name="connsiteY4" fmla="*/ 4950 h 10000"/>
                <a:gd name="connsiteX5" fmla="*/ 0 w 10001"/>
                <a:gd name="connsiteY5" fmla="*/ 5433 h 10000"/>
                <a:gd name="connsiteX6" fmla="*/ 0 w 10001"/>
                <a:gd name="connsiteY6" fmla="*/ 10000 h 10000"/>
                <a:gd name="connsiteX7" fmla="*/ 7502 w 10001"/>
                <a:gd name="connsiteY7" fmla="*/ 10000 h 10000"/>
                <a:gd name="connsiteX8" fmla="*/ 10001 w 10001"/>
                <a:gd name="connsiteY8" fmla="*/ 5602 h 10000"/>
                <a:gd name="connsiteX9" fmla="*/ 10000 w 10001"/>
                <a:gd name="connsiteY9" fmla="*/ 4366 h 10000"/>
                <a:gd name="connsiteX0" fmla="*/ 10010 w 10010"/>
                <a:gd name="connsiteY0" fmla="*/ 4709 h 10000"/>
                <a:gd name="connsiteX1" fmla="*/ 7590 w 10010"/>
                <a:gd name="connsiteY1" fmla="*/ 0 h 10000"/>
                <a:gd name="connsiteX2" fmla="*/ 0 w 10010"/>
                <a:gd name="connsiteY2" fmla="*/ 0 h 10000"/>
                <a:gd name="connsiteX3" fmla="*/ 0 w 10010"/>
                <a:gd name="connsiteY3" fmla="*/ 4326 h 10000"/>
                <a:gd name="connsiteX4" fmla="*/ 291 w 10010"/>
                <a:gd name="connsiteY4" fmla="*/ 4950 h 10000"/>
                <a:gd name="connsiteX5" fmla="*/ 0 w 10010"/>
                <a:gd name="connsiteY5" fmla="*/ 5433 h 10000"/>
                <a:gd name="connsiteX6" fmla="*/ 0 w 10010"/>
                <a:gd name="connsiteY6" fmla="*/ 10000 h 10000"/>
                <a:gd name="connsiteX7" fmla="*/ 7502 w 10010"/>
                <a:gd name="connsiteY7" fmla="*/ 10000 h 10000"/>
                <a:gd name="connsiteX8" fmla="*/ 10001 w 10010"/>
                <a:gd name="connsiteY8" fmla="*/ 5602 h 10000"/>
                <a:gd name="connsiteX9" fmla="*/ 10010 w 10010"/>
                <a:gd name="connsiteY9" fmla="*/ 4709 h 10000"/>
                <a:gd name="connsiteX0" fmla="*/ 10010 w 10011"/>
                <a:gd name="connsiteY0" fmla="*/ 4709 h 10000"/>
                <a:gd name="connsiteX1" fmla="*/ 7590 w 10011"/>
                <a:gd name="connsiteY1" fmla="*/ 0 h 10000"/>
                <a:gd name="connsiteX2" fmla="*/ 0 w 10011"/>
                <a:gd name="connsiteY2" fmla="*/ 0 h 10000"/>
                <a:gd name="connsiteX3" fmla="*/ 0 w 10011"/>
                <a:gd name="connsiteY3" fmla="*/ 4326 h 10000"/>
                <a:gd name="connsiteX4" fmla="*/ 291 w 10011"/>
                <a:gd name="connsiteY4" fmla="*/ 4950 h 10000"/>
                <a:gd name="connsiteX5" fmla="*/ 0 w 10011"/>
                <a:gd name="connsiteY5" fmla="*/ 5433 h 10000"/>
                <a:gd name="connsiteX6" fmla="*/ 0 w 10011"/>
                <a:gd name="connsiteY6" fmla="*/ 10000 h 10000"/>
                <a:gd name="connsiteX7" fmla="*/ 7502 w 10011"/>
                <a:gd name="connsiteY7" fmla="*/ 10000 h 10000"/>
                <a:gd name="connsiteX8" fmla="*/ 10011 w 10011"/>
                <a:gd name="connsiteY8" fmla="*/ 5442 h 10000"/>
                <a:gd name="connsiteX9" fmla="*/ 10010 w 10011"/>
                <a:gd name="connsiteY9" fmla="*/ 4709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11" h="10000">
                  <a:moveTo>
                    <a:pt x="10010" y="4709"/>
                  </a:moveTo>
                  <a:lnTo>
                    <a:pt x="7590" y="0"/>
                  </a:lnTo>
                  <a:lnTo>
                    <a:pt x="0" y="0"/>
                  </a:lnTo>
                  <a:lnTo>
                    <a:pt x="0" y="4326"/>
                  </a:lnTo>
                  <a:lnTo>
                    <a:pt x="291" y="4950"/>
                  </a:lnTo>
                  <a:lnTo>
                    <a:pt x="0" y="5433"/>
                  </a:lnTo>
                  <a:lnTo>
                    <a:pt x="0" y="10000"/>
                  </a:lnTo>
                  <a:lnTo>
                    <a:pt x="7502" y="10000"/>
                  </a:lnTo>
                  <a:lnTo>
                    <a:pt x="10011" y="5442"/>
                  </a:lnTo>
                  <a:cubicBezTo>
                    <a:pt x="10011" y="5030"/>
                    <a:pt x="10010" y="5121"/>
                    <a:pt x="10010" y="4709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4777842" y="1882571"/>
              <a:ext cx="755751" cy="751554"/>
              <a:chOff x="4268788" y="1928813"/>
              <a:chExt cx="571500" cy="568326"/>
            </a:xfrm>
            <a:solidFill>
              <a:schemeClr val="bg1">
                <a:alpha val="80000"/>
              </a:schemeClr>
            </a:solidFill>
          </p:grpSpPr>
          <p:sp>
            <p:nvSpPr>
              <p:cNvPr id="88" name="Freeform 35"/>
              <p:cNvSpPr>
                <a:spLocks/>
              </p:cNvSpPr>
              <p:nvPr/>
            </p:nvSpPr>
            <p:spPr bwMode="auto">
              <a:xfrm>
                <a:off x="4554538" y="1928813"/>
                <a:ext cx="19050" cy="23813"/>
              </a:xfrm>
              <a:custGeom>
                <a:avLst/>
                <a:gdLst>
                  <a:gd name="T0" fmla="*/ 5 w 5"/>
                  <a:gd name="T1" fmla="*/ 6 h 6"/>
                  <a:gd name="T2" fmla="*/ 5 w 5"/>
                  <a:gd name="T3" fmla="*/ 0 h 6"/>
                  <a:gd name="T4" fmla="*/ 0 w 5"/>
                  <a:gd name="T5" fmla="*/ 0 h 6"/>
                  <a:gd name="T6" fmla="*/ 0 w 5"/>
                  <a:gd name="T7" fmla="*/ 6 h 6"/>
                  <a:gd name="T8" fmla="*/ 5 w 5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6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6"/>
                      <a:pt x="3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36"/>
              <p:cNvSpPr>
                <a:spLocks/>
              </p:cNvSpPr>
              <p:nvPr/>
            </p:nvSpPr>
            <p:spPr bwMode="auto">
              <a:xfrm>
                <a:off x="4603750" y="1933576"/>
                <a:ext cx="22225" cy="25400"/>
              </a:xfrm>
              <a:custGeom>
                <a:avLst/>
                <a:gdLst>
                  <a:gd name="T0" fmla="*/ 1 w 6"/>
                  <a:gd name="T1" fmla="*/ 0 h 7"/>
                  <a:gd name="T2" fmla="*/ 0 w 6"/>
                  <a:gd name="T3" fmla="*/ 6 h 7"/>
                  <a:gd name="T4" fmla="*/ 4 w 6"/>
                  <a:gd name="T5" fmla="*/ 7 h 7"/>
                  <a:gd name="T6" fmla="*/ 6 w 6"/>
                  <a:gd name="T7" fmla="*/ 1 h 7"/>
                  <a:gd name="T8" fmla="*/ 1 w 6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1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1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37"/>
              <p:cNvSpPr>
                <a:spLocks/>
              </p:cNvSpPr>
              <p:nvPr/>
            </p:nvSpPr>
            <p:spPr bwMode="auto">
              <a:xfrm>
                <a:off x="4648200" y="1947863"/>
                <a:ext cx="26988" cy="26988"/>
              </a:xfrm>
              <a:custGeom>
                <a:avLst/>
                <a:gdLst>
                  <a:gd name="T0" fmla="*/ 3 w 7"/>
                  <a:gd name="T1" fmla="*/ 0 h 7"/>
                  <a:gd name="T2" fmla="*/ 0 w 7"/>
                  <a:gd name="T3" fmla="*/ 6 h 7"/>
                  <a:gd name="T4" fmla="*/ 4 w 7"/>
                  <a:gd name="T5" fmla="*/ 7 h 7"/>
                  <a:gd name="T6" fmla="*/ 7 w 7"/>
                  <a:gd name="T7" fmla="*/ 2 h 7"/>
                  <a:gd name="T8" fmla="*/ 3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6"/>
                      <a:pt x="3" y="7"/>
                      <a:pt x="4" y="7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38"/>
              <p:cNvSpPr>
                <a:spLocks/>
              </p:cNvSpPr>
              <p:nvPr/>
            </p:nvSpPr>
            <p:spPr bwMode="auto">
              <a:xfrm>
                <a:off x="4694238" y="1970088"/>
                <a:ext cx="25400" cy="30163"/>
              </a:xfrm>
              <a:custGeom>
                <a:avLst/>
                <a:gdLst>
                  <a:gd name="T0" fmla="*/ 3 w 7"/>
                  <a:gd name="T1" fmla="*/ 0 h 8"/>
                  <a:gd name="T2" fmla="*/ 0 w 7"/>
                  <a:gd name="T3" fmla="*/ 5 h 8"/>
                  <a:gd name="T4" fmla="*/ 3 w 7"/>
                  <a:gd name="T5" fmla="*/ 8 h 8"/>
                  <a:gd name="T6" fmla="*/ 7 w 7"/>
                  <a:gd name="T7" fmla="*/ 3 h 8"/>
                  <a:gd name="T8" fmla="*/ 3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3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2" y="7"/>
                      <a:pt x="3" y="8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2"/>
                      <a:pt x="5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39"/>
              <p:cNvSpPr>
                <a:spLocks/>
              </p:cNvSpPr>
              <p:nvPr/>
            </p:nvSpPr>
            <p:spPr bwMode="auto">
              <a:xfrm>
                <a:off x="4730750" y="2000251"/>
                <a:ext cx="30163" cy="30163"/>
              </a:xfrm>
              <a:custGeom>
                <a:avLst/>
                <a:gdLst>
                  <a:gd name="T0" fmla="*/ 4 w 8"/>
                  <a:gd name="T1" fmla="*/ 0 h 8"/>
                  <a:gd name="T2" fmla="*/ 0 w 8"/>
                  <a:gd name="T3" fmla="*/ 5 h 8"/>
                  <a:gd name="T4" fmla="*/ 3 w 8"/>
                  <a:gd name="T5" fmla="*/ 8 h 8"/>
                  <a:gd name="T6" fmla="*/ 8 w 8"/>
                  <a:gd name="T7" fmla="*/ 4 h 8"/>
                  <a:gd name="T8" fmla="*/ 4 w 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4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2" y="7"/>
                      <a:pt x="3" y="8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3"/>
                      <a:pt x="6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40"/>
              <p:cNvSpPr>
                <a:spLocks/>
              </p:cNvSpPr>
              <p:nvPr/>
            </p:nvSpPr>
            <p:spPr bwMode="auto">
              <a:xfrm>
                <a:off x="4765675" y="2041526"/>
                <a:ext cx="30163" cy="26988"/>
              </a:xfrm>
              <a:custGeom>
                <a:avLst/>
                <a:gdLst>
                  <a:gd name="T0" fmla="*/ 5 w 8"/>
                  <a:gd name="T1" fmla="*/ 0 h 7"/>
                  <a:gd name="T2" fmla="*/ 0 w 8"/>
                  <a:gd name="T3" fmla="*/ 4 h 7"/>
                  <a:gd name="T4" fmla="*/ 2 w 8"/>
                  <a:gd name="T5" fmla="*/ 7 h 7"/>
                  <a:gd name="T6" fmla="*/ 8 w 8"/>
                  <a:gd name="T7" fmla="*/ 4 h 7"/>
                  <a:gd name="T8" fmla="*/ 5 w 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5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1" y="6"/>
                      <a:pt x="2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2"/>
                      <a:pt x="6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41"/>
              <p:cNvSpPr>
                <a:spLocks/>
              </p:cNvSpPr>
              <p:nvPr/>
            </p:nvSpPr>
            <p:spPr bwMode="auto">
              <a:xfrm>
                <a:off x="4791075" y="2087563"/>
                <a:ext cx="26988" cy="25400"/>
              </a:xfrm>
              <a:custGeom>
                <a:avLst/>
                <a:gdLst>
                  <a:gd name="T0" fmla="*/ 5 w 7"/>
                  <a:gd name="T1" fmla="*/ 0 h 7"/>
                  <a:gd name="T2" fmla="*/ 0 w 7"/>
                  <a:gd name="T3" fmla="*/ 3 h 7"/>
                  <a:gd name="T4" fmla="*/ 1 w 7"/>
                  <a:gd name="T5" fmla="*/ 7 h 7"/>
                  <a:gd name="T6" fmla="*/ 7 w 7"/>
                  <a:gd name="T7" fmla="*/ 4 h 7"/>
                  <a:gd name="T8" fmla="*/ 5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5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5"/>
                      <a:pt x="1" y="7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6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42"/>
              <p:cNvSpPr>
                <a:spLocks/>
              </p:cNvSpPr>
              <p:nvPr/>
            </p:nvSpPr>
            <p:spPr bwMode="auto">
              <a:xfrm>
                <a:off x="4806950" y="2136776"/>
                <a:ext cx="25400" cy="22225"/>
              </a:xfrm>
              <a:custGeom>
                <a:avLst/>
                <a:gdLst>
                  <a:gd name="T0" fmla="*/ 6 w 7"/>
                  <a:gd name="T1" fmla="*/ 0 h 6"/>
                  <a:gd name="T2" fmla="*/ 0 w 7"/>
                  <a:gd name="T3" fmla="*/ 2 h 6"/>
                  <a:gd name="T4" fmla="*/ 1 w 7"/>
                  <a:gd name="T5" fmla="*/ 6 h 6"/>
                  <a:gd name="T6" fmla="*/ 7 w 7"/>
                  <a:gd name="T7" fmla="*/ 4 h 6"/>
                  <a:gd name="T8" fmla="*/ 6 w 7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4"/>
                      <a:pt x="1" y="6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43"/>
              <p:cNvSpPr>
                <a:spLocks/>
              </p:cNvSpPr>
              <p:nvPr/>
            </p:nvSpPr>
            <p:spPr bwMode="auto">
              <a:xfrm>
                <a:off x="4818063" y="2189163"/>
                <a:ext cx="22225" cy="19050"/>
              </a:xfrm>
              <a:custGeom>
                <a:avLst/>
                <a:gdLst>
                  <a:gd name="T0" fmla="*/ 6 w 6"/>
                  <a:gd name="T1" fmla="*/ 0 h 5"/>
                  <a:gd name="T2" fmla="*/ 0 w 6"/>
                  <a:gd name="T3" fmla="*/ 0 h 5"/>
                  <a:gd name="T4" fmla="*/ 0 w 6"/>
                  <a:gd name="T5" fmla="*/ 5 h 5"/>
                  <a:gd name="T6" fmla="*/ 6 w 6"/>
                  <a:gd name="T7" fmla="*/ 4 h 5"/>
                  <a:gd name="T8" fmla="*/ 6 w 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44"/>
              <p:cNvSpPr>
                <a:spLocks/>
              </p:cNvSpPr>
              <p:nvPr/>
            </p:nvSpPr>
            <p:spPr bwMode="auto">
              <a:xfrm>
                <a:off x="4814888" y="2238376"/>
                <a:ext cx="25400" cy="17463"/>
              </a:xfrm>
              <a:custGeom>
                <a:avLst/>
                <a:gdLst>
                  <a:gd name="T0" fmla="*/ 7 w 7"/>
                  <a:gd name="T1" fmla="*/ 1 h 5"/>
                  <a:gd name="T2" fmla="*/ 1 w 7"/>
                  <a:gd name="T3" fmla="*/ 0 h 5"/>
                  <a:gd name="T4" fmla="*/ 0 w 7"/>
                  <a:gd name="T5" fmla="*/ 4 h 5"/>
                  <a:gd name="T6" fmla="*/ 6 w 7"/>
                  <a:gd name="T7" fmla="*/ 5 h 5"/>
                  <a:gd name="T8" fmla="*/ 7 w 7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7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4"/>
                      <a:pt x="7" y="2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45"/>
              <p:cNvSpPr>
                <a:spLocks/>
              </p:cNvSpPr>
              <p:nvPr/>
            </p:nvSpPr>
            <p:spPr bwMode="auto">
              <a:xfrm>
                <a:off x="4802188" y="2286001"/>
                <a:ext cx="26988" cy="23813"/>
              </a:xfrm>
              <a:custGeom>
                <a:avLst/>
                <a:gdLst>
                  <a:gd name="T0" fmla="*/ 7 w 7"/>
                  <a:gd name="T1" fmla="*/ 1 h 6"/>
                  <a:gd name="T2" fmla="*/ 1 w 7"/>
                  <a:gd name="T3" fmla="*/ 0 h 6"/>
                  <a:gd name="T4" fmla="*/ 0 w 7"/>
                  <a:gd name="T5" fmla="*/ 4 h 6"/>
                  <a:gd name="T6" fmla="*/ 6 w 7"/>
                  <a:gd name="T7" fmla="*/ 6 h 6"/>
                  <a:gd name="T8" fmla="*/ 7 w 7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7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4"/>
                      <a:pt x="7" y="3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46"/>
              <p:cNvSpPr>
                <a:spLocks/>
              </p:cNvSpPr>
              <p:nvPr/>
            </p:nvSpPr>
            <p:spPr bwMode="auto">
              <a:xfrm>
                <a:off x="4779963" y="2332038"/>
                <a:ext cx="30163" cy="25400"/>
              </a:xfrm>
              <a:custGeom>
                <a:avLst/>
                <a:gdLst>
                  <a:gd name="T0" fmla="*/ 8 w 8"/>
                  <a:gd name="T1" fmla="*/ 3 h 7"/>
                  <a:gd name="T2" fmla="*/ 3 w 8"/>
                  <a:gd name="T3" fmla="*/ 0 h 7"/>
                  <a:gd name="T4" fmla="*/ 0 w 8"/>
                  <a:gd name="T5" fmla="*/ 3 h 7"/>
                  <a:gd name="T6" fmla="*/ 6 w 8"/>
                  <a:gd name="T7" fmla="*/ 7 h 7"/>
                  <a:gd name="T8" fmla="*/ 8 w 8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8" y="3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5"/>
                      <a:pt x="8" y="4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47"/>
              <p:cNvSpPr>
                <a:spLocks/>
              </p:cNvSpPr>
              <p:nvPr/>
            </p:nvSpPr>
            <p:spPr bwMode="auto">
              <a:xfrm>
                <a:off x="4754563" y="2373313"/>
                <a:ext cx="30163" cy="25400"/>
              </a:xfrm>
              <a:custGeom>
                <a:avLst/>
                <a:gdLst>
                  <a:gd name="T0" fmla="*/ 8 w 8"/>
                  <a:gd name="T1" fmla="*/ 3 h 7"/>
                  <a:gd name="T2" fmla="*/ 3 w 8"/>
                  <a:gd name="T3" fmla="*/ 0 h 7"/>
                  <a:gd name="T4" fmla="*/ 0 w 8"/>
                  <a:gd name="T5" fmla="*/ 3 h 7"/>
                  <a:gd name="T6" fmla="*/ 5 w 8"/>
                  <a:gd name="T7" fmla="*/ 7 h 7"/>
                  <a:gd name="T8" fmla="*/ 8 w 8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8" y="3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6"/>
                      <a:pt x="7" y="5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48"/>
              <p:cNvSpPr>
                <a:spLocks/>
              </p:cNvSpPr>
              <p:nvPr/>
            </p:nvSpPr>
            <p:spPr bwMode="auto">
              <a:xfrm>
                <a:off x="4719638" y="2406651"/>
                <a:ext cx="26988" cy="30163"/>
              </a:xfrm>
              <a:custGeom>
                <a:avLst/>
                <a:gdLst>
                  <a:gd name="T0" fmla="*/ 7 w 7"/>
                  <a:gd name="T1" fmla="*/ 5 h 8"/>
                  <a:gd name="T2" fmla="*/ 3 w 7"/>
                  <a:gd name="T3" fmla="*/ 0 h 8"/>
                  <a:gd name="T4" fmla="*/ 0 w 7"/>
                  <a:gd name="T5" fmla="*/ 3 h 8"/>
                  <a:gd name="T6" fmla="*/ 4 w 7"/>
                  <a:gd name="T7" fmla="*/ 8 h 8"/>
                  <a:gd name="T8" fmla="*/ 7 w 7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5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7"/>
                      <a:pt x="6" y="6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49"/>
              <p:cNvSpPr>
                <a:spLocks/>
              </p:cNvSpPr>
              <p:nvPr/>
            </p:nvSpPr>
            <p:spPr bwMode="auto">
              <a:xfrm>
                <a:off x="4678363" y="2436813"/>
                <a:ext cx="26988" cy="30163"/>
              </a:xfrm>
              <a:custGeom>
                <a:avLst/>
                <a:gdLst>
                  <a:gd name="T0" fmla="*/ 7 w 7"/>
                  <a:gd name="T1" fmla="*/ 5 h 8"/>
                  <a:gd name="T2" fmla="*/ 4 w 7"/>
                  <a:gd name="T3" fmla="*/ 0 h 8"/>
                  <a:gd name="T4" fmla="*/ 0 w 7"/>
                  <a:gd name="T5" fmla="*/ 2 h 8"/>
                  <a:gd name="T6" fmla="*/ 3 w 7"/>
                  <a:gd name="T7" fmla="*/ 8 h 8"/>
                  <a:gd name="T8" fmla="*/ 7 w 7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5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7"/>
                      <a:pt x="6" y="6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50"/>
              <p:cNvSpPr>
                <a:spLocks/>
              </p:cNvSpPr>
              <p:nvPr/>
            </p:nvSpPr>
            <p:spPr bwMode="auto">
              <a:xfrm>
                <a:off x="4633913" y="2459038"/>
                <a:ext cx="25400" cy="26988"/>
              </a:xfrm>
              <a:custGeom>
                <a:avLst/>
                <a:gdLst>
                  <a:gd name="T0" fmla="*/ 7 w 7"/>
                  <a:gd name="T1" fmla="*/ 6 h 7"/>
                  <a:gd name="T2" fmla="*/ 4 w 7"/>
                  <a:gd name="T3" fmla="*/ 0 h 7"/>
                  <a:gd name="T4" fmla="*/ 0 w 7"/>
                  <a:gd name="T5" fmla="*/ 1 h 7"/>
                  <a:gd name="T6" fmla="*/ 2 w 7"/>
                  <a:gd name="T7" fmla="*/ 7 h 7"/>
                  <a:gd name="T8" fmla="*/ 7 w 7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6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0" y="1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4" y="7"/>
                      <a:pt x="5" y="6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51"/>
              <p:cNvSpPr>
                <a:spLocks/>
              </p:cNvSpPr>
              <p:nvPr/>
            </p:nvSpPr>
            <p:spPr bwMode="auto">
              <a:xfrm>
                <a:off x="4587875" y="2470151"/>
                <a:ext cx="19050" cy="26988"/>
              </a:xfrm>
              <a:custGeom>
                <a:avLst/>
                <a:gdLst>
                  <a:gd name="T0" fmla="*/ 5 w 5"/>
                  <a:gd name="T1" fmla="*/ 6 h 7"/>
                  <a:gd name="T2" fmla="*/ 4 w 5"/>
                  <a:gd name="T3" fmla="*/ 0 h 7"/>
                  <a:gd name="T4" fmla="*/ 0 w 5"/>
                  <a:gd name="T5" fmla="*/ 1 h 7"/>
                  <a:gd name="T6" fmla="*/ 1 w 5"/>
                  <a:gd name="T7" fmla="*/ 7 h 7"/>
                  <a:gd name="T8" fmla="*/ 5 w 5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5" y="6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1"/>
                      <a:pt x="0" y="1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4" y="7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52"/>
              <p:cNvSpPr>
                <a:spLocks/>
              </p:cNvSpPr>
              <p:nvPr/>
            </p:nvSpPr>
            <p:spPr bwMode="auto">
              <a:xfrm>
                <a:off x="4540250" y="2474913"/>
                <a:ext cx="14288" cy="222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6 h 6"/>
                  <a:gd name="T4" fmla="*/ 4 w 4"/>
                  <a:gd name="T5" fmla="*/ 6 h 6"/>
                  <a:gd name="T6" fmla="*/ 4 w 4"/>
                  <a:gd name="T7" fmla="*/ 0 h 6"/>
                  <a:gd name="T8" fmla="*/ 0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3" y="6"/>
                      <a:pt x="4" y="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53"/>
              <p:cNvSpPr>
                <a:spLocks/>
              </p:cNvSpPr>
              <p:nvPr/>
            </p:nvSpPr>
            <p:spPr bwMode="auto">
              <a:xfrm>
                <a:off x="4487863" y="2466976"/>
                <a:ext cx="17463" cy="26988"/>
              </a:xfrm>
              <a:custGeom>
                <a:avLst/>
                <a:gdLst>
                  <a:gd name="T0" fmla="*/ 4 w 5"/>
                  <a:gd name="T1" fmla="*/ 7 h 7"/>
                  <a:gd name="T2" fmla="*/ 5 w 5"/>
                  <a:gd name="T3" fmla="*/ 1 h 7"/>
                  <a:gd name="T4" fmla="*/ 1 w 5"/>
                  <a:gd name="T5" fmla="*/ 0 h 7"/>
                  <a:gd name="T6" fmla="*/ 0 w 5"/>
                  <a:gd name="T7" fmla="*/ 6 h 7"/>
                  <a:gd name="T8" fmla="*/ 4 w 5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4" y="7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0"/>
                      <a:pt x="1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3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54"/>
              <p:cNvSpPr>
                <a:spLocks/>
              </p:cNvSpPr>
              <p:nvPr/>
            </p:nvSpPr>
            <p:spPr bwMode="auto">
              <a:xfrm>
                <a:off x="4438650" y="2452688"/>
                <a:ext cx="22225" cy="25400"/>
              </a:xfrm>
              <a:custGeom>
                <a:avLst/>
                <a:gdLst>
                  <a:gd name="T0" fmla="*/ 4 w 6"/>
                  <a:gd name="T1" fmla="*/ 7 h 7"/>
                  <a:gd name="T2" fmla="*/ 6 w 6"/>
                  <a:gd name="T3" fmla="*/ 1 h 7"/>
                  <a:gd name="T4" fmla="*/ 2 w 6"/>
                  <a:gd name="T5" fmla="*/ 0 h 7"/>
                  <a:gd name="T6" fmla="*/ 0 w 6"/>
                  <a:gd name="T7" fmla="*/ 6 h 7"/>
                  <a:gd name="T8" fmla="*/ 4 w 6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4" y="7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2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55"/>
              <p:cNvSpPr>
                <a:spLocks/>
              </p:cNvSpPr>
              <p:nvPr/>
            </p:nvSpPr>
            <p:spPr bwMode="auto">
              <a:xfrm>
                <a:off x="4389438" y="2425701"/>
                <a:ext cx="30163" cy="30163"/>
              </a:xfrm>
              <a:custGeom>
                <a:avLst/>
                <a:gdLst>
                  <a:gd name="T0" fmla="*/ 4 w 8"/>
                  <a:gd name="T1" fmla="*/ 8 h 8"/>
                  <a:gd name="T2" fmla="*/ 8 w 8"/>
                  <a:gd name="T3" fmla="*/ 3 h 8"/>
                  <a:gd name="T4" fmla="*/ 4 w 8"/>
                  <a:gd name="T5" fmla="*/ 0 h 8"/>
                  <a:gd name="T6" fmla="*/ 0 w 8"/>
                  <a:gd name="T7" fmla="*/ 6 h 8"/>
                  <a:gd name="T8" fmla="*/ 4 w 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4" y="8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6" y="2"/>
                      <a:pt x="5" y="1"/>
                      <a:pt x="4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6"/>
                      <a:pt x="3" y="7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56"/>
              <p:cNvSpPr>
                <a:spLocks/>
              </p:cNvSpPr>
              <p:nvPr/>
            </p:nvSpPr>
            <p:spPr bwMode="auto">
              <a:xfrm>
                <a:off x="4351338" y="2395538"/>
                <a:ext cx="26988" cy="30163"/>
              </a:xfrm>
              <a:custGeom>
                <a:avLst/>
                <a:gdLst>
                  <a:gd name="T0" fmla="*/ 3 w 7"/>
                  <a:gd name="T1" fmla="*/ 8 h 8"/>
                  <a:gd name="T2" fmla="*/ 7 w 7"/>
                  <a:gd name="T3" fmla="*/ 3 h 8"/>
                  <a:gd name="T4" fmla="*/ 4 w 7"/>
                  <a:gd name="T5" fmla="*/ 0 h 8"/>
                  <a:gd name="T6" fmla="*/ 0 w 7"/>
                  <a:gd name="T7" fmla="*/ 4 h 8"/>
                  <a:gd name="T8" fmla="*/ 3 w 7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3" y="8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6" y="2"/>
                      <a:pt x="5" y="1"/>
                      <a:pt x="4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6"/>
                      <a:pt x="2" y="7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57"/>
              <p:cNvSpPr>
                <a:spLocks/>
              </p:cNvSpPr>
              <p:nvPr/>
            </p:nvSpPr>
            <p:spPr bwMode="auto">
              <a:xfrm>
                <a:off x="4318000" y="2357438"/>
                <a:ext cx="30163" cy="26988"/>
              </a:xfrm>
              <a:custGeom>
                <a:avLst/>
                <a:gdLst>
                  <a:gd name="T0" fmla="*/ 3 w 8"/>
                  <a:gd name="T1" fmla="*/ 7 h 7"/>
                  <a:gd name="T2" fmla="*/ 8 w 8"/>
                  <a:gd name="T3" fmla="*/ 3 h 7"/>
                  <a:gd name="T4" fmla="*/ 5 w 8"/>
                  <a:gd name="T5" fmla="*/ 0 h 7"/>
                  <a:gd name="T6" fmla="*/ 0 w 8"/>
                  <a:gd name="T7" fmla="*/ 3 h 7"/>
                  <a:gd name="T8" fmla="*/ 3 w 8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3" y="7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7" y="2"/>
                      <a:pt x="6" y="1"/>
                      <a:pt x="5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2" y="6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58"/>
              <p:cNvSpPr>
                <a:spLocks/>
              </p:cNvSpPr>
              <p:nvPr/>
            </p:nvSpPr>
            <p:spPr bwMode="auto">
              <a:xfrm>
                <a:off x="4291013" y="2316163"/>
                <a:ext cx="30163" cy="23813"/>
              </a:xfrm>
              <a:custGeom>
                <a:avLst/>
                <a:gdLst>
                  <a:gd name="T0" fmla="*/ 2 w 8"/>
                  <a:gd name="T1" fmla="*/ 6 h 6"/>
                  <a:gd name="T2" fmla="*/ 8 w 8"/>
                  <a:gd name="T3" fmla="*/ 4 h 6"/>
                  <a:gd name="T4" fmla="*/ 6 w 8"/>
                  <a:gd name="T5" fmla="*/ 0 h 6"/>
                  <a:gd name="T6" fmla="*/ 0 w 8"/>
                  <a:gd name="T7" fmla="*/ 2 h 6"/>
                  <a:gd name="T8" fmla="*/ 2 w 8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2" y="6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7" y="2"/>
                      <a:pt x="7" y="1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4"/>
                      <a:pt x="2" y="5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59"/>
              <p:cNvSpPr>
                <a:spLocks/>
              </p:cNvSpPr>
              <p:nvPr/>
            </p:nvSpPr>
            <p:spPr bwMode="auto">
              <a:xfrm>
                <a:off x="4276725" y="2268538"/>
                <a:ext cx="25400" cy="22225"/>
              </a:xfrm>
              <a:custGeom>
                <a:avLst/>
                <a:gdLst>
                  <a:gd name="T0" fmla="*/ 1 w 7"/>
                  <a:gd name="T1" fmla="*/ 6 h 6"/>
                  <a:gd name="T2" fmla="*/ 7 w 7"/>
                  <a:gd name="T3" fmla="*/ 5 h 6"/>
                  <a:gd name="T4" fmla="*/ 6 w 7"/>
                  <a:gd name="T5" fmla="*/ 0 h 6"/>
                  <a:gd name="T6" fmla="*/ 0 w 7"/>
                  <a:gd name="T7" fmla="*/ 2 h 6"/>
                  <a:gd name="T8" fmla="*/ 1 w 7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1" y="6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7" y="3"/>
                      <a:pt x="7" y="2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5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60"/>
              <p:cNvSpPr>
                <a:spLocks/>
              </p:cNvSpPr>
              <p:nvPr/>
            </p:nvSpPr>
            <p:spPr bwMode="auto">
              <a:xfrm>
                <a:off x="4268788" y="2222501"/>
                <a:ext cx="26988" cy="19050"/>
              </a:xfrm>
              <a:custGeom>
                <a:avLst/>
                <a:gdLst>
                  <a:gd name="T0" fmla="*/ 1 w 7"/>
                  <a:gd name="T1" fmla="*/ 5 h 5"/>
                  <a:gd name="T2" fmla="*/ 7 w 7"/>
                  <a:gd name="T3" fmla="*/ 4 h 5"/>
                  <a:gd name="T4" fmla="*/ 7 w 7"/>
                  <a:gd name="T5" fmla="*/ 0 h 5"/>
                  <a:gd name="T6" fmla="*/ 0 w 7"/>
                  <a:gd name="T7" fmla="*/ 0 h 5"/>
                  <a:gd name="T8" fmla="*/ 1 w 7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1" y="5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1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61"/>
              <p:cNvSpPr>
                <a:spLocks/>
              </p:cNvSpPr>
              <p:nvPr/>
            </p:nvSpPr>
            <p:spPr bwMode="auto">
              <a:xfrm>
                <a:off x="4273550" y="2170113"/>
                <a:ext cx="25400" cy="19050"/>
              </a:xfrm>
              <a:custGeom>
                <a:avLst/>
                <a:gdLst>
                  <a:gd name="T0" fmla="*/ 0 w 7"/>
                  <a:gd name="T1" fmla="*/ 4 h 5"/>
                  <a:gd name="T2" fmla="*/ 6 w 7"/>
                  <a:gd name="T3" fmla="*/ 5 h 5"/>
                  <a:gd name="T4" fmla="*/ 7 w 7"/>
                  <a:gd name="T5" fmla="*/ 1 h 5"/>
                  <a:gd name="T6" fmla="*/ 0 w 7"/>
                  <a:gd name="T7" fmla="*/ 0 h 5"/>
                  <a:gd name="T8" fmla="*/ 0 w 7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0" y="4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6" y="2"/>
                      <a:pt x="7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62"/>
              <p:cNvSpPr>
                <a:spLocks/>
              </p:cNvSpPr>
              <p:nvPr/>
            </p:nvSpPr>
            <p:spPr bwMode="auto">
              <a:xfrm>
                <a:off x="4279900" y="2117726"/>
                <a:ext cx="30163" cy="22225"/>
              </a:xfrm>
              <a:custGeom>
                <a:avLst/>
                <a:gdLst>
                  <a:gd name="T0" fmla="*/ 0 w 8"/>
                  <a:gd name="T1" fmla="*/ 5 h 6"/>
                  <a:gd name="T2" fmla="*/ 6 w 8"/>
                  <a:gd name="T3" fmla="*/ 6 h 6"/>
                  <a:gd name="T4" fmla="*/ 8 w 8"/>
                  <a:gd name="T5" fmla="*/ 2 h 6"/>
                  <a:gd name="T6" fmla="*/ 2 w 8"/>
                  <a:gd name="T7" fmla="*/ 0 h 6"/>
                  <a:gd name="T8" fmla="*/ 0 w 8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0" y="5"/>
                    </a:moveTo>
                    <a:cubicBezTo>
                      <a:pt x="6" y="6"/>
                      <a:pt x="6" y="6"/>
                      <a:pt x="6" y="6"/>
                    </a:cubicBezTo>
                    <a:cubicBezTo>
                      <a:pt x="7" y="5"/>
                      <a:pt x="7" y="4"/>
                      <a:pt x="8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63"/>
              <p:cNvSpPr>
                <a:spLocks/>
              </p:cNvSpPr>
              <p:nvPr/>
            </p:nvSpPr>
            <p:spPr bwMode="auto">
              <a:xfrm>
                <a:off x="4298950" y="2068513"/>
                <a:ext cx="30163" cy="26988"/>
              </a:xfrm>
              <a:custGeom>
                <a:avLst/>
                <a:gdLst>
                  <a:gd name="T0" fmla="*/ 0 w 8"/>
                  <a:gd name="T1" fmla="*/ 5 h 7"/>
                  <a:gd name="T2" fmla="*/ 6 w 8"/>
                  <a:gd name="T3" fmla="*/ 7 h 7"/>
                  <a:gd name="T4" fmla="*/ 8 w 8"/>
                  <a:gd name="T5" fmla="*/ 4 h 7"/>
                  <a:gd name="T6" fmla="*/ 2 w 8"/>
                  <a:gd name="T7" fmla="*/ 0 h 7"/>
                  <a:gd name="T8" fmla="*/ 0 w 8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0" y="5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7" y="6"/>
                      <a:pt x="7" y="5"/>
                      <a:pt x="8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64"/>
              <p:cNvSpPr>
                <a:spLocks/>
              </p:cNvSpPr>
              <p:nvPr/>
            </p:nvSpPr>
            <p:spPr bwMode="auto">
              <a:xfrm>
                <a:off x="4329113" y="2027238"/>
                <a:ext cx="26988" cy="30163"/>
              </a:xfrm>
              <a:custGeom>
                <a:avLst/>
                <a:gdLst>
                  <a:gd name="T0" fmla="*/ 0 w 7"/>
                  <a:gd name="T1" fmla="*/ 4 h 8"/>
                  <a:gd name="T2" fmla="*/ 5 w 7"/>
                  <a:gd name="T3" fmla="*/ 8 h 8"/>
                  <a:gd name="T4" fmla="*/ 7 w 7"/>
                  <a:gd name="T5" fmla="*/ 4 h 8"/>
                  <a:gd name="T6" fmla="*/ 3 w 7"/>
                  <a:gd name="T7" fmla="*/ 0 h 8"/>
                  <a:gd name="T8" fmla="*/ 0 w 7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0" y="4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6" y="6"/>
                      <a:pt x="7" y="5"/>
                      <a:pt x="7" y="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65"/>
              <p:cNvSpPr>
                <a:spLocks/>
              </p:cNvSpPr>
              <p:nvPr/>
            </p:nvSpPr>
            <p:spPr bwMode="auto">
              <a:xfrm>
                <a:off x="4362450" y="1989138"/>
                <a:ext cx="30163" cy="30163"/>
              </a:xfrm>
              <a:custGeom>
                <a:avLst/>
                <a:gdLst>
                  <a:gd name="T0" fmla="*/ 0 w 8"/>
                  <a:gd name="T1" fmla="*/ 3 h 8"/>
                  <a:gd name="T2" fmla="*/ 4 w 8"/>
                  <a:gd name="T3" fmla="*/ 8 h 8"/>
                  <a:gd name="T4" fmla="*/ 8 w 8"/>
                  <a:gd name="T5" fmla="*/ 5 h 8"/>
                  <a:gd name="T6" fmla="*/ 4 w 8"/>
                  <a:gd name="T7" fmla="*/ 0 h 8"/>
                  <a:gd name="T8" fmla="*/ 0 w 8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0" y="3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5" y="7"/>
                      <a:pt x="7" y="6"/>
                      <a:pt x="8" y="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1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66"/>
              <p:cNvSpPr>
                <a:spLocks/>
              </p:cNvSpPr>
              <p:nvPr/>
            </p:nvSpPr>
            <p:spPr bwMode="auto">
              <a:xfrm>
                <a:off x="4403725" y="1963738"/>
                <a:ext cx="26988" cy="25400"/>
              </a:xfrm>
              <a:custGeom>
                <a:avLst/>
                <a:gdLst>
                  <a:gd name="T0" fmla="*/ 0 w 7"/>
                  <a:gd name="T1" fmla="*/ 2 h 7"/>
                  <a:gd name="T2" fmla="*/ 4 w 7"/>
                  <a:gd name="T3" fmla="*/ 7 h 7"/>
                  <a:gd name="T4" fmla="*/ 7 w 7"/>
                  <a:gd name="T5" fmla="*/ 5 h 7"/>
                  <a:gd name="T6" fmla="*/ 4 w 7"/>
                  <a:gd name="T7" fmla="*/ 0 h 7"/>
                  <a:gd name="T8" fmla="*/ 0 w 7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2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6" y="6"/>
                      <a:pt x="7" y="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67"/>
              <p:cNvSpPr>
                <a:spLocks/>
              </p:cNvSpPr>
              <p:nvPr/>
            </p:nvSpPr>
            <p:spPr bwMode="auto">
              <a:xfrm>
                <a:off x="4452938" y="1941513"/>
                <a:ext cx="22225" cy="28575"/>
              </a:xfrm>
              <a:custGeom>
                <a:avLst/>
                <a:gdLst>
                  <a:gd name="T0" fmla="*/ 0 w 6"/>
                  <a:gd name="T1" fmla="*/ 2 h 8"/>
                  <a:gd name="T2" fmla="*/ 2 w 6"/>
                  <a:gd name="T3" fmla="*/ 8 h 8"/>
                  <a:gd name="T4" fmla="*/ 6 w 6"/>
                  <a:gd name="T5" fmla="*/ 6 h 8"/>
                  <a:gd name="T6" fmla="*/ 4 w 6"/>
                  <a:gd name="T7" fmla="*/ 0 h 8"/>
                  <a:gd name="T8" fmla="*/ 0 w 6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0" y="2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5" y="7"/>
                      <a:pt x="6" y="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68"/>
              <p:cNvSpPr>
                <a:spLocks/>
              </p:cNvSpPr>
              <p:nvPr/>
            </p:nvSpPr>
            <p:spPr bwMode="auto">
              <a:xfrm>
                <a:off x="4502150" y="1928813"/>
                <a:ext cx="22225" cy="26988"/>
              </a:xfrm>
              <a:custGeom>
                <a:avLst/>
                <a:gdLst>
                  <a:gd name="T0" fmla="*/ 0 w 6"/>
                  <a:gd name="T1" fmla="*/ 1 h 7"/>
                  <a:gd name="T2" fmla="*/ 1 w 6"/>
                  <a:gd name="T3" fmla="*/ 7 h 7"/>
                  <a:gd name="T4" fmla="*/ 6 w 6"/>
                  <a:gd name="T5" fmla="*/ 6 h 7"/>
                  <a:gd name="T6" fmla="*/ 5 w 6"/>
                  <a:gd name="T7" fmla="*/ 0 h 7"/>
                  <a:gd name="T8" fmla="*/ 0 w 6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0" y="1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3" y="7"/>
                      <a:pt x="4" y="7"/>
                      <a:pt x="6" y="6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6" name="矩形 85"/>
            <p:cNvSpPr/>
            <p:nvPr/>
          </p:nvSpPr>
          <p:spPr>
            <a:xfrm>
              <a:off x="4820140" y="2088305"/>
              <a:ext cx="65915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</a:rPr>
                <a:t>50%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3924155" y="1825873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</a:rPr>
                <a:t>01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3822793" y="4135861"/>
            <a:ext cx="2111012" cy="920128"/>
            <a:chOff x="3822793" y="4135861"/>
            <a:chExt cx="2111012" cy="920128"/>
          </a:xfrm>
        </p:grpSpPr>
        <p:sp>
          <p:nvSpPr>
            <p:cNvPr id="123" name="Freeform 9"/>
            <p:cNvSpPr>
              <a:spLocks/>
            </p:cNvSpPr>
            <p:nvPr/>
          </p:nvSpPr>
          <p:spPr bwMode="auto">
            <a:xfrm>
              <a:off x="3854035" y="4135861"/>
              <a:ext cx="2079770" cy="920128"/>
            </a:xfrm>
            <a:custGeom>
              <a:avLst/>
              <a:gdLst>
                <a:gd name="T0" fmla="*/ 1133 w 1133"/>
                <a:gd name="T1" fmla="*/ 218 h 500"/>
                <a:gd name="T2" fmla="*/ 860 w 1133"/>
                <a:gd name="T3" fmla="*/ 0 h 500"/>
                <a:gd name="T4" fmla="*/ 0 w 1133"/>
                <a:gd name="T5" fmla="*/ 0 h 500"/>
                <a:gd name="T6" fmla="*/ 0 w 1133"/>
                <a:gd name="T7" fmla="*/ 216 h 500"/>
                <a:gd name="T8" fmla="*/ 33 w 1133"/>
                <a:gd name="T9" fmla="*/ 246 h 500"/>
                <a:gd name="T10" fmla="*/ 0 w 1133"/>
                <a:gd name="T11" fmla="*/ 270 h 500"/>
                <a:gd name="T12" fmla="*/ 0 w 1133"/>
                <a:gd name="T13" fmla="*/ 500 h 500"/>
                <a:gd name="T14" fmla="*/ 850 w 1133"/>
                <a:gd name="T15" fmla="*/ 500 h 500"/>
                <a:gd name="T16" fmla="*/ 1121 w 1133"/>
                <a:gd name="T17" fmla="*/ 287 h 500"/>
                <a:gd name="T18" fmla="*/ 1133 w 1133"/>
                <a:gd name="T19" fmla="*/ 225 h 500"/>
                <a:gd name="T20" fmla="*/ 1133 w 1133"/>
                <a:gd name="T21" fmla="*/ 218 h 500"/>
                <a:gd name="connsiteX0" fmla="*/ 10000 w 10000"/>
                <a:gd name="connsiteY0" fmla="*/ 4500 h 10000"/>
                <a:gd name="connsiteX1" fmla="*/ 7590 w 10000"/>
                <a:gd name="connsiteY1" fmla="*/ 0 h 10000"/>
                <a:gd name="connsiteX2" fmla="*/ 0 w 10000"/>
                <a:gd name="connsiteY2" fmla="*/ 0 h 10000"/>
                <a:gd name="connsiteX3" fmla="*/ 0 w 10000"/>
                <a:gd name="connsiteY3" fmla="*/ 4320 h 10000"/>
                <a:gd name="connsiteX4" fmla="*/ 291 w 10000"/>
                <a:gd name="connsiteY4" fmla="*/ 4920 h 10000"/>
                <a:gd name="connsiteX5" fmla="*/ 0 w 10000"/>
                <a:gd name="connsiteY5" fmla="*/ 5400 h 10000"/>
                <a:gd name="connsiteX6" fmla="*/ 0 w 10000"/>
                <a:gd name="connsiteY6" fmla="*/ 10000 h 10000"/>
                <a:gd name="connsiteX7" fmla="*/ 7502 w 10000"/>
                <a:gd name="connsiteY7" fmla="*/ 10000 h 10000"/>
                <a:gd name="connsiteX8" fmla="*/ 9894 w 10000"/>
                <a:gd name="connsiteY8" fmla="*/ 5740 h 10000"/>
                <a:gd name="connsiteX9" fmla="*/ 10000 w 10000"/>
                <a:gd name="connsiteY9" fmla="*/ 4500 h 10000"/>
                <a:gd name="connsiteX0" fmla="*/ 9950 w 9950"/>
                <a:gd name="connsiteY0" fmla="*/ 4568 h 10000"/>
                <a:gd name="connsiteX1" fmla="*/ 7590 w 9950"/>
                <a:gd name="connsiteY1" fmla="*/ 0 h 10000"/>
                <a:gd name="connsiteX2" fmla="*/ 0 w 9950"/>
                <a:gd name="connsiteY2" fmla="*/ 0 h 10000"/>
                <a:gd name="connsiteX3" fmla="*/ 0 w 9950"/>
                <a:gd name="connsiteY3" fmla="*/ 4320 h 10000"/>
                <a:gd name="connsiteX4" fmla="*/ 291 w 9950"/>
                <a:gd name="connsiteY4" fmla="*/ 4920 h 10000"/>
                <a:gd name="connsiteX5" fmla="*/ 0 w 9950"/>
                <a:gd name="connsiteY5" fmla="*/ 5400 h 10000"/>
                <a:gd name="connsiteX6" fmla="*/ 0 w 9950"/>
                <a:gd name="connsiteY6" fmla="*/ 10000 h 10000"/>
                <a:gd name="connsiteX7" fmla="*/ 7502 w 9950"/>
                <a:gd name="connsiteY7" fmla="*/ 10000 h 10000"/>
                <a:gd name="connsiteX8" fmla="*/ 9894 w 9950"/>
                <a:gd name="connsiteY8" fmla="*/ 5740 h 10000"/>
                <a:gd name="connsiteX9" fmla="*/ 9950 w 9950"/>
                <a:gd name="connsiteY9" fmla="*/ 4568 h 10000"/>
                <a:gd name="connsiteX0" fmla="*/ 10000 w 10032"/>
                <a:gd name="connsiteY0" fmla="*/ 4568 h 10000"/>
                <a:gd name="connsiteX1" fmla="*/ 7628 w 10032"/>
                <a:gd name="connsiteY1" fmla="*/ 0 h 10000"/>
                <a:gd name="connsiteX2" fmla="*/ 0 w 10032"/>
                <a:gd name="connsiteY2" fmla="*/ 0 h 10000"/>
                <a:gd name="connsiteX3" fmla="*/ 0 w 10032"/>
                <a:gd name="connsiteY3" fmla="*/ 4320 h 10000"/>
                <a:gd name="connsiteX4" fmla="*/ 292 w 10032"/>
                <a:gd name="connsiteY4" fmla="*/ 4920 h 10000"/>
                <a:gd name="connsiteX5" fmla="*/ 0 w 10032"/>
                <a:gd name="connsiteY5" fmla="*/ 5400 h 10000"/>
                <a:gd name="connsiteX6" fmla="*/ 0 w 10032"/>
                <a:gd name="connsiteY6" fmla="*/ 10000 h 10000"/>
                <a:gd name="connsiteX7" fmla="*/ 7540 w 10032"/>
                <a:gd name="connsiteY7" fmla="*/ 10000 h 10000"/>
                <a:gd name="connsiteX8" fmla="*/ 10025 w 10032"/>
                <a:gd name="connsiteY8" fmla="*/ 5331 h 10000"/>
                <a:gd name="connsiteX9" fmla="*/ 10000 w 10032"/>
                <a:gd name="connsiteY9" fmla="*/ 4568 h 10000"/>
                <a:gd name="connsiteX0" fmla="*/ 10000 w 10025"/>
                <a:gd name="connsiteY0" fmla="*/ 4568 h 10000"/>
                <a:gd name="connsiteX1" fmla="*/ 7628 w 10025"/>
                <a:gd name="connsiteY1" fmla="*/ 0 h 10000"/>
                <a:gd name="connsiteX2" fmla="*/ 0 w 10025"/>
                <a:gd name="connsiteY2" fmla="*/ 0 h 10000"/>
                <a:gd name="connsiteX3" fmla="*/ 0 w 10025"/>
                <a:gd name="connsiteY3" fmla="*/ 4320 h 10000"/>
                <a:gd name="connsiteX4" fmla="*/ 292 w 10025"/>
                <a:gd name="connsiteY4" fmla="*/ 4920 h 10000"/>
                <a:gd name="connsiteX5" fmla="*/ 0 w 10025"/>
                <a:gd name="connsiteY5" fmla="*/ 5400 h 10000"/>
                <a:gd name="connsiteX6" fmla="*/ 0 w 10025"/>
                <a:gd name="connsiteY6" fmla="*/ 10000 h 10000"/>
                <a:gd name="connsiteX7" fmla="*/ 7540 w 10025"/>
                <a:gd name="connsiteY7" fmla="*/ 10000 h 10000"/>
                <a:gd name="connsiteX8" fmla="*/ 10025 w 10025"/>
                <a:gd name="connsiteY8" fmla="*/ 5331 h 10000"/>
                <a:gd name="connsiteX9" fmla="*/ 10000 w 10025"/>
                <a:gd name="connsiteY9" fmla="*/ 4568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25" h="10000">
                  <a:moveTo>
                    <a:pt x="10000" y="4568"/>
                  </a:moveTo>
                  <a:lnTo>
                    <a:pt x="7628" y="0"/>
                  </a:lnTo>
                  <a:lnTo>
                    <a:pt x="0" y="0"/>
                  </a:lnTo>
                  <a:lnTo>
                    <a:pt x="0" y="4320"/>
                  </a:lnTo>
                  <a:lnTo>
                    <a:pt x="292" y="4920"/>
                  </a:lnTo>
                  <a:lnTo>
                    <a:pt x="0" y="5400"/>
                  </a:lnTo>
                  <a:lnTo>
                    <a:pt x="0" y="10000"/>
                  </a:lnTo>
                  <a:lnTo>
                    <a:pt x="7540" y="10000"/>
                  </a:lnTo>
                  <a:lnTo>
                    <a:pt x="10025" y="5331"/>
                  </a:lnTo>
                  <a:cubicBezTo>
                    <a:pt x="10017" y="5077"/>
                    <a:pt x="10008" y="4822"/>
                    <a:pt x="10000" y="456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24" name="组合 123"/>
            <p:cNvGrpSpPr/>
            <p:nvPr/>
          </p:nvGrpSpPr>
          <p:grpSpPr>
            <a:xfrm>
              <a:off x="4749916" y="4202824"/>
              <a:ext cx="789068" cy="791548"/>
              <a:chOff x="4362450" y="3609976"/>
              <a:chExt cx="504826" cy="506413"/>
            </a:xfrm>
            <a:solidFill>
              <a:schemeClr val="bg1">
                <a:alpha val="80000"/>
              </a:schemeClr>
            </a:solidFill>
          </p:grpSpPr>
          <p:sp>
            <p:nvSpPr>
              <p:cNvPr id="127" name="Freeform 14"/>
              <p:cNvSpPr>
                <a:spLocks/>
              </p:cNvSpPr>
              <p:nvPr/>
            </p:nvSpPr>
            <p:spPr bwMode="auto">
              <a:xfrm>
                <a:off x="4441825" y="3643313"/>
                <a:ext cx="142875" cy="71438"/>
              </a:xfrm>
              <a:custGeom>
                <a:avLst/>
                <a:gdLst>
                  <a:gd name="T0" fmla="*/ 0 w 38"/>
                  <a:gd name="T1" fmla="*/ 9 h 19"/>
                  <a:gd name="T2" fmla="*/ 38 w 38"/>
                  <a:gd name="T3" fmla="*/ 19 h 19"/>
                  <a:gd name="T4" fmla="*/ 12 w 38"/>
                  <a:gd name="T5" fmla="*/ 0 h 19"/>
                  <a:gd name="T6" fmla="*/ 0 w 38"/>
                  <a:gd name="T7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19">
                    <a:moveTo>
                      <a:pt x="0" y="9"/>
                    </a:moveTo>
                    <a:cubicBezTo>
                      <a:pt x="38" y="19"/>
                      <a:pt x="38" y="19"/>
                      <a:pt x="38" y="19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8" y="3"/>
                      <a:pt x="4" y="6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5"/>
              <p:cNvSpPr>
                <a:spLocks/>
              </p:cNvSpPr>
              <p:nvPr/>
            </p:nvSpPr>
            <p:spPr bwMode="auto">
              <a:xfrm>
                <a:off x="4505325" y="3616326"/>
                <a:ext cx="136525" cy="98425"/>
              </a:xfrm>
              <a:custGeom>
                <a:avLst/>
                <a:gdLst>
                  <a:gd name="T0" fmla="*/ 0 w 36"/>
                  <a:gd name="T1" fmla="*/ 5 h 26"/>
                  <a:gd name="T2" fmla="*/ 36 w 36"/>
                  <a:gd name="T3" fmla="*/ 26 h 26"/>
                  <a:gd name="T4" fmla="*/ 16 w 36"/>
                  <a:gd name="T5" fmla="*/ 0 h 26"/>
                  <a:gd name="T6" fmla="*/ 0 w 36"/>
                  <a:gd name="T7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6">
                    <a:moveTo>
                      <a:pt x="0" y="5"/>
                    </a:moveTo>
                    <a:cubicBezTo>
                      <a:pt x="36" y="26"/>
                      <a:pt x="36" y="26"/>
                      <a:pt x="36" y="26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1" y="1"/>
                      <a:pt x="5" y="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6"/>
              <p:cNvSpPr>
                <a:spLocks/>
              </p:cNvSpPr>
              <p:nvPr/>
            </p:nvSpPr>
            <p:spPr bwMode="auto">
              <a:xfrm>
                <a:off x="4587875" y="3609976"/>
                <a:ext cx="101600" cy="120650"/>
              </a:xfrm>
              <a:custGeom>
                <a:avLst/>
                <a:gdLst>
                  <a:gd name="T0" fmla="*/ 0 w 27"/>
                  <a:gd name="T1" fmla="*/ 1 h 32"/>
                  <a:gd name="T2" fmla="*/ 27 w 27"/>
                  <a:gd name="T3" fmla="*/ 32 h 32"/>
                  <a:gd name="T4" fmla="*/ 18 w 27"/>
                  <a:gd name="T5" fmla="*/ 1 h 32"/>
                  <a:gd name="T6" fmla="*/ 7 w 27"/>
                  <a:gd name="T7" fmla="*/ 0 h 32"/>
                  <a:gd name="T8" fmla="*/ 0 w 27"/>
                  <a:gd name="T9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2">
                    <a:moveTo>
                      <a:pt x="0" y="1"/>
                    </a:moveTo>
                    <a:cubicBezTo>
                      <a:pt x="27" y="32"/>
                      <a:pt x="27" y="32"/>
                      <a:pt x="27" y="3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4" y="1"/>
                      <a:pt x="11" y="0"/>
                      <a:pt x="7" y="0"/>
                    </a:cubicBezTo>
                    <a:cubicBezTo>
                      <a:pt x="5" y="0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7"/>
              <p:cNvSpPr>
                <a:spLocks/>
              </p:cNvSpPr>
              <p:nvPr/>
            </p:nvSpPr>
            <p:spPr bwMode="auto">
              <a:xfrm>
                <a:off x="4678363" y="3621088"/>
                <a:ext cx="60325" cy="134938"/>
              </a:xfrm>
              <a:custGeom>
                <a:avLst/>
                <a:gdLst>
                  <a:gd name="T0" fmla="*/ 0 w 16"/>
                  <a:gd name="T1" fmla="*/ 0 h 36"/>
                  <a:gd name="T2" fmla="*/ 14 w 16"/>
                  <a:gd name="T3" fmla="*/ 36 h 36"/>
                  <a:gd name="T4" fmla="*/ 16 w 16"/>
                  <a:gd name="T5" fmla="*/ 6 h 36"/>
                  <a:gd name="T6" fmla="*/ 0 w 16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0" y="0"/>
                    </a:moveTo>
                    <a:cubicBezTo>
                      <a:pt x="14" y="36"/>
                      <a:pt x="14" y="36"/>
                      <a:pt x="14" y="3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1" y="3"/>
                      <a:pt x="6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8"/>
              <p:cNvSpPr>
                <a:spLocks/>
              </p:cNvSpPr>
              <p:nvPr/>
            </p:nvSpPr>
            <p:spPr bwMode="auto">
              <a:xfrm>
                <a:off x="4757738" y="3659188"/>
                <a:ext cx="49213" cy="134938"/>
              </a:xfrm>
              <a:custGeom>
                <a:avLst/>
                <a:gdLst>
                  <a:gd name="T0" fmla="*/ 0 w 13"/>
                  <a:gd name="T1" fmla="*/ 0 h 36"/>
                  <a:gd name="T2" fmla="*/ 2 w 13"/>
                  <a:gd name="T3" fmla="*/ 36 h 36"/>
                  <a:gd name="T4" fmla="*/ 13 w 13"/>
                  <a:gd name="T5" fmla="*/ 11 h 36"/>
                  <a:gd name="T6" fmla="*/ 0 w 13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cubicBezTo>
                      <a:pt x="2" y="36"/>
                      <a:pt x="2" y="36"/>
                      <a:pt x="2" y="36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9" y="6"/>
                      <a:pt x="5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9"/>
              <p:cNvSpPr>
                <a:spLocks/>
              </p:cNvSpPr>
              <p:nvPr/>
            </p:nvSpPr>
            <p:spPr bwMode="auto">
              <a:xfrm>
                <a:off x="4779963" y="3717926"/>
                <a:ext cx="68263" cy="120650"/>
              </a:xfrm>
              <a:custGeom>
                <a:avLst/>
                <a:gdLst>
                  <a:gd name="T0" fmla="*/ 11 w 18"/>
                  <a:gd name="T1" fmla="*/ 0 h 32"/>
                  <a:gd name="T2" fmla="*/ 0 w 18"/>
                  <a:gd name="T3" fmla="*/ 32 h 32"/>
                  <a:gd name="T4" fmla="*/ 18 w 18"/>
                  <a:gd name="T5" fmla="*/ 13 h 32"/>
                  <a:gd name="T6" fmla="*/ 11 w 18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32">
                    <a:moveTo>
                      <a:pt x="11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6" y="8"/>
                      <a:pt x="14" y="4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20"/>
              <p:cNvSpPr>
                <a:spLocks/>
              </p:cNvSpPr>
              <p:nvPr/>
            </p:nvSpPr>
            <p:spPr bwMode="auto">
              <a:xfrm>
                <a:off x="4779963" y="3789363"/>
                <a:ext cx="87313" cy="98425"/>
              </a:xfrm>
              <a:custGeom>
                <a:avLst/>
                <a:gdLst>
                  <a:gd name="T0" fmla="*/ 20 w 23"/>
                  <a:gd name="T1" fmla="*/ 0 h 26"/>
                  <a:gd name="T2" fmla="*/ 0 w 23"/>
                  <a:gd name="T3" fmla="*/ 26 h 26"/>
                  <a:gd name="T4" fmla="*/ 23 w 23"/>
                  <a:gd name="T5" fmla="*/ 13 h 26"/>
                  <a:gd name="T6" fmla="*/ 20 w 23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6">
                    <a:moveTo>
                      <a:pt x="20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2" y="8"/>
                      <a:pt x="21" y="4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21"/>
              <p:cNvSpPr>
                <a:spLocks/>
              </p:cNvSpPr>
              <p:nvPr/>
            </p:nvSpPr>
            <p:spPr bwMode="auto">
              <a:xfrm>
                <a:off x="4765675" y="3860801"/>
                <a:ext cx="101600" cy="71438"/>
              </a:xfrm>
              <a:custGeom>
                <a:avLst/>
                <a:gdLst>
                  <a:gd name="T0" fmla="*/ 27 w 27"/>
                  <a:gd name="T1" fmla="*/ 0 h 19"/>
                  <a:gd name="T2" fmla="*/ 0 w 27"/>
                  <a:gd name="T3" fmla="*/ 19 h 19"/>
                  <a:gd name="T4" fmla="*/ 26 w 27"/>
                  <a:gd name="T5" fmla="*/ 12 h 19"/>
                  <a:gd name="T6" fmla="*/ 27 w 27"/>
                  <a:gd name="T7" fmla="*/ 1 h 19"/>
                  <a:gd name="T8" fmla="*/ 27 w 27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9">
                    <a:moveTo>
                      <a:pt x="27" y="0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7" y="9"/>
                      <a:pt x="27" y="5"/>
                      <a:pt x="27" y="1"/>
                    </a:cubicBezTo>
                    <a:lnTo>
                      <a:pt x="2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22"/>
              <p:cNvSpPr>
                <a:spLocks/>
              </p:cNvSpPr>
              <p:nvPr/>
            </p:nvSpPr>
            <p:spPr bwMode="auto">
              <a:xfrm>
                <a:off x="4735513" y="3929063"/>
                <a:ext cx="123825" cy="44450"/>
              </a:xfrm>
              <a:custGeom>
                <a:avLst/>
                <a:gdLst>
                  <a:gd name="T0" fmla="*/ 33 w 33"/>
                  <a:gd name="T1" fmla="*/ 0 h 12"/>
                  <a:gd name="T2" fmla="*/ 0 w 33"/>
                  <a:gd name="T3" fmla="*/ 11 h 12"/>
                  <a:gd name="T4" fmla="*/ 28 w 33"/>
                  <a:gd name="T5" fmla="*/ 12 h 12"/>
                  <a:gd name="T6" fmla="*/ 33 w 33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12">
                    <a:moveTo>
                      <a:pt x="33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30" y="8"/>
                      <a:pt x="32" y="5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23"/>
              <p:cNvSpPr>
                <a:spLocks/>
              </p:cNvSpPr>
              <p:nvPr/>
            </p:nvSpPr>
            <p:spPr bwMode="auto">
              <a:xfrm>
                <a:off x="4694238" y="3992563"/>
                <a:ext cx="138113" cy="41275"/>
              </a:xfrm>
              <a:custGeom>
                <a:avLst/>
                <a:gdLst>
                  <a:gd name="T0" fmla="*/ 37 w 37"/>
                  <a:gd name="T1" fmla="*/ 0 h 11"/>
                  <a:gd name="T2" fmla="*/ 0 w 37"/>
                  <a:gd name="T3" fmla="*/ 2 h 11"/>
                  <a:gd name="T4" fmla="*/ 29 w 37"/>
                  <a:gd name="T5" fmla="*/ 11 h 11"/>
                  <a:gd name="T6" fmla="*/ 37 w 37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11">
                    <a:moveTo>
                      <a:pt x="37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32" y="8"/>
                      <a:pt x="34" y="4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24"/>
              <p:cNvSpPr>
                <a:spLocks/>
              </p:cNvSpPr>
              <p:nvPr/>
            </p:nvSpPr>
            <p:spPr bwMode="auto">
              <a:xfrm>
                <a:off x="4641850" y="4014788"/>
                <a:ext cx="142875" cy="68263"/>
              </a:xfrm>
              <a:custGeom>
                <a:avLst/>
                <a:gdLst>
                  <a:gd name="T0" fmla="*/ 38 w 38"/>
                  <a:gd name="T1" fmla="*/ 9 h 18"/>
                  <a:gd name="T2" fmla="*/ 0 w 38"/>
                  <a:gd name="T3" fmla="*/ 0 h 18"/>
                  <a:gd name="T4" fmla="*/ 26 w 38"/>
                  <a:gd name="T5" fmla="*/ 18 h 18"/>
                  <a:gd name="T6" fmla="*/ 38 w 38"/>
                  <a:gd name="T7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18">
                    <a:moveTo>
                      <a:pt x="38" y="9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31" y="16"/>
                      <a:pt x="35" y="13"/>
                      <a:pt x="3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25"/>
              <p:cNvSpPr>
                <a:spLocks/>
              </p:cNvSpPr>
              <p:nvPr/>
            </p:nvSpPr>
            <p:spPr bwMode="auto">
              <a:xfrm>
                <a:off x="4587875" y="4014788"/>
                <a:ext cx="131763" cy="98425"/>
              </a:xfrm>
              <a:custGeom>
                <a:avLst/>
                <a:gdLst>
                  <a:gd name="T0" fmla="*/ 35 w 35"/>
                  <a:gd name="T1" fmla="*/ 21 h 26"/>
                  <a:gd name="T2" fmla="*/ 0 w 35"/>
                  <a:gd name="T3" fmla="*/ 0 h 26"/>
                  <a:gd name="T4" fmla="*/ 20 w 35"/>
                  <a:gd name="T5" fmla="*/ 26 h 26"/>
                  <a:gd name="T6" fmla="*/ 35 w 35"/>
                  <a:gd name="T7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26">
                    <a:moveTo>
                      <a:pt x="35" y="2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5" y="25"/>
                      <a:pt x="30" y="23"/>
                      <a:pt x="3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26"/>
              <p:cNvSpPr>
                <a:spLocks/>
              </p:cNvSpPr>
              <p:nvPr/>
            </p:nvSpPr>
            <p:spPr bwMode="auto">
              <a:xfrm>
                <a:off x="4540250" y="4000501"/>
                <a:ext cx="101600" cy="115888"/>
              </a:xfrm>
              <a:custGeom>
                <a:avLst/>
                <a:gdLst>
                  <a:gd name="T0" fmla="*/ 27 w 27"/>
                  <a:gd name="T1" fmla="*/ 31 h 31"/>
                  <a:gd name="T2" fmla="*/ 0 w 27"/>
                  <a:gd name="T3" fmla="*/ 0 h 31"/>
                  <a:gd name="T4" fmla="*/ 9 w 27"/>
                  <a:gd name="T5" fmla="*/ 30 h 31"/>
                  <a:gd name="T6" fmla="*/ 20 w 27"/>
                  <a:gd name="T7" fmla="*/ 31 h 31"/>
                  <a:gd name="T8" fmla="*/ 27 w 27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1">
                    <a:moveTo>
                      <a:pt x="27" y="3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13" y="31"/>
                      <a:pt x="16" y="31"/>
                      <a:pt x="20" y="31"/>
                    </a:cubicBezTo>
                    <a:cubicBezTo>
                      <a:pt x="22" y="31"/>
                      <a:pt x="25" y="31"/>
                      <a:pt x="2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27"/>
              <p:cNvSpPr>
                <a:spLocks/>
              </p:cNvSpPr>
              <p:nvPr/>
            </p:nvSpPr>
            <p:spPr bwMode="auto">
              <a:xfrm>
                <a:off x="4491038" y="3973513"/>
                <a:ext cx="60325" cy="136525"/>
              </a:xfrm>
              <a:custGeom>
                <a:avLst/>
                <a:gdLst>
                  <a:gd name="T0" fmla="*/ 16 w 16"/>
                  <a:gd name="T1" fmla="*/ 36 h 36"/>
                  <a:gd name="T2" fmla="*/ 1 w 16"/>
                  <a:gd name="T3" fmla="*/ 0 h 36"/>
                  <a:gd name="T4" fmla="*/ 0 w 16"/>
                  <a:gd name="T5" fmla="*/ 29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5" y="32"/>
                      <a:pt x="10" y="34"/>
                      <a:pt x="1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28"/>
              <p:cNvSpPr>
                <a:spLocks/>
              </p:cNvSpPr>
              <p:nvPr/>
            </p:nvSpPr>
            <p:spPr bwMode="auto">
              <a:xfrm>
                <a:off x="4422775" y="3932238"/>
                <a:ext cx="46038" cy="139700"/>
              </a:xfrm>
              <a:custGeom>
                <a:avLst/>
                <a:gdLst>
                  <a:gd name="T0" fmla="*/ 12 w 12"/>
                  <a:gd name="T1" fmla="*/ 37 h 37"/>
                  <a:gd name="T2" fmla="*/ 11 w 12"/>
                  <a:gd name="T3" fmla="*/ 0 h 37"/>
                  <a:gd name="T4" fmla="*/ 0 w 12"/>
                  <a:gd name="T5" fmla="*/ 26 h 37"/>
                  <a:gd name="T6" fmla="*/ 12 w 12"/>
                  <a:gd name="T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7">
                    <a:moveTo>
                      <a:pt x="12" y="37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4" y="30"/>
                      <a:pt x="8" y="34"/>
                      <a:pt x="12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29"/>
              <p:cNvSpPr>
                <a:spLocks/>
              </p:cNvSpPr>
              <p:nvPr/>
            </p:nvSpPr>
            <p:spPr bwMode="auto">
              <a:xfrm>
                <a:off x="4381500" y="3887788"/>
                <a:ext cx="68263" cy="123825"/>
              </a:xfrm>
              <a:custGeom>
                <a:avLst/>
                <a:gdLst>
                  <a:gd name="T0" fmla="*/ 7 w 18"/>
                  <a:gd name="T1" fmla="*/ 33 h 33"/>
                  <a:gd name="T2" fmla="*/ 18 w 18"/>
                  <a:gd name="T3" fmla="*/ 0 h 33"/>
                  <a:gd name="T4" fmla="*/ 0 w 18"/>
                  <a:gd name="T5" fmla="*/ 20 h 33"/>
                  <a:gd name="T6" fmla="*/ 7 w 18"/>
                  <a:gd name="T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33">
                    <a:moveTo>
                      <a:pt x="7" y="33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2" y="25"/>
                      <a:pt x="4" y="29"/>
                      <a:pt x="7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30"/>
              <p:cNvSpPr>
                <a:spLocks/>
              </p:cNvSpPr>
              <p:nvPr/>
            </p:nvSpPr>
            <p:spPr bwMode="auto">
              <a:xfrm>
                <a:off x="4362450" y="3843338"/>
                <a:ext cx="82550" cy="96838"/>
              </a:xfrm>
              <a:custGeom>
                <a:avLst/>
                <a:gdLst>
                  <a:gd name="T0" fmla="*/ 3 w 22"/>
                  <a:gd name="T1" fmla="*/ 26 h 26"/>
                  <a:gd name="T2" fmla="*/ 22 w 22"/>
                  <a:gd name="T3" fmla="*/ 0 h 26"/>
                  <a:gd name="T4" fmla="*/ 0 w 22"/>
                  <a:gd name="T5" fmla="*/ 13 h 26"/>
                  <a:gd name="T6" fmla="*/ 3 w 22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26">
                    <a:moveTo>
                      <a:pt x="3" y="26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7"/>
                      <a:pt x="1" y="22"/>
                      <a:pt x="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31"/>
              <p:cNvSpPr>
                <a:spLocks/>
              </p:cNvSpPr>
              <p:nvPr/>
            </p:nvSpPr>
            <p:spPr bwMode="auto">
              <a:xfrm>
                <a:off x="4362450" y="3797301"/>
                <a:ext cx="101600" cy="71438"/>
              </a:xfrm>
              <a:custGeom>
                <a:avLst/>
                <a:gdLst>
                  <a:gd name="T0" fmla="*/ 0 w 27"/>
                  <a:gd name="T1" fmla="*/ 19 h 19"/>
                  <a:gd name="T2" fmla="*/ 27 w 27"/>
                  <a:gd name="T3" fmla="*/ 0 h 19"/>
                  <a:gd name="T4" fmla="*/ 1 w 27"/>
                  <a:gd name="T5" fmla="*/ 6 h 19"/>
                  <a:gd name="T6" fmla="*/ 0 w 27"/>
                  <a:gd name="T7" fmla="*/ 18 h 19"/>
                  <a:gd name="T8" fmla="*/ 0 w 27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9">
                    <a:moveTo>
                      <a:pt x="0" y="19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10"/>
                      <a:pt x="0" y="14"/>
                      <a:pt x="0" y="18"/>
                    </a:cubicBezTo>
                    <a:lnTo>
                      <a:pt x="0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32"/>
              <p:cNvSpPr>
                <a:spLocks/>
              </p:cNvSpPr>
              <p:nvPr/>
            </p:nvSpPr>
            <p:spPr bwMode="auto">
              <a:xfrm>
                <a:off x="4370388" y="3752851"/>
                <a:ext cx="123825" cy="44450"/>
              </a:xfrm>
              <a:custGeom>
                <a:avLst/>
                <a:gdLst>
                  <a:gd name="T0" fmla="*/ 0 w 33"/>
                  <a:gd name="T1" fmla="*/ 12 h 12"/>
                  <a:gd name="T2" fmla="*/ 33 w 33"/>
                  <a:gd name="T3" fmla="*/ 2 h 12"/>
                  <a:gd name="T4" fmla="*/ 4 w 33"/>
                  <a:gd name="T5" fmla="*/ 0 h 12"/>
                  <a:gd name="T6" fmla="*/ 0 w 33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12">
                    <a:moveTo>
                      <a:pt x="0" y="12"/>
                    </a:moveTo>
                    <a:cubicBezTo>
                      <a:pt x="33" y="2"/>
                      <a:pt x="33" y="2"/>
                      <a:pt x="33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4"/>
                      <a:pt x="1" y="8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33"/>
              <p:cNvSpPr>
                <a:spLocks/>
              </p:cNvSpPr>
              <p:nvPr/>
            </p:nvSpPr>
            <p:spPr bwMode="auto">
              <a:xfrm>
                <a:off x="4397375" y="3692526"/>
                <a:ext cx="138113" cy="41275"/>
              </a:xfrm>
              <a:custGeom>
                <a:avLst/>
                <a:gdLst>
                  <a:gd name="T0" fmla="*/ 0 w 37"/>
                  <a:gd name="T1" fmla="*/ 11 h 11"/>
                  <a:gd name="T2" fmla="*/ 37 w 37"/>
                  <a:gd name="T3" fmla="*/ 10 h 11"/>
                  <a:gd name="T4" fmla="*/ 8 w 37"/>
                  <a:gd name="T5" fmla="*/ 0 h 11"/>
                  <a:gd name="T6" fmla="*/ 0 w 37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11">
                    <a:moveTo>
                      <a:pt x="0" y="11"/>
                    </a:moveTo>
                    <a:cubicBezTo>
                      <a:pt x="37" y="10"/>
                      <a:pt x="37" y="10"/>
                      <a:pt x="37" y="1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4"/>
                      <a:pt x="2" y="7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5" name="矩形 124"/>
            <p:cNvSpPr/>
            <p:nvPr/>
          </p:nvSpPr>
          <p:spPr>
            <a:xfrm>
              <a:off x="4822284" y="4442195"/>
              <a:ext cx="65915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</a:rPr>
                <a:t>40%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3822793" y="4176616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</a:rPr>
                <a:t>03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6275363" y="2961447"/>
            <a:ext cx="2154977" cy="920128"/>
            <a:chOff x="6275363" y="2961447"/>
            <a:chExt cx="2154977" cy="920128"/>
          </a:xfrm>
        </p:grpSpPr>
        <p:sp>
          <p:nvSpPr>
            <p:cNvPr id="149" name="Freeform 5"/>
            <p:cNvSpPr>
              <a:spLocks/>
            </p:cNvSpPr>
            <p:nvPr/>
          </p:nvSpPr>
          <p:spPr bwMode="auto">
            <a:xfrm>
              <a:off x="6275363" y="2961447"/>
              <a:ext cx="2082679" cy="920128"/>
            </a:xfrm>
            <a:custGeom>
              <a:avLst/>
              <a:gdLst>
                <a:gd name="T0" fmla="*/ 0 w 1134"/>
                <a:gd name="T1" fmla="*/ 220 h 500"/>
                <a:gd name="T2" fmla="*/ 274 w 1134"/>
                <a:gd name="T3" fmla="*/ 0 h 500"/>
                <a:gd name="T4" fmla="*/ 1134 w 1134"/>
                <a:gd name="T5" fmla="*/ 0 h 500"/>
                <a:gd name="T6" fmla="*/ 1134 w 1134"/>
                <a:gd name="T7" fmla="*/ 216 h 500"/>
                <a:gd name="T8" fmla="*/ 1100 w 1134"/>
                <a:gd name="T9" fmla="*/ 249 h 500"/>
                <a:gd name="T10" fmla="*/ 1134 w 1134"/>
                <a:gd name="T11" fmla="*/ 272 h 500"/>
                <a:gd name="T12" fmla="*/ 1134 w 1134"/>
                <a:gd name="T13" fmla="*/ 500 h 500"/>
                <a:gd name="T14" fmla="*/ 283 w 1134"/>
                <a:gd name="T15" fmla="*/ 500 h 500"/>
                <a:gd name="T16" fmla="*/ 12 w 1134"/>
                <a:gd name="T17" fmla="*/ 287 h 500"/>
                <a:gd name="T18" fmla="*/ 0 w 1134"/>
                <a:gd name="T19" fmla="*/ 225 h 500"/>
                <a:gd name="T20" fmla="*/ 0 w 1134"/>
                <a:gd name="T21" fmla="*/ 220 h 500"/>
                <a:gd name="connsiteX0" fmla="*/ 251 w 10251"/>
                <a:gd name="connsiteY0" fmla="*/ 4400 h 10000"/>
                <a:gd name="connsiteX1" fmla="*/ 2667 w 10251"/>
                <a:gd name="connsiteY1" fmla="*/ 0 h 10000"/>
                <a:gd name="connsiteX2" fmla="*/ 10251 w 10251"/>
                <a:gd name="connsiteY2" fmla="*/ 0 h 10000"/>
                <a:gd name="connsiteX3" fmla="*/ 10251 w 10251"/>
                <a:gd name="connsiteY3" fmla="*/ 4320 h 10000"/>
                <a:gd name="connsiteX4" fmla="*/ 9951 w 10251"/>
                <a:gd name="connsiteY4" fmla="*/ 4980 h 10000"/>
                <a:gd name="connsiteX5" fmla="*/ 10251 w 10251"/>
                <a:gd name="connsiteY5" fmla="*/ 5440 h 10000"/>
                <a:gd name="connsiteX6" fmla="*/ 10251 w 10251"/>
                <a:gd name="connsiteY6" fmla="*/ 10000 h 10000"/>
                <a:gd name="connsiteX7" fmla="*/ 2747 w 10251"/>
                <a:gd name="connsiteY7" fmla="*/ 10000 h 10000"/>
                <a:gd name="connsiteX8" fmla="*/ 357 w 10251"/>
                <a:gd name="connsiteY8" fmla="*/ 5740 h 10000"/>
                <a:gd name="connsiteX9" fmla="*/ 251 w 10251"/>
                <a:gd name="connsiteY9" fmla="*/ 4400 h 10000"/>
                <a:gd name="connsiteX0" fmla="*/ 292 w 10292"/>
                <a:gd name="connsiteY0" fmla="*/ 4400 h 10000"/>
                <a:gd name="connsiteX1" fmla="*/ 2708 w 10292"/>
                <a:gd name="connsiteY1" fmla="*/ 0 h 10000"/>
                <a:gd name="connsiteX2" fmla="*/ 10292 w 10292"/>
                <a:gd name="connsiteY2" fmla="*/ 0 h 10000"/>
                <a:gd name="connsiteX3" fmla="*/ 10292 w 10292"/>
                <a:gd name="connsiteY3" fmla="*/ 4320 h 10000"/>
                <a:gd name="connsiteX4" fmla="*/ 9992 w 10292"/>
                <a:gd name="connsiteY4" fmla="*/ 4980 h 10000"/>
                <a:gd name="connsiteX5" fmla="*/ 10292 w 10292"/>
                <a:gd name="connsiteY5" fmla="*/ 5440 h 10000"/>
                <a:gd name="connsiteX6" fmla="*/ 10292 w 10292"/>
                <a:gd name="connsiteY6" fmla="*/ 10000 h 10000"/>
                <a:gd name="connsiteX7" fmla="*/ 2788 w 10292"/>
                <a:gd name="connsiteY7" fmla="*/ 10000 h 10000"/>
                <a:gd name="connsiteX8" fmla="*/ 308 w 10292"/>
                <a:gd name="connsiteY8" fmla="*/ 5513 h 10000"/>
                <a:gd name="connsiteX9" fmla="*/ 292 w 10292"/>
                <a:gd name="connsiteY9" fmla="*/ 4400 h 10000"/>
                <a:gd name="connsiteX0" fmla="*/ 0 w 10000"/>
                <a:gd name="connsiteY0" fmla="*/ 4400 h 10000"/>
                <a:gd name="connsiteX1" fmla="*/ 2416 w 10000"/>
                <a:gd name="connsiteY1" fmla="*/ 0 h 10000"/>
                <a:gd name="connsiteX2" fmla="*/ 10000 w 10000"/>
                <a:gd name="connsiteY2" fmla="*/ 0 h 10000"/>
                <a:gd name="connsiteX3" fmla="*/ 10000 w 10000"/>
                <a:gd name="connsiteY3" fmla="*/ 4320 h 10000"/>
                <a:gd name="connsiteX4" fmla="*/ 9700 w 10000"/>
                <a:gd name="connsiteY4" fmla="*/ 4980 h 10000"/>
                <a:gd name="connsiteX5" fmla="*/ 10000 w 10000"/>
                <a:gd name="connsiteY5" fmla="*/ 5440 h 10000"/>
                <a:gd name="connsiteX6" fmla="*/ 10000 w 10000"/>
                <a:gd name="connsiteY6" fmla="*/ 10000 h 10000"/>
                <a:gd name="connsiteX7" fmla="*/ 2496 w 10000"/>
                <a:gd name="connsiteY7" fmla="*/ 10000 h 10000"/>
                <a:gd name="connsiteX8" fmla="*/ 16 w 10000"/>
                <a:gd name="connsiteY8" fmla="*/ 5513 h 10000"/>
                <a:gd name="connsiteX9" fmla="*/ 0 w 10000"/>
                <a:gd name="connsiteY9" fmla="*/ 4400 h 10000"/>
                <a:gd name="connsiteX0" fmla="*/ 6 w 9986"/>
                <a:gd name="connsiteY0" fmla="*/ 4355 h 10000"/>
                <a:gd name="connsiteX1" fmla="*/ 2402 w 9986"/>
                <a:gd name="connsiteY1" fmla="*/ 0 h 10000"/>
                <a:gd name="connsiteX2" fmla="*/ 9986 w 9986"/>
                <a:gd name="connsiteY2" fmla="*/ 0 h 10000"/>
                <a:gd name="connsiteX3" fmla="*/ 9986 w 9986"/>
                <a:gd name="connsiteY3" fmla="*/ 4320 h 10000"/>
                <a:gd name="connsiteX4" fmla="*/ 9686 w 9986"/>
                <a:gd name="connsiteY4" fmla="*/ 4980 h 10000"/>
                <a:gd name="connsiteX5" fmla="*/ 9986 w 9986"/>
                <a:gd name="connsiteY5" fmla="*/ 5440 h 10000"/>
                <a:gd name="connsiteX6" fmla="*/ 9986 w 9986"/>
                <a:gd name="connsiteY6" fmla="*/ 10000 h 10000"/>
                <a:gd name="connsiteX7" fmla="*/ 2482 w 9986"/>
                <a:gd name="connsiteY7" fmla="*/ 10000 h 10000"/>
                <a:gd name="connsiteX8" fmla="*/ 2 w 9986"/>
                <a:gd name="connsiteY8" fmla="*/ 5513 h 10000"/>
                <a:gd name="connsiteX9" fmla="*/ 6 w 9986"/>
                <a:gd name="connsiteY9" fmla="*/ 4355 h 10000"/>
                <a:gd name="connsiteX0" fmla="*/ 6 w 10000"/>
                <a:gd name="connsiteY0" fmla="*/ 4355 h 10000"/>
                <a:gd name="connsiteX1" fmla="*/ 2405 w 10000"/>
                <a:gd name="connsiteY1" fmla="*/ 0 h 10000"/>
                <a:gd name="connsiteX2" fmla="*/ 10000 w 10000"/>
                <a:gd name="connsiteY2" fmla="*/ 0 h 10000"/>
                <a:gd name="connsiteX3" fmla="*/ 10000 w 10000"/>
                <a:gd name="connsiteY3" fmla="*/ 4320 h 10000"/>
                <a:gd name="connsiteX4" fmla="*/ 9700 w 10000"/>
                <a:gd name="connsiteY4" fmla="*/ 4980 h 10000"/>
                <a:gd name="connsiteX5" fmla="*/ 10000 w 10000"/>
                <a:gd name="connsiteY5" fmla="*/ 5440 h 10000"/>
                <a:gd name="connsiteX6" fmla="*/ 10000 w 10000"/>
                <a:gd name="connsiteY6" fmla="*/ 10000 h 10000"/>
                <a:gd name="connsiteX7" fmla="*/ 2485 w 10000"/>
                <a:gd name="connsiteY7" fmla="*/ 10000 h 10000"/>
                <a:gd name="connsiteX8" fmla="*/ 2 w 10000"/>
                <a:gd name="connsiteY8" fmla="*/ 5490 h 10000"/>
                <a:gd name="connsiteX9" fmla="*/ 6 w 10000"/>
                <a:gd name="connsiteY9" fmla="*/ 4355 h 10000"/>
                <a:gd name="connsiteX0" fmla="*/ 6 w 10000"/>
                <a:gd name="connsiteY0" fmla="*/ 4491 h 10000"/>
                <a:gd name="connsiteX1" fmla="*/ 2405 w 10000"/>
                <a:gd name="connsiteY1" fmla="*/ 0 h 10000"/>
                <a:gd name="connsiteX2" fmla="*/ 10000 w 10000"/>
                <a:gd name="connsiteY2" fmla="*/ 0 h 10000"/>
                <a:gd name="connsiteX3" fmla="*/ 10000 w 10000"/>
                <a:gd name="connsiteY3" fmla="*/ 4320 h 10000"/>
                <a:gd name="connsiteX4" fmla="*/ 9700 w 10000"/>
                <a:gd name="connsiteY4" fmla="*/ 4980 h 10000"/>
                <a:gd name="connsiteX5" fmla="*/ 10000 w 10000"/>
                <a:gd name="connsiteY5" fmla="*/ 5440 h 10000"/>
                <a:gd name="connsiteX6" fmla="*/ 10000 w 10000"/>
                <a:gd name="connsiteY6" fmla="*/ 10000 h 10000"/>
                <a:gd name="connsiteX7" fmla="*/ 2485 w 10000"/>
                <a:gd name="connsiteY7" fmla="*/ 10000 h 10000"/>
                <a:gd name="connsiteX8" fmla="*/ 2 w 10000"/>
                <a:gd name="connsiteY8" fmla="*/ 5490 h 10000"/>
                <a:gd name="connsiteX9" fmla="*/ 6 w 10000"/>
                <a:gd name="connsiteY9" fmla="*/ 4491 h 10000"/>
                <a:gd name="connsiteX0" fmla="*/ 6 w 10000"/>
                <a:gd name="connsiteY0" fmla="*/ 4491 h 10000"/>
                <a:gd name="connsiteX1" fmla="*/ 2405 w 10000"/>
                <a:gd name="connsiteY1" fmla="*/ 0 h 10000"/>
                <a:gd name="connsiteX2" fmla="*/ 10000 w 10000"/>
                <a:gd name="connsiteY2" fmla="*/ 0 h 10000"/>
                <a:gd name="connsiteX3" fmla="*/ 10000 w 10000"/>
                <a:gd name="connsiteY3" fmla="*/ 4320 h 10000"/>
                <a:gd name="connsiteX4" fmla="*/ 9700 w 10000"/>
                <a:gd name="connsiteY4" fmla="*/ 4980 h 10000"/>
                <a:gd name="connsiteX5" fmla="*/ 10000 w 10000"/>
                <a:gd name="connsiteY5" fmla="*/ 5440 h 10000"/>
                <a:gd name="connsiteX6" fmla="*/ 10000 w 10000"/>
                <a:gd name="connsiteY6" fmla="*/ 10000 h 10000"/>
                <a:gd name="connsiteX7" fmla="*/ 2485 w 10000"/>
                <a:gd name="connsiteY7" fmla="*/ 10000 h 10000"/>
                <a:gd name="connsiteX8" fmla="*/ 2 w 10000"/>
                <a:gd name="connsiteY8" fmla="*/ 5354 h 10000"/>
                <a:gd name="connsiteX9" fmla="*/ 6 w 10000"/>
                <a:gd name="connsiteY9" fmla="*/ 4491 h 10000"/>
                <a:gd name="connsiteX0" fmla="*/ 0 w 9994"/>
                <a:gd name="connsiteY0" fmla="*/ 4491 h 10000"/>
                <a:gd name="connsiteX1" fmla="*/ 2399 w 9994"/>
                <a:gd name="connsiteY1" fmla="*/ 0 h 10000"/>
                <a:gd name="connsiteX2" fmla="*/ 9994 w 9994"/>
                <a:gd name="connsiteY2" fmla="*/ 0 h 10000"/>
                <a:gd name="connsiteX3" fmla="*/ 9994 w 9994"/>
                <a:gd name="connsiteY3" fmla="*/ 4320 h 10000"/>
                <a:gd name="connsiteX4" fmla="*/ 9694 w 9994"/>
                <a:gd name="connsiteY4" fmla="*/ 4980 h 10000"/>
                <a:gd name="connsiteX5" fmla="*/ 9994 w 9994"/>
                <a:gd name="connsiteY5" fmla="*/ 5440 h 10000"/>
                <a:gd name="connsiteX6" fmla="*/ 9994 w 9994"/>
                <a:gd name="connsiteY6" fmla="*/ 10000 h 10000"/>
                <a:gd name="connsiteX7" fmla="*/ 2479 w 9994"/>
                <a:gd name="connsiteY7" fmla="*/ 10000 h 10000"/>
                <a:gd name="connsiteX8" fmla="*/ 6 w 9994"/>
                <a:gd name="connsiteY8" fmla="*/ 5309 h 10000"/>
                <a:gd name="connsiteX9" fmla="*/ 0 w 9994"/>
                <a:gd name="connsiteY9" fmla="*/ 4491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94" h="10000">
                  <a:moveTo>
                    <a:pt x="0" y="4491"/>
                  </a:moveTo>
                  <a:lnTo>
                    <a:pt x="2399" y="0"/>
                  </a:lnTo>
                  <a:lnTo>
                    <a:pt x="9994" y="0"/>
                  </a:lnTo>
                  <a:lnTo>
                    <a:pt x="9994" y="4320"/>
                  </a:lnTo>
                  <a:lnTo>
                    <a:pt x="9694" y="4980"/>
                  </a:lnTo>
                  <a:lnTo>
                    <a:pt x="9994" y="5440"/>
                  </a:lnTo>
                  <a:lnTo>
                    <a:pt x="9994" y="10000"/>
                  </a:lnTo>
                  <a:lnTo>
                    <a:pt x="2479" y="10000"/>
                  </a:lnTo>
                  <a:lnTo>
                    <a:pt x="6" y="5309"/>
                  </a:lnTo>
                  <a:cubicBezTo>
                    <a:pt x="1" y="4938"/>
                    <a:pt x="5" y="4862"/>
                    <a:pt x="0" y="449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50" name="组合 149"/>
            <p:cNvGrpSpPr/>
            <p:nvPr/>
          </p:nvGrpSpPr>
          <p:grpSpPr>
            <a:xfrm>
              <a:off x="6682414" y="3046333"/>
              <a:ext cx="764286" cy="762218"/>
              <a:chOff x="6242050" y="2763838"/>
              <a:chExt cx="587376" cy="585788"/>
            </a:xfrm>
            <a:solidFill>
              <a:schemeClr val="bg1">
                <a:alpha val="80000"/>
              </a:schemeClr>
            </a:solidFill>
          </p:grpSpPr>
          <p:sp>
            <p:nvSpPr>
              <p:cNvPr id="153" name="Freeform 82"/>
              <p:cNvSpPr>
                <a:spLocks/>
              </p:cNvSpPr>
              <p:nvPr/>
            </p:nvSpPr>
            <p:spPr bwMode="auto">
              <a:xfrm>
                <a:off x="6313488" y="2813051"/>
                <a:ext cx="101600" cy="63500"/>
              </a:xfrm>
              <a:custGeom>
                <a:avLst/>
                <a:gdLst>
                  <a:gd name="T0" fmla="*/ 15 w 27"/>
                  <a:gd name="T1" fmla="*/ 0 h 17"/>
                  <a:gd name="T2" fmla="*/ 0 w 27"/>
                  <a:gd name="T3" fmla="*/ 13 h 17"/>
                  <a:gd name="T4" fmla="*/ 15 w 27"/>
                  <a:gd name="T5" fmla="*/ 17 h 17"/>
                  <a:gd name="T6" fmla="*/ 27 w 27"/>
                  <a:gd name="T7" fmla="*/ 9 h 17"/>
                  <a:gd name="T8" fmla="*/ 15 w 2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7">
                    <a:moveTo>
                      <a:pt x="15" y="0"/>
                    </a:moveTo>
                    <a:cubicBezTo>
                      <a:pt x="10" y="4"/>
                      <a:pt x="5" y="8"/>
                      <a:pt x="0" y="13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9" y="14"/>
                      <a:pt x="23" y="11"/>
                      <a:pt x="27" y="9"/>
                    </a:cubicBez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83"/>
              <p:cNvSpPr>
                <a:spLocks/>
              </p:cNvSpPr>
              <p:nvPr/>
            </p:nvSpPr>
            <p:spPr bwMode="auto">
              <a:xfrm>
                <a:off x="6384925" y="2774951"/>
                <a:ext cx="106363" cy="60325"/>
              </a:xfrm>
              <a:custGeom>
                <a:avLst/>
                <a:gdLst>
                  <a:gd name="T0" fmla="*/ 0 w 28"/>
                  <a:gd name="T1" fmla="*/ 8 h 16"/>
                  <a:gd name="T2" fmla="*/ 13 w 28"/>
                  <a:gd name="T3" fmla="*/ 16 h 16"/>
                  <a:gd name="T4" fmla="*/ 28 w 28"/>
                  <a:gd name="T5" fmla="*/ 11 h 16"/>
                  <a:gd name="T6" fmla="*/ 19 w 28"/>
                  <a:gd name="T7" fmla="*/ 0 h 16"/>
                  <a:gd name="T8" fmla="*/ 0 w 28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6">
                    <a:moveTo>
                      <a:pt x="0" y="8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18" y="14"/>
                      <a:pt x="23" y="12"/>
                      <a:pt x="28" y="1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2" y="2"/>
                      <a:pt x="6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84"/>
              <p:cNvSpPr>
                <a:spLocks/>
              </p:cNvSpPr>
              <p:nvPr/>
            </p:nvSpPr>
            <p:spPr bwMode="auto">
              <a:xfrm>
                <a:off x="6472238" y="2763838"/>
                <a:ext cx="101600" cy="52388"/>
              </a:xfrm>
              <a:custGeom>
                <a:avLst/>
                <a:gdLst>
                  <a:gd name="T0" fmla="*/ 0 w 27"/>
                  <a:gd name="T1" fmla="*/ 2 h 14"/>
                  <a:gd name="T2" fmla="*/ 11 w 27"/>
                  <a:gd name="T3" fmla="*/ 13 h 14"/>
                  <a:gd name="T4" fmla="*/ 17 w 27"/>
                  <a:gd name="T5" fmla="*/ 13 h 14"/>
                  <a:gd name="T6" fmla="*/ 27 w 27"/>
                  <a:gd name="T7" fmla="*/ 14 h 14"/>
                  <a:gd name="T8" fmla="*/ 23 w 27"/>
                  <a:gd name="T9" fmla="*/ 0 h 14"/>
                  <a:gd name="T10" fmla="*/ 17 w 27"/>
                  <a:gd name="T11" fmla="*/ 0 h 14"/>
                  <a:gd name="T12" fmla="*/ 0 w 27"/>
                  <a:gd name="T1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4">
                    <a:moveTo>
                      <a:pt x="0" y="2"/>
                    </a:moveTo>
                    <a:cubicBezTo>
                      <a:pt x="11" y="13"/>
                      <a:pt x="11" y="13"/>
                      <a:pt x="11" y="13"/>
                    </a:cubicBezTo>
                    <a:cubicBezTo>
                      <a:pt x="13" y="13"/>
                      <a:pt x="15" y="13"/>
                      <a:pt x="17" y="13"/>
                    </a:cubicBezTo>
                    <a:cubicBezTo>
                      <a:pt x="21" y="13"/>
                      <a:pt x="24" y="13"/>
                      <a:pt x="27" y="14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19" y="0"/>
                      <a:pt x="17" y="0"/>
                    </a:cubicBezTo>
                    <a:cubicBezTo>
                      <a:pt x="11" y="0"/>
                      <a:pt x="6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85"/>
              <p:cNvSpPr>
                <a:spLocks/>
              </p:cNvSpPr>
              <p:nvPr/>
            </p:nvSpPr>
            <p:spPr bwMode="auto">
              <a:xfrm>
                <a:off x="6573838" y="2763838"/>
                <a:ext cx="85725" cy="82550"/>
              </a:xfrm>
              <a:custGeom>
                <a:avLst/>
                <a:gdLst>
                  <a:gd name="T0" fmla="*/ 0 w 23"/>
                  <a:gd name="T1" fmla="*/ 0 h 22"/>
                  <a:gd name="T2" fmla="*/ 6 w 23"/>
                  <a:gd name="T3" fmla="*/ 15 h 22"/>
                  <a:gd name="T4" fmla="*/ 22 w 23"/>
                  <a:gd name="T5" fmla="*/ 22 h 22"/>
                  <a:gd name="T6" fmla="*/ 23 w 23"/>
                  <a:gd name="T7" fmla="*/ 7 h 22"/>
                  <a:gd name="T8" fmla="*/ 0 w 23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0" y="0"/>
                    </a:moveTo>
                    <a:cubicBezTo>
                      <a:pt x="6" y="15"/>
                      <a:pt x="6" y="15"/>
                      <a:pt x="6" y="15"/>
                    </a:cubicBezTo>
                    <a:cubicBezTo>
                      <a:pt x="12" y="17"/>
                      <a:pt x="17" y="19"/>
                      <a:pt x="22" y="22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16" y="4"/>
                      <a:pt x="8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86"/>
              <p:cNvSpPr>
                <a:spLocks/>
              </p:cNvSpPr>
              <p:nvPr/>
            </p:nvSpPr>
            <p:spPr bwMode="auto">
              <a:xfrm>
                <a:off x="6670675" y="2797176"/>
                <a:ext cx="68263" cy="98425"/>
              </a:xfrm>
              <a:custGeom>
                <a:avLst/>
                <a:gdLst>
                  <a:gd name="T0" fmla="*/ 0 w 18"/>
                  <a:gd name="T1" fmla="*/ 0 h 26"/>
                  <a:gd name="T2" fmla="*/ 1 w 18"/>
                  <a:gd name="T3" fmla="*/ 16 h 26"/>
                  <a:gd name="T4" fmla="*/ 13 w 18"/>
                  <a:gd name="T5" fmla="*/ 26 h 26"/>
                  <a:gd name="T6" fmla="*/ 18 w 18"/>
                  <a:gd name="T7" fmla="*/ 13 h 26"/>
                  <a:gd name="T8" fmla="*/ 0 w 18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6">
                    <a:moveTo>
                      <a:pt x="0" y="0"/>
                    </a:moveTo>
                    <a:cubicBezTo>
                      <a:pt x="1" y="16"/>
                      <a:pt x="1" y="16"/>
                      <a:pt x="1" y="16"/>
                    </a:cubicBezTo>
                    <a:cubicBezTo>
                      <a:pt x="5" y="19"/>
                      <a:pt x="9" y="22"/>
                      <a:pt x="13" y="26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3" y="8"/>
                      <a:pt x="7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87"/>
              <p:cNvSpPr>
                <a:spLocks/>
              </p:cNvSpPr>
              <p:nvPr/>
            </p:nvSpPr>
            <p:spPr bwMode="auto">
              <a:xfrm>
                <a:off x="6735763" y="2857501"/>
                <a:ext cx="58738" cy="106363"/>
              </a:xfrm>
              <a:custGeom>
                <a:avLst/>
                <a:gdLst>
                  <a:gd name="T0" fmla="*/ 5 w 16"/>
                  <a:gd name="T1" fmla="*/ 0 h 28"/>
                  <a:gd name="T2" fmla="*/ 0 w 16"/>
                  <a:gd name="T3" fmla="*/ 15 h 28"/>
                  <a:gd name="T4" fmla="*/ 7 w 16"/>
                  <a:gd name="T5" fmla="*/ 28 h 28"/>
                  <a:gd name="T6" fmla="*/ 16 w 16"/>
                  <a:gd name="T7" fmla="*/ 17 h 28"/>
                  <a:gd name="T8" fmla="*/ 5 w 16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8">
                    <a:moveTo>
                      <a:pt x="5" y="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2" y="19"/>
                      <a:pt x="5" y="23"/>
                      <a:pt x="7" y="28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3" y="11"/>
                      <a:pt x="9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88"/>
              <p:cNvSpPr>
                <a:spLocks/>
              </p:cNvSpPr>
              <p:nvPr/>
            </p:nvSpPr>
            <p:spPr bwMode="auto">
              <a:xfrm>
                <a:off x="6769100" y="2936876"/>
                <a:ext cx="55563" cy="93663"/>
              </a:xfrm>
              <a:custGeom>
                <a:avLst/>
                <a:gdLst>
                  <a:gd name="T0" fmla="*/ 9 w 15"/>
                  <a:gd name="T1" fmla="*/ 0 h 25"/>
                  <a:gd name="T2" fmla="*/ 0 w 15"/>
                  <a:gd name="T3" fmla="*/ 12 h 25"/>
                  <a:gd name="T4" fmla="*/ 2 w 15"/>
                  <a:gd name="T5" fmla="*/ 25 h 25"/>
                  <a:gd name="T6" fmla="*/ 15 w 15"/>
                  <a:gd name="T7" fmla="*/ 18 h 25"/>
                  <a:gd name="T8" fmla="*/ 9 w 15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5">
                    <a:moveTo>
                      <a:pt x="9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" y="16"/>
                      <a:pt x="2" y="21"/>
                      <a:pt x="2" y="25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4" y="11"/>
                      <a:pt x="12" y="5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89"/>
              <p:cNvSpPr>
                <a:spLocks/>
              </p:cNvSpPr>
              <p:nvPr/>
            </p:nvSpPr>
            <p:spPr bwMode="auto">
              <a:xfrm>
                <a:off x="6777038" y="3019426"/>
                <a:ext cx="52388" cy="79375"/>
              </a:xfrm>
              <a:custGeom>
                <a:avLst/>
                <a:gdLst>
                  <a:gd name="T0" fmla="*/ 14 w 14"/>
                  <a:gd name="T1" fmla="*/ 0 h 21"/>
                  <a:gd name="T2" fmla="*/ 1 w 14"/>
                  <a:gd name="T3" fmla="*/ 9 h 21"/>
                  <a:gd name="T4" fmla="*/ 1 w 14"/>
                  <a:gd name="T5" fmla="*/ 10 h 21"/>
                  <a:gd name="T6" fmla="*/ 0 w 14"/>
                  <a:gd name="T7" fmla="*/ 21 h 21"/>
                  <a:gd name="T8" fmla="*/ 14 w 14"/>
                  <a:gd name="T9" fmla="*/ 17 h 21"/>
                  <a:gd name="T10" fmla="*/ 14 w 14"/>
                  <a:gd name="T11" fmla="*/ 10 h 21"/>
                  <a:gd name="T12" fmla="*/ 14 w 14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21">
                    <a:moveTo>
                      <a:pt x="14" y="0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4"/>
                      <a:pt x="0" y="17"/>
                      <a:pt x="0" y="21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5"/>
                      <a:pt x="14" y="12"/>
                      <a:pt x="14" y="10"/>
                    </a:cubicBezTo>
                    <a:cubicBezTo>
                      <a:pt x="14" y="6"/>
                      <a:pt x="14" y="3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90"/>
              <p:cNvSpPr>
                <a:spLocks/>
              </p:cNvSpPr>
              <p:nvPr/>
            </p:nvSpPr>
            <p:spPr bwMode="auto">
              <a:xfrm>
                <a:off x="6753225" y="3101976"/>
                <a:ext cx="71438" cy="63500"/>
              </a:xfrm>
              <a:custGeom>
                <a:avLst/>
                <a:gdLst>
                  <a:gd name="T0" fmla="*/ 19 w 19"/>
                  <a:gd name="T1" fmla="*/ 0 h 17"/>
                  <a:gd name="T2" fmla="*/ 4 w 19"/>
                  <a:gd name="T3" fmla="*/ 5 h 17"/>
                  <a:gd name="T4" fmla="*/ 0 w 19"/>
                  <a:gd name="T5" fmla="*/ 16 h 17"/>
                  <a:gd name="T6" fmla="*/ 15 w 19"/>
                  <a:gd name="T7" fmla="*/ 17 h 17"/>
                  <a:gd name="T8" fmla="*/ 19 w 19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19" y="0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3" y="9"/>
                      <a:pt x="2" y="12"/>
                      <a:pt x="0" y="16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7" y="11"/>
                      <a:pt x="18" y="6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91"/>
              <p:cNvSpPr>
                <a:spLocks/>
              </p:cNvSpPr>
              <p:nvPr/>
            </p:nvSpPr>
            <p:spPr bwMode="auto">
              <a:xfrm>
                <a:off x="6716713" y="3176588"/>
                <a:ext cx="85725" cy="60325"/>
              </a:xfrm>
              <a:custGeom>
                <a:avLst/>
                <a:gdLst>
                  <a:gd name="T0" fmla="*/ 23 w 23"/>
                  <a:gd name="T1" fmla="*/ 0 h 16"/>
                  <a:gd name="T2" fmla="*/ 8 w 23"/>
                  <a:gd name="T3" fmla="*/ 1 h 16"/>
                  <a:gd name="T4" fmla="*/ 0 w 23"/>
                  <a:gd name="T5" fmla="*/ 11 h 16"/>
                  <a:gd name="T6" fmla="*/ 13 w 23"/>
                  <a:gd name="T7" fmla="*/ 16 h 16"/>
                  <a:gd name="T8" fmla="*/ 23 w 23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6">
                    <a:moveTo>
                      <a:pt x="23" y="0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5" y="5"/>
                      <a:pt x="3" y="8"/>
                      <a:pt x="0" y="11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7" y="11"/>
                      <a:pt x="20" y="6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92"/>
              <p:cNvSpPr>
                <a:spLocks/>
              </p:cNvSpPr>
              <p:nvPr/>
            </p:nvSpPr>
            <p:spPr bwMode="auto">
              <a:xfrm>
                <a:off x="6656388" y="3233738"/>
                <a:ext cx="101600" cy="63500"/>
              </a:xfrm>
              <a:custGeom>
                <a:avLst/>
                <a:gdLst>
                  <a:gd name="T0" fmla="*/ 27 w 27"/>
                  <a:gd name="T1" fmla="*/ 4 h 17"/>
                  <a:gd name="T2" fmla="*/ 12 w 27"/>
                  <a:gd name="T3" fmla="*/ 0 h 17"/>
                  <a:gd name="T4" fmla="*/ 0 w 27"/>
                  <a:gd name="T5" fmla="*/ 9 h 17"/>
                  <a:gd name="T6" fmla="*/ 12 w 27"/>
                  <a:gd name="T7" fmla="*/ 17 h 17"/>
                  <a:gd name="T8" fmla="*/ 27 w 27"/>
                  <a:gd name="T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7">
                    <a:moveTo>
                      <a:pt x="27" y="4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8" y="4"/>
                      <a:pt x="4" y="6"/>
                      <a:pt x="0" y="9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7" y="13"/>
                      <a:pt x="22" y="9"/>
                      <a:pt x="2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93"/>
              <p:cNvSpPr>
                <a:spLocks/>
              </p:cNvSpPr>
              <p:nvPr/>
            </p:nvSpPr>
            <p:spPr bwMode="auto">
              <a:xfrm>
                <a:off x="6580188" y="3275013"/>
                <a:ext cx="109538" cy="63500"/>
              </a:xfrm>
              <a:custGeom>
                <a:avLst/>
                <a:gdLst>
                  <a:gd name="T0" fmla="*/ 29 w 29"/>
                  <a:gd name="T1" fmla="*/ 8 h 17"/>
                  <a:gd name="T2" fmla="*/ 15 w 29"/>
                  <a:gd name="T3" fmla="*/ 0 h 17"/>
                  <a:gd name="T4" fmla="*/ 0 w 29"/>
                  <a:gd name="T5" fmla="*/ 5 h 17"/>
                  <a:gd name="T6" fmla="*/ 9 w 29"/>
                  <a:gd name="T7" fmla="*/ 17 h 17"/>
                  <a:gd name="T8" fmla="*/ 29 w 29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7">
                    <a:moveTo>
                      <a:pt x="29" y="8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1" y="3"/>
                      <a:pt x="6" y="4"/>
                      <a:pt x="0" y="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6" y="15"/>
                      <a:pt x="23" y="12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94"/>
              <p:cNvSpPr>
                <a:spLocks/>
              </p:cNvSpPr>
              <p:nvPr/>
            </p:nvSpPr>
            <p:spPr bwMode="auto">
              <a:xfrm>
                <a:off x="6497638" y="3297238"/>
                <a:ext cx="101600" cy="52388"/>
              </a:xfrm>
              <a:custGeom>
                <a:avLst/>
                <a:gdLst>
                  <a:gd name="T0" fmla="*/ 27 w 27"/>
                  <a:gd name="T1" fmla="*/ 12 h 14"/>
                  <a:gd name="T2" fmla="*/ 17 w 27"/>
                  <a:gd name="T3" fmla="*/ 0 h 14"/>
                  <a:gd name="T4" fmla="*/ 10 w 27"/>
                  <a:gd name="T5" fmla="*/ 0 h 14"/>
                  <a:gd name="T6" fmla="*/ 0 w 27"/>
                  <a:gd name="T7" fmla="*/ 0 h 14"/>
                  <a:gd name="T8" fmla="*/ 4 w 27"/>
                  <a:gd name="T9" fmla="*/ 13 h 14"/>
                  <a:gd name="T10" fmla="*/ 10 w 27"/>
                  <a:gd name="T11" fmla="*/ 14 h 14"/>
                  <a:gd name="T12" fmla="*/ 27 w 27"/>
                  <a:gd name="T13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4">
                    <a:moveTo>
                      <a:pt x="27" y="12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2" y="0"/>
                      <a:pt x="10" y="0"/>
                    </a:cubicBezTo>
                    <a:cubicBezTo>
                      <a:pt x="7" y="0"/>
                      <a:pt x="3" y="0"/>
                      <a:pt x="0" y="0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6" y="14"/>
                      <a:pt x="8" y="14"/>
                      <a:pt x="10" y="14"/>
                    </a:cubicBezTo>
                    <a:cubicBezTo>
                      <a:pt x="16" y="14"/>
                      <a:pt x="22" y="13"/>
                      <a:pt x="2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95"/>
              <p:cNvSpPr>
                <a:spLocks/>
              </p:cNvSpPr>
              <p:nvPr/>
            </p:nvSpPr>
            <p:spPr bwMode="auto">
              <a:xfrm>
                <a:off x="6415088" y="3267076"/>
                <a:ext cx="82550" cy="79375"/>
              </a:xfrm>
              <a:custGeom>
                <a:avLst/>
                <a:gdLst>
                  <a:gd name="T0" fmla="*/ 22 w 22"/>
                  <a:gd name="T1" fmla="*/ 21 h 21"/>
                  <a:gd name="T2" fmla="*/ 16 w 22"/>
                  <a:gd name="T3" fmla="*/ 6 h 21"/>
                  <a:gd name="T4" fmla="*/ 0 w 22"/>
                  <a:gd name="T5" fmla="*/ 0 h 21"/>
                  <a:gd name="T6" fmla="*/ 0 w 22"/>
                  <a:gd name="T7" fmla="*/ 15 h 21"/>
                  <a:gd name="T8" fmla="*/ 22 w 22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22" y="21"/>
                    </a:moveTo>
                    <a:cubicBezTo>
                      <a:pt x="16" y="6"/>
                      <a:pt x="16" y="6"/>
                      <a:pt x="16" y="6"/>
                    </a:cubicBezTo>
                    <a:cubicBezTo>
                      <a:pt x="10" y="5"/>
                      <a:pt x="5" y="3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7" y="18"/>
                      <a:pt x="14" y="20"/>
                      <a:pt x="22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96"/>
              <p:cNvSpPr>
                <a:spLocks/>
              </p:cNvSpPr>
              <p:nvPr/>
            </p:nvSpPr>
            <p:spPr bwMode="auto">
              <a:xfrm>
                <a:off x="6332538" y="3214688"/>
                <a:ext cx="68263" cy="101600"/>
              </a:xfrm>
              <a:custGeom>
                <a:avLst/>
                <a:gdLst>
                  <a:gd name="T0" fmla="*/ 18 w 18"/>
                  <a:gd name="T1" fmla="*/ 27 h 27"/>
                  <a:gd name="T2" fmla="*/ 17 w 18"/>
                  <a:gd name="T3" fmla="*/ 11 h 27"/>
                  <a:gd name="T4" fmla="*/ 5 w 18"/>
                  <a:gd name="T5" fmla="*/ 0 h 27"/>
                  <a:gd name="T6" fmla="*/ 0 w 18"/>
                  <a:gd name="T7" fmla="*/ 14 h 27"/>
                  <a:gd name="T8" fmla="*/ 18 w 18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7">
                    <a:moveTo>
                      <a:pt x="18" y="27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3" y="8"/>
                      <a:pt x="9" y="4"/>
                      <a:pt x="5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5" y="19"/>
                      <a:pt x="11" y="23"/>
                      <a:pt x="1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97"/>
              <p:cNvSpPr>
                <a:spLocks/>
              </p:cNvSpPr>
              <p:nvPr/>
            </p:nvSpPr>
            <p:spPr bwMode="auto">
              <a:xfrm>
                <a:off x="6276975" y="3151188"/>
                <a:ext cx="63500" cy="101600"/>
              </a:xfrm>
              <a:custGeom>
                <a:avLst/>
                <a:gdLst>
                  <a:gd name="T0" fmla="*/ 12 w 17"/>
                  <a:gd name="T1" fmla="*/ 27 h 27"/>
                  <a:gd name="T2" fmla="*/ 17 w 17"/>
                  <a:gd name="T3" fmla="*/ 12 h 27"/>
                  <a:gd name="T4" fmla="*/ 10 w 17"/>
                  <a:gd name="T5" fmla="*/ 0 h 27"/>
                  <a:gd name="T6" fmla="*/ 0 w 17"/>
                  <a:gd name="T7" fmla="*/ 11 h 27"/>
                  <a:gd name="T8" fmla="*/ 12 w 17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7">
                    <a:moveTo>
                      <a:pt x="12" y="27"/>
                    </a:moveTo>
                    <a:cubicBezTo>
                      <a:pt x="17" y="12"/>
                      <a:pt x="17" y="12"/>
                      <a:pt x="17" y="12"/>
                    </a:cubicBezTo>
                    <a:cubicBezTo>
                      <a:pt x="14" y="8"/>
                      <a:pt x="12" y="4"/>
                      <a:pt x="10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7"/>
                      <a:pt x="7" y="22"/>
                      <a:pt x="1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98"/>
              <p:cNvSpPr>
                <a:spLocks/>
              </p:cNvSpPr>
              <p:nvPr/>
            </p:nvSpPr>
            <p:spPr bwMode="auto">
              <a:xfrm>
                <a:off x="6246813" y="3082926"/>
                <a:ext cx="55563" cy="93663"/>
              </a:xfrm>
              <a:custGeom>
                <a:avLst/>
                <a:gdLst>
                  <a:gd name="T0" fmla="*/ 6 w 15"/>
                  <a:gd name="T1" fmla="*/ 25 h 25"/>
                  <a:gd name="T2" fmla="*/ 15 w 15"/>
                  <a:gd name="T3" fmla="*/ 12 h 25"/>
                  <a:gd name="T4" fmla="*/ 13 w 15"/>
                  <a:gd name="T5" fmla="*/ 0 h 25"/>
                  <a:gd name="T6" fmla="*/ 0 w 15"/>
                  <a:gd name="T7" fmla="*/ 7 h 25"/>
                  <a:gd name="T8" fmla="*/ 6 w 15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5">
                    <a:moveTo>
                      <a:pt x="6" y="25"/>
                    </a:moveTo>
                    <a:cubicBezTo>
                      <a:pt x="15" y="12"/>
                      <a:pt x="15" y="12"/>
                      <a:pt x="15" y="12"/>
                    </a:cubicBezTo>
                    <a:cubicBezTo>
                      <a:pt x="14" y="8"/>
                      <a:pt x="13" y="4"/>
                      <a:pt x="13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13"/>
                      <a:pt x="3" y="19"/>
                      <a:pt x="6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99"/>
              <p:cNvSpPr>
                <a:spLocks/>
              </p:cNvSpPr>
              <p:nvPr/>
            </p:nvSpPr>
            <p:spPr bwMode="auto">
              <a:xfrm>
                <a:off x="6242050" y="3016251"/>
                <a:ext cx="52388" cy="77788"/>
              </a:xfrm>
              <a:custGeom>
                <a:avLst/>
                <a:gdLst>
                  <a:gd name="T0" fmla="*/ 1 w 14"/>
                  <a:gd name="T1" fmla="*/ 21 h 21"/>
                  <a:gd name="T2" fmla="*/ 13 w 14"/>
                  <a:gd name="T3" fmla="*/ 12 h 21"/>
                  <a:gd name="T4" fmla="*/ 13 w 14"/>
                  <a:gd name="T5" fmla="*/ 11 h 21"/>
                  <a:gd name="T6" fmla="*/ 14 w 14"/>
                  <a:gd name="T7" fmla="*/ 0 h 21"/>
                  <a:gd name="T8" fmla="*/ 0 w 14"/>
                  <a:gd name="T9" fmla="*/ 3 h 21"/>
                  <a:gd name="T10" fmla="*/ 0 w 14"/>
                  <a:gd name="T11" fmla="*/ 11 h 21"/>
                  <a:gd name="T12" fmla="*/ 1 w 14"/>
                  <a:gd name="T1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21">
                    <a:moveTo>
                      <a:pt x="1" y="2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7"/>
                      <a:pt x="14" y="3"/>
                      <a:pt x="14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6"/>
                      <a:pt x="0" y="8"/>
                      <a:pt x="0" y="11"/>
                    </a:cubicBezTo>
                    <a:cubicBezTo>
                      <a:pt x="0" y="14"/>
                      <a:pt x="0" y="17"/>
                      <a:pt x="1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00"/>
              <p:cNvSpPr>
                <a:spLocks/>
              </p:cNvSpPr>
              <p:nvPr/>
            </p:nvSpPr>
            <p:spPr bwMode="auto">
              <a:xfrm>
                <a:off x="6246813" y="2947988"/>
                <a:ext cx="71438" cy="63500"/>
              </a:xfrm>
              <a:custGeom>
                <a:avLst/>
                <a:gdLst>
                  <a:gd name="T0" fmla="*/ 0 w 19"/>
                  <a:gd name="T1" fmla="*/ 17 h 17"/>
                  <a:gd name="T2" fmla="*/ 15 w 19"/>
                  <a:gd name="T3" fmla="*/ 12 h 17"/>
                  <a:gd name="T4" fmla="*/ 19 w 19"/>
                  <a:gd name="T5" fmla="*/ 0 h 17"/>
                  <a:gd name="T6" fmla="*/ 5 w 19"/>
                  <a:gd name="T7" fmla="*/ 0 h 17"/>
                  <a:gd name="T8" fmla="*/ 0 w 1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0" y="17"/>
                    </a:moveTo>
                    <a:cubicBezTo>
                      <a:pt x="15" y="12"/>
                      <a:pt x="15" y="12"/>
                      <a:pt x="15" y="12"/>
                    </a:cubicBezTo>
                    <a:cubicBezTo>
                      <a:pt x="16" y="8"/>
                      <a:pt x="17" y="4"/>
                      <a:pt x="19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5"/>
                      <a:pt x="1" y="11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01"/>
              <p:cNvSpPr>
                <a:spLocks/>
              </p:cNvSpPr>
              <p:nvPr/>
            </p:nvSpPr>
            <p:spPr bwMode="auto">
              <a:xfrm>
                <a:off x="6269038" y="2873376"/>
                <a:ext cx="85725" cy="60325"/>
              </a:xfrm>
              <a:custGeom>
                <a:avLst/>
                <a:gdLst>
                  <a:gd name="T0" fmla="*/ 0 w 23"/>
                  <a:gd name="T1" fmla="*/ 16 h 16"/>
                  <a:gd name="T2" fmla="*/ 16 w 23"/>
                  <a:gd name="T3" fmla="*/ 16 h 16"/>
                  <a:gd name="T4" fmla="*/ 23 w 23"/>
                  <a:gd name="T5" fmla="*/ 5 h 16"/>
                  <a:gd name="T6" fmla="*/ 10 w 23"/>
                  <a:gd name="T7" fmla="*/ 0 h 16"/>
                  <a:gd name="T8" fmla="*/ 0 w 23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6">
                    <a:moveTo>
                      <a:pt x="0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8" y="12"/>
                      <a:pt x="21" y="8"/>
                      <a:pt x="23" y="5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5"/>
                      <a:pt x="3" y="10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51" name="矩形 150"/>
            <p:cNvSpPr/>
            <p:nvPr/>
          </p:nvSpPr>
          <p:spPr>
            <a:xfrm>
              <a:off x="6735437" y="3253054"/>
              <a:ext cx="65915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</a:rPr>
                <a:t>60%</a:t>
              </a:r>
              <a:endParaRPr lang="zh-CN" altLang="en-US" dirty="0"/>
            </a:p>
          </p:txBody>
        </p:sp>
        <p:sp>
          <p:nvSpPr>
            <p:cNvPr id="152" name="文本框 151"/>
            <p:cNvSpPr txBox="1"/>
            <p:nvPr/>
          </p:nvSpPr>
          <p:spPr>
            <a:xfrm>
              <a:off x="7495473" y="3006889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</a:rPr>
                <a:t>02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6273559" y="5322470"/>
            <a:ext cx="2128321" cy="914607"/>
            <a:chOff x="6273559" y="5322470"/>
            <a:chExt cx="2128321" cy="914607"/>
          </a:xfrm>
        </p:grpSpPr>
        <p:sp>
          <p:nvSpPr>
            <p:cNvPr id="174" name="Freeform 7"/>
            <p:cNvSpPr>
              <a:spLocks/>
            </p:cNvSpPr>
            <p:nvPr/>
          </p:nvSpPr>
          <p:spPr bwMode="auto">
            <a:xfrm>
              <a:off x="6273559" y="5322470"/>
              <a:ext cx="2089805" cy="914607"/>
            </a:xfrm>
            <a:custGeom>
              <a:avLst/>
              <a:gdLst>
                <a:gd name="T0" fmla="*/ 0 w 1133"/>
                <a:gd name="T1" fmla="*/ 218 h 497"/>
                <a:gd name="T2" fmla="*/ 275 w 1133"/>
                <a:gd name="T3" fmla="*/ 0 h 497"/>
                <a:gd name="T4" fmla="*/ 1133 w 1133"/>
                <a:gd name="T5" fmla="*/ 0 h 497"/>
                <a:gd name="T6" fmla="*/ 1133 w 1133"/>
                <a:gd name="T7" fmla="*/ 213 h 497"/>
                <a:gd name="T8" fmla="*/ 1099 w 1133"/>
                <a:gd name="T9" fmla="*/ 246 h 497"/>
                <a:gd name="T10" fmla="*/ 1133 w 1133"/>
                <a:gd name="T11" fmla="*/ 270 h 497"/>
                <a:gd name="T12" fmla="*/ 1133 w 1133"/>
                <a:gd name="T13" fmla="*/ 497 h 497"/>
                <a:gd name="T14" fmla="*/ 282 w 1133"/>
                <a:gd name="T15" fmla="*/ 497 h 497"/>
                <a:gd name="T16" fmla="*/ 11 w 1133"/>
                <a:gd name="T17" fmla="*/ 287 h 497"/>
                <a:gd name="T18" fmla="*/ 0 w 1133"/>
                <a:gd name="T19" fmla="*/ 225 h 497"/>
                <a:gd name="T20" fmla="*/ 0 w 1133"/>
                <a:gd name="T21" fmla="*/ 218 h 497"/>
                <a:gd name="connsiteX0" fmla="*/ 255 w 10255"/>
                <a:gd name="connsiteY0" fmla="*/ 4386 h 10000"/>
                <a:gd name="connsiteX1" fmla="*/ 2682 w 10255"/>
                <a:gd name="connsiteY1" fmla="*/ 0 h 10000"/>
                <a:gd name="connsiteX2" fmla="*/ 10255 w 10255"/>
                <a:gd name="connsiteY2" fmla="*/ 0 h 10000"/>
                <a:gd name="connsiteX3" fmla="*/ 10255 w 10255"/>
                <a:gd name="connsiteY3" fmla="*/ 4286 h 10000"/>
                <a:gd name="connsiteX4" fmla="*/ 9955 w 10255"/>
                <a:gd name="connsiteY4" fmla="*/ 4950 h 10000"/>
                <a:gd name="connsiteX5" fmla="*/ 10255 w 10255"/>
                <a:gd name="connsiteY5" fmla="*/ 5433 h 10000"/>
                <a:gd name="connsiteX6" fmla="*/ 10255 w 10255"/>
                <a:gd name="connsiteY6" fmla="*/ 10000 h 10000"/>
                <a:gd name="connsiteX7" fmla="*/ 2744 w 10255"/>
                <a:gd name="connsiteY7" fmla="*/ 10000 h 10000"/>
                <a:gd name="connsiteX8" fmla="*/ 352 w 10255"/>
                <a:gd name="connsiteY8" fmla="*/ 5775 h 10000"/>
                <a:gd name="connsiteX9" fmla="*/ 255 w 10255"/>
                <a:gd name="connsiteY9" fmla="*/ 4386 h 10000"/>
                <a:gd name="connsiteX0" fmla="*/ 251 w 10261"/>
                <a:gd name="connsiteY0" fmla="*/ 4683 h 10000"/>
                <a:gd name="connsiteX1" fmla="*/ 2688 w 10261"/>
                <a:gd name="connsiteY1" fmla="*/ 0 h 10000"/>
                <a:gd name="connsiteX2" fmla="*/ 10261 w 10261"/>
                <a:gd name="connsiteY2" fmla="*/ 0 h 10000"/>
                <a:gd name="connsiteX3" fmla="*/ 10261 w 10261"/>
                <a:gd name="connsiteY3" fmla="*/ 4286 h 10000"/>
                <a:gd name="connsiteX4" fmla="*/ 9961 w 10261"/>
                <a:gd name="connsiteY4" fmla="*/ 4950 h 10000"/>
                <a:gd name="connsiteX5" fmla="*/ 10261 w 10261"/>
                <a:gd name="connsiteY5" fmla="*/ 5433 h 10000"/>
                <a:gd name="connsiteX6" fmla="*/ 10261 w 10261"/>
                <a:gd name="connsiteY6" fmla="*/ 10000 h 10000"/>
                <a:gd name="connsiteX7" fmla="*/ 2750 w 10261"/>
                <a:gd name="connsiteY7" fmla="*/ 10000 h 10000"/>
                <a:gd name="connsiteX8" fmla="*/ 358 w 10261"/>
                <a:gd name="connsiteY8" fmla="*/ 5775 h 10000"/>
                <a:gd name="connsiteX9" fmla="*/ 251 w 10261"/>
                <a:gd name="connsiteY9" fmla="*/ 4683 h 10000"/>
                <a:gd name="connsiteX0" fmla="*/ 292 w 10302"/>
                <a:gd name="connsiteY0" fmla="*/ 4683 h 10000"/>
                <a:gd name="connsiteX1" fmla="*/ 2729 w 10302"/>
                <a:gd name="connsiteY1" fmla="*/ 0 h 10000"/>
                <a:gd name="connsiteX2" fmla="*/ 10302 w 10302"/>
                <a:gd name="connsiteY2" fmla="*/ 0 h 10000"/>
                <a:gd name="connsiteX3" fmla="*/ 10302 w 10302"/>
                <a:gd name="connsiteY3" fmla="*/ 4286 h 10000"/>
                <a:gd name="connsiteX4" fmla="*/ 10002 w 10302"/>
                <a:gd name="connsiteY4" fmla="*/ 4950 h 10000"/>
                <a:gd name="connsiteX5" fmla="*/ 10302 w 10302"/>
                <a:gd name="connsiteY5" fmla="*/ 5433 h 10000"/>
                <a:gd name="connsiteX6" fmla="*/ 10302 w 10302"/>
                <a:gd name="connsiteY6" fmla="*/ 10000 h 10000"/>
                <a:gd name="connsiteX7" fmla="*/ 2791 w 10302"/>
                <a:gd name="connsiteY7" fmla="*/ 10000 h 10000"/>
                <a:gd name="connsiteX8" fmla="*/ 309 w 10302"/>
                <a:gd name="connsiteY8" fmla="*/ 5455 h 10000"/>
                <a:gd name="connsiteX9" fmla="*/ 292 w 10302"/>
                <a:gd name="connsiteY9" fmla="*/ 4683 h 10000"/>
                <a:gd name="connsiteX0" fmla="*/ 0 w 10010"/>
                <a:gd name="connsiteY0" fmla="*/ 4683 h 10000"/>
                <a:gd name="connsiteX1" fmla="*/ 2437 w 10010"/>
                <a:gd name="connsiteY1" fmla="*/ 0 h 10000"/>
                <a:gd name="connsiteX2" fmla="*/ 10010 w 10010"/>
                <a:gd name="connsiteY2" fmla="*/ 0 h 10000"/>
                <a:gd name="connsiteX3" fmla="*/ 10010 w 10010"/>
                <a:gd name="connsiteY3" fmla="*/ 4286 h 10000"/>
                <a:gd name="connsiteX4" fmla="*/ 9710 w 10010"/>
                <a:gd name="connsiteY4" fmla="*/ 4950 h 10000"/>
                <a:gd name="connsiteX5" fmla="*/ 10010 w 10010"/>
                <a:gd name="connsiteY5" fmla="*/ 5433 h 10000"/>
                <a:gd name="connsiteX6" fmla="*/ 10010 w 10010"/>
                <a:gd name="connsiteY6" fmla="*/ 10000 h 10000"/>
                <a:gd name="connsiteX7" fmla="*/ 2499 w 10010"/>
                <a:gd name="connsiteY7" fmla="*/ 10000 h 10000"/>
                <a:gd name="connsiteX8" fmla="*/ 17 w 10010"/>
                <a:gd name="connsiteY8" fmla="*/ 5455 h 10000"/>
                <a:gd name="connsiteX9" fmla="*/ 0 w 10010"/>
                <a:gd name="connsiteY9" fmla="*/ 4683 h 10000"/>
                <a:gd name="connsiteX0" fmla="*/ 4 w 10014"/>
                <a:gd name="connsiteY0" fmla="*/ 4683 h 10000"/>
                <a:gd name="connsiteX1" fmla="*/ 2441 w 10014"/>
                <a:gd name="connsiteY1" fmla="*/ 0 h 10000"/>
                <a:gd name="connsiteX2" fmla="*/ 10014 w 10014"/>
                <a:gd name="connsiteY2" fmla="*/ 0 h 10000"/>
                <a:gd name="connsiteX3" fmla="*/ 10014 w 10014"/>
                <a:gd name="connsiteY3" fmla="*/ 4286 h 10000"/>
                <a:gd name="connsiteX4" fmla="*/ 9714 w 10014"/>
                <a:gd name="connsiteY4" fmla="*/ 4950 h 10000"/>
                <a:gd name="connsiteX5" fmla="*/ 10014 w 10014"/>
                <a:gd name="connsiteY5" fmla="*/ 5433 h 10000"/>
                <a:gd name="connsiteX6" fmla="*/ 10014 w 10014"/>
                <a:gd name="connsiteY6" fmla="*/ 10000 h 10000"/>
                <a:gd name="connsiteX7" fmla="*/ 2503 w 10014"/>
                <a:gd name="connsiteY7" fmla="*/ 10000 h 10000"/>
                <a:gd name="connsiteX8" fmla="*/ 1 w 10014"/>
                <a:gd name="connsiteY8" fmla="*/ 5432 h 10000"/>
                <a:gd name="connsiteX9" fmla="*/ 4 w 10014"/>
                <a:gd name="connsiteY9" fmla="*/ 4683 h 10000"/>
                <a:gd name="connsiteX0" fmla="*/ 13 w 10023"/>
                <a:gd name="connsiteY0" fmla="*/ 4683 h 10000"/>
                <a:gd name="connsiteX1" fmla="*/ 2450 w 10023"/>
                <a:gd name="connsiteY1" fmla="*/ 0 h 10000"/>
                <a:gd name="connsiteX2" fmla="*/ 10023 w 10023"/>
                <a:gd name="connsiteY2" fmla="*/ 0 h 10000"/>
                <a:gd name="connsiteX3" fmla="*/ 10023 w 10023"/>
                <a:gd name="connsiteY3" fmla="*/ 4286 h 10000"/>
                <a:gd name="connsiteX4" fmla="*/ 9723 w 10023"/>
                <a:gd name="connsiteY4" fmla="*/ 4950 h 10000"/>
                <a:gd name="connsiteX5" fmla="*/ 10023 w 10023"/>
                <a:gd name="connsiteY5" fmla="*/ 5433 h 10000"/>
                <a:gd name="connsiteX6" fmla="*/ 10023 w 10023"/>
                <a:gd name="connsiteY6" fmla="*/ 10000 h 10000"/>
                <a:gd name="connsiteX7" fmla="*/ 2512 w 10023"/>
                <a:gd name="connsiteY7" fmla="*/ 10000 h 10000"/>
                <a:gd name="connsiteX8" fmla="*/ 0 w 10023"/>
                <a:gd name="connsiteY8" fmla="*/ 5363 h 10000"/>
                <a:gd name="connsiteX9" fmla="*/ 13 w 10023"/>
                <a:gd name="connsiteY9" fmla="*/ 4683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23" h="10000">
                  <a:moveTo>
                    <a:pt x="13" y="4683"/>
                  </a:moveTo>
                  <a:lnTo>
                    <a:pt x="2450" y="0"/>
                  </a:lnTo>
                  <a:lnTo>
                    <a:pt x="10023" y="0"/>
                  </a:lnTo>
                  <a:lnTo>
                    <a:pt x="10023" y="4286"/>
                  </a:lnTo>
                  <a:lnTo>
                    <a:pt x="9723" y="4950"/>
                  </a:lnTo>
                  <a:lnTo>
                    <a:pt x="10023" y="5433"/>
                  </a:lnTo>
                  <a:lnTo>
                    <a:pt x="10023" y="10000"/>
                  </a:lnTo>
                  <a:lnTo>
                    <a:pt x="2512" y="10000"/>
                  </a:lnTo>
                  <a:lnTo>
                    <a:pt x="0" y="5363"/>
                  </a:lnTo>
                  <a:cubicBezTo>
                    <a:pt x="-6" y="5106"/>
                    <a:pt x="19" y="4940"/>
                    <a:pt x="13" y="4683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5" name="组合 174"/>
            <p:cNvGrpSpPr/>
            <p:nvPr/>
          </p:nvGrpSpPr>
          <p:grpSpPr>
            <a:xfrm>
              <a:off x="6730230" y="5401492"/>
              <a:ext cx="760624" cy="760625"/>
              <a:chOff x="6269038" y="4500563"/>
              <a:chExt cx="530225" cy="530226"/>
            </a:xfrm>
            <a:solidFill>
              <a:schemeClr val="bg1">
                <a:alpha val="80000"/>
              </a:schemeClr>
            </a:solidFill>
          </p:grpSpPr>
          <p:sp>
            <p:nvSpPr>
              <p:cNvPr id="178" name="Freeform 69"/>
              <p:cNvSpPr>
                <a:spLocks/>
              </p:cNvSpPr>
              <p:nvPr/>
            </p:nvSpPr>
            <p:spPr bwMode="auto">
              <a:xfrm>
                <a:off x="6538913" y="4500563"/>
                <a:ext cx="120650" cy="90488"/>
              </a:xfrm>
              <a:custGeom>
                <a:avLst/>
                <a:gdLst>
                  <a:gd name="T0" fmla="*/ 23 w 32"/>
                  <a:gd name="T1" fmla="*/ 24 h 24"/>
                  <a:gd name="T2" fmla="*/ 32 w 32"/>
                  <a:gd name="T3" fmla="*/ 9 h 24"/>
                  <a:gd name="T4" fmla="*/ 0 w 32"/>
                  <a:gd name="T5" fmla="*/ 0 h 24"/>
                  <a:gd name="T6" fmla="*/ 1 w 32"/>
                  <a:gd name="T7" fmla="*/ 17 h 24"/>
                  <a:gd name="T8" fmla="*/ 23 w 32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4">
                    <a:moveTo>
                      <a:pt x="23" y="24"/>
                    </a:moveTo>
                    <a:cubicBezTo>
                      <a:pt x="32" y="9"/>
                      <a:pt x="32" y="9"/>
                      <a:pt x="32" y="9"/>
                    </a:cubicBezTo>
                    <a:cubicBezTo>
                      <a:pt x="23" y="3"/>
                      <a:pt x="12" y="0"/>
                      <a:pt x="0" y="0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9" y="18"/>
                      <a:pt x="17" y="20"/>
                      <a:pt x="23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70"/>
              <p:cNvSpPr>
                <a:spLocks/>
              </p:cNvSpPr>
              <p:nvPr/>
            </p:nvSpPr>
            <p:spPr bwMode="auto">
              <a:xfrm>
                <a:off x="6640513" y="4538663"/>
                <a:ext cx="120650" cy="119063"/>
              </a:xfrm>
              <a:custGeom>
                <a:avLst/>
                <a:gdLst>
                  <a:gd name="T0" fmla="*/ 8 w 32"/>
                  <a:gd name="T1" fmla="*/ 0 h 32"/>
                  <a:gd name="T2" fmla="*/ 0 w 32"/>
                  <a:gd name="T3" fmla="*/ 16 h 32"/>
                  <a:gd name="T4" fmla="*/ 16 w 32"/>
                  <a:gd name="T5" fmla="*/ 32 h 32"/>
                  <a:gd name="T6" fmla="*/ 32 w 32"/>
                  <a:gd name="T7" fmla="*/ 24 h 32"/>
                  <a:gd name="T8" fmla="*/ 8 w 32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2">
                    <a:moveTo>
                      <a:pt x="8" y="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7" y="20"/>
                      <a:pt x="12" y="26"/>
                      <a:pt x="16" y="32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26" y="15"/>
                      <a:pt x="18" y="6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71"/>
              <p:cNvSpPr>
                <a:spLocks/>
              </p:cNvSpPr>
              <p:nvPr/>
            </p:nvSpPr>
            <p:spPr bwMode="auto">
              <a:xfrm>
                <a:off x="6711950" y="4638676"/>
                <a:ext cx="87313" cy="120650"/>
              </a:xfrm>
              <a:custGeom>
                <a:avLst/>
                <a:gdLst>
                  <a:gd name="T0" fmla="*/ 14 w 23"/>
                  <a:gd name="T1" fmla="*/ 0 h 32"/>
                  <a:gd name="T2" fmla="*/ 0 w 23"/>
                  <a:gd name="T3" fmla="*/ 10 h 32"/>
                  <a:gd name="T4" fmla="*/ 5 w 23"/>
                  <a:gd name="T5" fmla="*/ 32 h 32"/>
                  <a:gd name="T6" fmla="*/ 23 w 23"/>
                  <a:gd name="T7" fmla="*/ 32 h 32"/>
                  <a:gd name="T8" fmla="*/ 14 w 23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2">
                    <a:moveTo>
                      <a:pt x="14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3" y="16"/>
                      <a:pt x="5" y="24"/>
                      <a:pt x="5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2" y="21"/>
                      <a:pt x="19" y="10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72"/>
              <p:cNvSpPr>
                <a:spLocks/>
              </p:cNvSpPr>
              <p:nvPr/>
            </p:nvSpPr>
            <p:spPr bwMode="auto">
              <a:xfrm>
                <a:off x="6708775" y="4775201"/>
                <a:ext cx="90488" cy="119063"/>
              </a:xfrm>
              <a:custGeom>
                <a:avLst/>
                <a:gdLst>
                  <a:gd name="T0" fmla="*/ 24 w 24"/>
                  <a:gd name="T1" fmla="*/ 0 h 32"/>
                  <a:gd name="T2" fmla="*/ 6 w 24"/>
                  <a:gd name="T3" fmla="*/ 1 h 32"/>
                  <a:gd name="T4" fmla="*/ 0 w 24"/>
                  <a:gd name="T5" fmla="*/ 23 h 32"/>
                  <a:gd name="T6" fmla="*/ 15 w 24"/>
                  <a:gd name="T7" fmla="*/ 32 h 32"/>
                  <a:gd name="T8" fmla="*/ 24 w 24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2">
                    <a:moveTo>
                      <a:pt x="24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9"/>
                      <a:pt x="3" y="16"/>
                      <a:pt x="0" y="23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20" y="22"/>
                      <a:pt x="23" y="11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73"/>
              <p:cNvSpPr>
                <a:spLocks/>
              </p:cNvSpPr>
              <p:nvPr/>
            </p:nvSpPr>
            <p:spPr bwMode="auto">
              <a:xfrm>
                <a:off x="6637338" y="4876801"/>
                <a:ext cx="120650" cy="115888"/>
              </a:xfrm>
              <a:custGeom>
                <a:avLst/>
                <a:gdLst>
                  <a:gd name="T0" fmla="*/ 32 w 32"/>
                  <a:gd name="T1" fmla="*/ 8 h 31"/>
                  <a:gd name="T2" fmla="*/ 16 w 32"/>
                  <a:gd name="T3" fmla="*/ 0 h 31"/>
                  <a:gd name="T4" fmla="*/ 0 w 32"/>
                  <a:gd name="T5" fmla="*/ 16 h 31"/>
                  <a:gd name="T6" fmla="*/ 8 w 32"/>
                  <a:gd name="T7" fmla="*/ 31 h 31"/>
                  <a:gd name="T8" fmla="*/ 32 w 32"/>
                  <a:gd name="T9" fmla="*/ 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32" y="8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2" y="6"/>
                      <a:pt x="6" y="12"/>
                      <a:pt x="0" y="16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18" y="25"/>
                      <a:pt x="26" y="17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74"/>
              <p:cNvSpPr>
                <a:spLocks/>
              </p:cNvSpPr>
              <p:nvPr/>
            </p:nvSpPr>
            <p:spPr bwMode="auto">
              <a:xfrm>
                <a:off x="6535738" y="4943476"/>
                <a:ext cx="120650" cy="87313"/>
              </a:xfrm>
              <a:custGeom>
                <a:avLst/>
                <a:gdLst>
                  <a:gd name="T0" fmla="*/ 32 w 32"/>
                  <a:gd name="T1" fmla="*/ 15 h 23"/>
                  <a:gd name="T2" fmla="*/ 23 w 32"/>
                  <a:gd name="T3" fmla="*/ 0 h 23"/>
                  <a:gd name="T4" fmla="*/ 1 w 32"/>
                  <a:gd name="T5" fmla="*/ 5 h 23"/>
                  <a:gd name="T6" fmla="*/ 0 w 32"/>
                  <a:gd name="T7" fmla="*/ 23 h 23"/>
                  <a:gd name="T8" fmla="*/ 32 w 32"/>
                  <a:gd name="T9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3">
                    <a:moveTo>
                      <a:pt x="32" y="15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6" y="3"/>
                      <a:pt x="9" y="5"/>
                      <a:pt x="1" y="5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2" y="23"/>
                      <a:pt x="23" y="20"/>
                      <a:pt x="3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75"/>
              <p:cNvSpPr>
                <a:spLocks/>
              </p:cNvSpPr>
              <p:nvPr/>
            </p:nvSpPr>
            <p:spPr bwMode="auto">
              <a:xfrm>
                <a:off x="6403975" y="4940301"/>
                <a:ext cx="120650" cy="90488"/>
              </a:xfrm>
              <a:custGeom>
                <a:avLst/>
                <a:gdLst>
                  <a:gd name="T0" fmla="*/ 32 w 32"/>
                  <a:gd name="T1" fmla="*/ 24 h 24"/>
                  <a:gd name="T2" fmla="*/ 31 w 32"/>
                  <a:gd name="T3" fmla="*/ 6 h 24"/>
                  <a:gd name="T4" fmla="*/ 9 w 32"/>
                  <a:gd name="T5" fmla="*/ 0 h 24"/>
                  <a:gd name="T6" fmla="*/ 0 w 32"/>
                  <a:gd name="T7" fmla="*/ 15 h 24"/>
                  <a:gd name="T8" fmla="*/ 32 w 32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4">
                    <a:moveTo>
                      <a:pt x="32" y="24"/>
                    </a:moveTo>
                    <a:cubicBezTo>
                      <a:pt x="31" y="6"/>
                      <a:pt x="31" y="6"/>
                      <a:pt x="31" y="6"/>
                    </a:cubicBezTo>
                    <a:cubicBezTo>
                      <a:pt x="23" y="6"/>
                      <a:pt x="16" y="4"/>
                      <a:pt x="9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9" y="20"/>
                      <a:pt x="20" y="24"/>
                      <a:pt x="32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76"/>
              <p:cNvSpPr>
                <a:spLocks/>
              </p:cNvSpPr>
              <p:nvPr/>
            </p:nvSpPr>
            <p:spPr bwMode="auto">
              <a:xfrm>
                <a:off x="6307138" y="4868863"/>
                <a:ext cx="115888" cy="120650"/>
              </a:xfrm>
              <a:custGeom>
                <a:avLst/>
                <a:gdLst>
                  <a:gd name="T0" fmla="*/ 23 w 31"/>
                  <a:gd name="T1" fmla="*/ 32 h 32"/>
                  <a:gd name="T2" fmla="*/ 31 w 31"/>
                  <a:gd name="T3" fmla="*/ 17 h 32"/>
                  <a:gd name="T4" fmla="*/ 15 w 31"/>
                  <a:gd name="T5" fmla="*/ 0 h 32"/>
                  <a:gd name="T6" fmla="*/ 0 w 31"/>
                  <a:gd name="T7" fmla="*/ 9 h 32"/>
                  <a:gd name="T8" fmla="*/ 23 w 31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2">
                    <a:moveTo>
                      <a:pt x="23" y="32"/>
                    </a:moveTo>
                    <a:cubicBezTo>
                      <a:pt x="31" y="17"/>
                      <a:pt x="31" y="17"/>
                      <a:pt x="31" y="17"/>
                    </a:cubicBezTo>
                    <a:cubicBezTo>
                      <a:pt x="24" y="12"/>
                      <a:pt x="19" y="7"/>
                      <a:pt x="15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5" y="18"/>
                      <a:pt x="13" y="26"/>
                      <a:pt x="23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77"/>
              <p:cNvSpPr>
                <a:spLocks/>
              </p:cNvSpPr>
              <p:nvPr/>
            </p:nvSpPr>
            <p:spPr bwMode="auto">
              <a:xfrm>
                <a:off x="6269038" y="4767263"/>
                <a:ext cx="85725" cy="123825"/>
              </a:xfrm>
              <a:custGeom>
                <a:avLst/>
                <a:gdLst>
                  <a:gd name="T0" fmla="*/ 8 w 23"/>
                  <a:gd name="T1" fmla="*/ 33 h 33"/>
                  <a:gd name="T2" fmla="*/ 23 w 23"/>
                  <a:gd name="T3" fmla="*/ 23 h 33"/>
                  <a:gd name="T4" fmla="*/ 17 w 23"/>
                  <a:gd name="T5" fmla="*/ 1 h 33"/>
                  <a:gd name="T6" fmla="*/ 0 w 23"/>
                  <a:gd name="T7" fmla="*/ 0 h 33"/>
                  <a:gd name="T8" fmla="*/ 8 w 23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3">
                    <a:moveTo>
                      <a:pt x="8" y="33"/>
                    </a:moveTo>
                    <a:cubicBezTo>
                      <a:pt x="23" y="23"/>
                      <a:pt x="23" y="23"/>
                      <a:pt x="23" y="23"/>
                    </a:cubicBezTo>
                    <a:cubicBezTo>
                      <a:pt x="19" y="16"/>
                      <a:pt x="17" y="9"/>
                      <a:pt x="17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3" y="23"/>
                      <a:pt x="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78"/>
              <p:cNvSpPr>
                <a:spLocks/>
              </p:cNvSpPr>
              <p:nvPr/>
            </p:nvSpPr>
            <p:spPr bwMode="auto">
              <a:xfrm>
                <a:off x="6269038" y="4635501"/>
                <a:ext cx="85725" cy="120650"/>
              </a:xfrm>
              <a:custGeom>
                <a:avLst/>
                <a:gdLst>
                  <a:gd name="T0" fmla="*/ 0 w 23"/>
                  <a:gd name="T1" fmla="*/ 32 h 32"/>
                  <a:gd name="T2" fmla="*/ 17 w 23"/>
                  <a:gd name="T3" fmla="*/ 31 h 32"/>
                  <a:gd name="T4" fmla="*/ 23 w 23"/>
                  <a:gd name="T5" fmla="*/ 9 h 32"/>
                  <a:gd name="T6" fmla="*/ 8 w 23"/>
                  <a:gd name="T7" fmla="*/ 0 h 32"/>
                  <a:gd name="T8" fmla="*/ 0 w 2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2">
                    <a:moveTo>
                      <a:pt x="0" y="32"/>
                    </a:moveTo>
                    <a:cubicBezTo>
                      <a:pt x="17" y="31"/>
                      <a:pt x="17" y="31"/>
                      <a:pt x="17" y="31"/>
                    </a:cubicBezTo>
                    <a:cubicBezTo>
                      <a:pt x="18" y="23"/>
                      <a:pt x="20" y="16"/>
                      <a:pt x="23" y="9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10"/>
                      <a:pt x="0" y="20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79"/>
              <p:cNvSpPr>
                <a:spLocks/>
              </p:cNvSpPr>
              <p:nvPr/>
            </p:nvSpPr>
            <p:spPr bwMode="auto">
              <a:xfrm>
                <a:off x="6307138" y="4538663"/>
                <a:ext cx="119063" cy="115888"/>
              </a:xfrm>
              <a:custGeom>
                <a:avLst/>
                <a:gdLst>
                  <a:gd name="T0" fmla="*/ 0 w 32"/>
                  <a:gd name="T1" fmla="*/ 23 h 31"/>
                  <a:gd name="T2" fmla="*/ 16 w 32"/>
                  <a:gd name="T3" fmla="*/ 31 h 31"/>
                  <a:gd name="T4" fmla="*/ 32 w 32"/>
                  <a:gd name="T5" fmla="*/ 15 h 31"/>
                  <a:gd name="T6" fmla="*/ 24 w 32"/>
                  <a:gd name="T7" fmla="*/ 0 h 31"/>
                  <a:gd name="T8" fmla="*/ 0 w 32"/>
                  <a:gd name="T9" fmla="*/ 2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0" y="23"/>
                    </a:moveTo>
                    <a:cubicBezTo>
                      <a:pt x="16" y="31"/>
                      <a:pt x="16" y="31"/>
                      <a:pt x="16" y="31"/>
                    </a:cubicBezTo>
                    <a:cubicBezTo>
                      <a:pt x="20" y="25"/>
                      <a:pt x="26" y="19"/>
                      <a:pt x="32" y="15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4" y="6"/>
                      <a:pt x="6" y="14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80"/>
              <p:cNvSpPr>
                <a:spLocks/>
              </p:cNvSpPr>
              <p:nvPr/>
            </p:nvSpPr>
            <p:spPr bwMode="auto">
              <a:xfrm>
                <a:off x="6408738" y="4500563"/>
                <a:ext cx="119063" cy="85725"/>
              </a:xfrm>
              <a:custGeom>
                <a:avLst/>
                <a:gdLst>
                  <a:gd name="T0" fmla="*/ 0 w 32"/>
                  <a:gd name="T1" fmla="*/ 8 h 23"/>
                  <a:gd name="T2" fmla="*/ 9 w 32"/>
                  <a:gd name="T3" fmla="*/ 23 h 23"/>
                  <a:gd name="T4" fmla="*/ 31 w 32"/>
                  <a:gd name="T5" fmla="*/ 17 h 23"/>
                  <a:gd name="T6" fmla="*/ 32 w 32"/>
                  <a:gd name="T7" fmla="*/ 0 h 23"/>
                  <a:gd name="T8" fmla="*/ 0 w 32"/>
                  <a:gd name="T9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3">
                    <a:moveTo>
                      <a:pt x="0" y="8"/>
                    </a:moveTo>
                    <a:cubicBezTo>
                      <a:pt x="9" y="23"/>
                      <a:pt x="9" y="23"/>
                      <a:pt x="9" y="23"/>
                    </a:cubicBezTo>
                    <a:cubicBezTo>
                      <a:pt x="16" y="20"/>
                      <a:pt x="24" y="18"/>
                      <a:pt x="31" y="17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0" y="0"/>
                      <a:pt x="9" y="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6" name="矩形 175"/>
            <p:cNvSpPr/>
            <p:nvPr/>
          </p:nvSpPr>
          <p:spPr>
            <a:xfrm>
              <a:off x="6772152" y="5593395"/>
              <a:ext cx="676492" cy="3790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</a:rPr>
                <a:t>70%</a:t>
              </a:r>
              <a:endParaRPr lang="zh-CN" altLang="en-US" dirty="0"/>
            </a:p>
          </p:txBody>
        </p:sp>
        <p:sp>
          <p:nvSpPr>
            <p:cNvPr id="177" name="文本框 176"/>
            <p:cNvSpPr txBox="1"/>
            <p:nvPr/>
          </p:nvSpPr>
          <p:spPr>
            <a:xfrm>
              <a:off x="7467013" y="5381670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</a:rPr>
                <a:t>04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2370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"/>
                            </p:stCondLst>
                            <p:childTnLst>
                              <p:par>
                                <p:cTn id="4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00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000"/>
                            </p:stCondLst>
                            <p:childTnLst>
                              <p:par>
                                <p:cTn id="1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43" grpId="0" animBg="1"/>
      <p:bldP spid="44" grpId="0" animBg="1"/>
      <p:bldP spid="60" grpId="0" animBg="1"/>
      <p:bldP spid="79" grpId="0" animBg="1"/>
      <p:bldP spid="80" grpId="0" animBg="1"/>
      <p:bldP spid="81" grpId="0" animBg="1"/>
      <p:bldP spid="8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05084" y="589235"/>
            <a:ext cx="298994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400" b="1" dirty="0">
                <a:ln>
                  <a:solidFill>
                    <a:schemeClr val="bg1">
                      <a:alpha val="50000"/>
                    </a:schemeClr>
                  </a:solidFill>
                </a:ln>
                <a:solidFill>
                  <a:schemeClr val="bg1">
                    <a:alpha val="20000"/>
                  </a:schemeClr>
                </a:solidFill>
              </a:rPr>
              <a:t>3</a:t>
            </a:r>
            <a:endParaRPr lang="zh-CN" altLang="en-US" sz="34400" b="1" dirty="0">
              <a:ln>
                <a:solidFill>
                  <a:schemeClr val="bg1">
                    <a:alpha val="50000"/>
                  </a:schemeClr>
                </a:solidFill>
              </a:ln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2032337" y="1541222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710629" y="249127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052578" y="207911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625149" y="4661493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439909" y="471213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126514" y="2393470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099728" y="3578152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930420" y="2822019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74331" y="2343602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789735" y="1826913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>
            <a:stCxn id="12" idx="5"/>
            <a:endCxn id="188" idx="0"/>
          </p:cNvCxnSpPr>
          <p:nvPr/>
        </p:nvCxnSpPr>
        <p:spPr>
          <a:xfrm>
            <a:off x="2183796" y="3075841"/>
            <a:ext cx="410319" cy="34702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stCxn id="8" idx="6"/>
            <a:endCxn id="9" idx="2"/>
          </p:cNvCxnSpPr>
          <p:nvPr/>
        </p:nvCxnSpPr>
        <p:spPr>
          <a:xfrm>
            <a:off x="3020357" y="4859446"/>
            <a:ext cx="419552" cy="1375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stCxn id="8" idx="1"/>
            <a:endCxn id="78" idx="5"/>
          </p:cNvCxnSpPr>
          <p:nvPr/>
        </p:nvCxnSpPr>
        <p:spPr>
          <a:xfrm flipH="1" flipV="1">
            <a:off x="2302161" y="4527128"/>
            <a:ext cx="380865" cy="1923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stCxn id="14" idx="4"/>
            <a:endCxn id="13" idx="0"/>
          </p:cNvCxnSpPr>
          <p:nvPr/>
        </p:nvCxnSpPr>
        <p:spPr>
          <a:xfrm>
            <a:off x="2938160" y="2124284"/>
            <a:ext cx="233775" cy="21931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椭圆 59"/>
          <p:cNvSpPr/>
          <p:nvPr/>
        </p:nvSpPr>
        <p:spPr>
          <a:xfrm>
            <a:off x="2648561" y="301945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2427545" y="2392353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4215371" y="466286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5155820" y="471213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1435531" y="181881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7" name="直接连接符 76"/>
          <p:cNvCxnSpPr>
            <a:stCxn id="75" idx="3"/>
            <a:endCxn id="5" idx="1"/>
          </p:cNvCxnSpPr>
          <p:nvPr/>
        </p:nvCxnSpPr>
        <p:spPr>
          <a:xfrm>
            <a:off x="1479004" y="2072634"/>
            <a:ext cx="275098" cy="462187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>
            <a:stCxn id="108" idx="7"/>
            <a:endCxn id="60" idx="1"/>
          </p:cNvCxnSpPr>
          <p:nvPr/>
        </p:nvCxnSpPr>
        <p:spPr>
          <a:xfrm flipV="1">
            <a:off x="2152182" y="3063003"/>
            <a:ext cx="539852" cy="251435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椭圆 140"/>
          <p:cNvSpPr/>
          <p:nvPr/>
        </p:nvSpPr>
        <p:spPr>
          <a:xfrm>
            <a:off x="7087478" y="471213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6063742" y="466286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3" name="直接连接符 142"/>
          <p:cNvCxnSpPr>
            <a:stCxn id="9" idx="6"/>
            <a:endCxn id="69" idx="2"/>
          </p:cNvCxnSpPr>
          <p:nvPr/>
        </p:nvCxnSpPr>
        <p:spPr>
          <a:xfrm>
            <a:off x="3736758" y="4860821"/>
            <a:ext cx="478613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>
            <a:stCxn id="69" idx="6"/>
            <a:endCxn id="70" idx="2"/>
          </p:cNvCxnSpPr>
          <p:nvPr/>
        </p:nvCxnSpPr>
        <p:spPr>
          <a:xfrm>
            <a:off x="4610579" y="4860821"/>
            <a:ext cx="545241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>
            <a:stCxn id="70" idx="6"/>
            <a:endCxn id="142" idx="2"/>
          </p:cNvCxnSpPr>
          <p:nvPr/>
        </p:nvCxnSpPr>
        <p:spPr>
          <a:xfrm>
            <a:off x="5452669" y="4860821"/>
            <a:ext cx="611073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>
            <a:stCxn id="142" idx="6"/>
            <a:endCxn id="141" idx="2"/>
          </p:cNvCxnSpPr>
          <p:nvPr/>
        </p:nvCxnSpPr>
        <p:spPr>
          <a:xfrm>
            <a:off x="6458950" y="4860821"/>
            <a:ext cx="628528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/>
          <p:cNvCxnSpPr>
            <a:stCxn id="76" idx="2"/>
            <a:endCxn id="60" idx="4"/>
          </p:cNvCxnSpPr>
          <p:nvPr/>
        </p:nvCxnSpPr>
        <p:spPr>
          <a:xfrm flipH="1" flipV="1">
            <a:off x="2796986" y="3316825"/>
            <a:ext cx="280308" cy="1007428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直接连接符 206"/>
          <p:cNvCxnSpPr>
            <a:stCxn id="14" idx="3"/>
            <a:endCxn id="60" idx="0"/>
          </p:cNvCxnSpPr>
          <p:nvPr/>
        </p:nvCxnSpPr>
        <p:spPr>
          <a:xfrm flipH="1">
            <a:off x="2796986" y="2080735"/>
            <a:ext cx="36222" cy="938719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连接符 215"/>
          <p:cNvCxnSpPr>
            <a:stCxn id="4" idx="5"/>
            <a:endCxn id="13" idx="3"/>
          </p:cNvCxnSpPr>
          <p:nvPr/>
        </p:nvCxnSpPr>
        <p:spPr>
          <a:xfrm>
            <a:off x="2369668" y="1879148"/>
            <a:ext cx="662540" cy="80238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>
            <a:stCxn id="7" idx="7"/>
            <a:endCxn id="14" idx="3"/>
          </p:cNvCxnSpPr>
          <p:nvPr/>
        </p:nvCxnSpPr>
        <p:spPr>
          <a:xfrm flipV="1">
            <a:off x="2305954" y="2080735"/>
            <a:ext cx="527254" cy="4192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/>
          <p:cNvCxnSpPr>
            <a:stCxn id="75" idx="5"/>
            <a:endCxn id="7" idx="1"/>
          </p:cNvCxnSpPr>
          <p:nvPr/>
        </p:nvCxnSpPr>
        <p:spPr>
          <a:xfrm>
            <a:off x="1688907" y="2072634"/>
            <a:ext cx="407144" cy="50025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直接连接符 245"/>
          <p:cNvCxnSpPr>
            <a:stCxn id="11" idx="2"/>
            <a:endCxn id="188" idx="6"/>
          </p:cNvCxnSpPr>
          <p:nvPr/>
        </p:nvCxnSpPr>
        <p:spPr>
          <a:xfrm flipH="1" flipV="1">
            <a:off x="2791719" y="3620816"/>
            <a:ext cx="308009" cy="155289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/>
          <p:cNvSpPr/>
          <p:nvPr/>
        </p:nvSpPr>
        <p:spPr>
          <a:xfrm>
            <a:off x="7668644" y="411437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4" name="直接连接符 53"/>
          <p:cNvCxnSpPr>
            <a:stCxn id="53" idx="3"/>
            <a:endCxn id="141" idx="7"/>
          </p:cNvCxnSpPr>
          <p:nvPr/>
        </p:nvCxnSpPr>
        <p:spPr>
          <a:xfrm flipH="1">
            <a:off x="7340854" y="4452303"/>
            <a:ext cx="385667" cy="30338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椭圆 58"/>
          <p:cNvSpPr/>
          <p:nvPr/>
        </p:nvSpPr>
        <p:spPr>
          <a:xfrm>
            <a:off x="1112038" y="3880657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1646997" y="3798450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1332892" y="444644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1904792" y="477518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2580227" y="3999868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3077294" y="4126300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2048785" y="4273306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9" name="直接连接符 98"/>
          <p:cNvCxnSpPr>
            <a:stCxn id="76" idx="2"/>
            <a:endCxn id="72" idx="6"/>
          </p:cNvCxnSpPr>
          <p:nvPr/>
        </p:nvCxnSpPr>
        <p:spPr>
          <a:xfrm flipH="1" flipV="1">
            <a:off x="2877076" y="4148554"/>
            <a:ext cx="200218" cy="175699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>
            <a:stCxn id="71" idx="0"/>
            <a:endCxn id="59" idx="5"/>
          </p:cNvCxnSpPr>
          <p:nvPr/>
        </p:nvCxnSpPr>
        <p:spPr>
          <a:xfrm flipH="1" flipV="1">
            <a:off x="1365414" y="4134479"/>
            <a:ext cx="687803" cy="640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>
            <a:stCxn id="67" idx="7"/>
            <a:endCxn id="78" idx="3"/>
          </p:cNvCxnSpPr>
          <p:nvPr/>
        </p:nvCxnSpPr>
        <p:spPr>
          <a:xfrm>
            <a:off x="1670223" y="4504427"/>
            <a:ext cx="422035" cy="22701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>
            <a:stCxn id="71" idx="0"/>
            <a:endCxn id="76" idx="3"/>
          </p:cNvCxnSpPr>
          <p:nvPr/>
        </p:nvCxnSpPr>
        <p:spPr>
          <a:xfrm flipV="1">
            <a:off x="2053217" y="4464226"/>
            <a:ext cx="1081954" cy="310956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>
            <a:stCxn id="8" idx="1"/>
            <a:endCxn id="72" idx="4"/>
          </p:cNvCxnSpPr>
          <p:nvPr/>
        </p:nvCxnSpPr>
        <p:spPr>
          <a:xfrm flipV="1">
            <a:off x="2683026" y="4297239"/>
            <a:ext cx="45626" cy="42223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椭圆 107"/>
          <p:cNvSpPr/>
          <p:nvPr/>
        </p:nvSpPr>
        <p:spPr>
          <a:xfrm>
            <a:off x="1898806" y="3270889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2396511" y="3422863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8" name="直接连接符 217"/>
          <p:cNvCxnSpPr>
            <a:stCxn id="60" idx="0"/>
            <a:endCxn id="66" idx="4"/>
          </p:cNvCxnSpPr>
          <p:nvPr/>
        </p:nvCxnSpPr>
        <p:spPr>
          <a:xfrm flipH="1" flipV="1">
            <a:off x="2625149" y="2788258"/>
            <a:ext cx="171837" cy="231196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3" name="文本框 332"/>
          <p:cNvSpPr txBox="1"/>
          <p:nvPr/>
        </p:nvSpPr>
        <p:spPr>
          <a:xfrm>
            <a:off x="3517818" y="3435202"/>
            <a:ext cx="43568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</a:rPr>
              <a:t>在此输入标题</a:t>
            </a:r>
          </a:p>
        </p:txBody>
      </p:sp>
    </p:spTree>
    <p:extLst>
      <p:ext uri="{BB962C8B-B14F-4D97-AF65-F5344CB8AC3E}">
        <p14:creationId xmlns:p14="http://schemas.microsoft.com/office/powerpoint/2010/main" val="1746219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450"/>
                            </p:stCondLst>
                            <p:childTnLst>
                              <p:par>
                                <p:cTn id="1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3200"/>
                            </p:stCondLst>
                            <p:childTnLst>
                              <p:par>
                                <p:cTn id="1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3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60" grpId="0" animBg="1"/>
      <p:bldP spid="66" grpId="0" animBg="1"/>
      <p:bldP spid="69" grpId="0" animBg="1"/>
      <p:bldP spid="70" grpId="0" animBg="1"/>
      <p:bldP spid="75" grpId="0" animBg="1"/>
      <p:bldP spid="141" grpId="0" animBg="1"/>
      <p:bldP spid="142" grpId="0" animBg="1"/>
      <p:bldP spid="53" grpId="0" animBg="1"/>
      <p:bldP spid="59" grpId="0" animBg="1"/>
      <p:bldP spid="65" grpId="0" animBg="1"/>
      <p:bldP spid="67" grpId="0" animBg="1"/>
      <p:bldP spid="71" grpId="0" animBg="1"/>
      <p:bldP spid="72" grpId="0" animBg="1"/>
      <p:bldP spid="76" grpId="0" animBg="1"/>
      <p:bldP spid="78" grpId="0" animBg="1"/>
      <p:bldP spid="108" grpId="0" animBg="1"/>
      <p:bldP spid="188" grpId="0" animBg="1"/>
      <p:bldP spid="3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7294100" y="554441"/>
            <a:ext cx="43568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>
                <a:solidFill>
                  <a:prstClr val="white"/>
                </a:solidFill>
              </a:rPr>
              <a:t>在此输入标题</a:t>
            </a:r>
          </a:p>
        </p:txBody>
      </p:sp>
      <p:sp>
        <p:nvSpPr>
          <p:cNvPr id="233" name="椭圆 232"/>
          <p:cNvSpPr/>
          <p:nvPr/>
        </p:nvSpPr>
        <p:spPr>
          <a:xfrm>
            <a:off x="-362465" y="-97084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4" name="椭圆 233"/>
          <p:cNvSpPr/>
          <p:nvPr/>
        </p:nvSpPr>
        <p:spPr>
          <a:xfrm>
            <a:off x="814727" y="1680000"/>
            <a:ext cx="395208" cy="396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5" name="椭圆 234"/>
          <p:cNvSpPr/>
          <p:nvPr/>
        </p:nvSpPr>
        <p:spPr>
          <a:xfrm>
            <a:off x="3496469" y="838716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6" name="椭圆 235"/>
          <p:cNvSpPr/>
          <p:nvPr/>
        </p:nvSpPr>
        <p:spPr>
          <a:xfrm>
            <a:off x="1760364" y="72782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7" name="椭圆 236"/>
          <p:cNvSpPr/>
          <p:nvPr/>
        </p:nvSpPr>
        <p:spPr>
          <a:xfrm>
            <a:off x="913086" y="31140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8" name="椭圆 237"/>
          <p:cNvSpPr/>
          <p:nvPr/>
        </p:nvSpPr>
        <p:spPr>
          <a:xfrm>
            <a:off x="2840215" y="-23507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9" name="椭圆 238"/>
          <p:cNvSpPr/>
          <p:nvPr/>
        </p:nvSpPr>
        <p:spPr>
          <a:xfrm>
            <a:off x="1435970" y="-67220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7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0" name="椭圆 239"/>
          <p:cNvSpPr/>
          <p:nvPr/>
        </p:nvSpPr>
        <p:spPr>
          <a:xfrm>
            <a:off x="4775117" y="138433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1" name="椭圆 240"/>
          <p:cNvSpPr/>
          <p:nvPr/>
        </p:nvSpPr>
        <p:spPr>
          <a:xfrm>
            <a:off x="455401" y="-1879047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2" name="椭圆 241"/>
          <p:cNvSpPr/>
          <p:nvPr/>
        </p:nvSpPr>
        <p:spPr>
          <a:xfrm>
            <a:off x="4216317" y="-1186370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3" name="椭圆 242"/>
          <p:cNvSpPr/>
          <p:nvPr/>
        </p:nvSpPr>
        <p:spPr>
          <a:xfrm>
            <a:off x="6367187" y="55396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4" name="椭圆 243"/>
          <p:cNvSpPr/>
          <p:nvPr/>
        </p:nvSpPr>
        <p:spPr>
          <a:xfrm>
            <a:off x="8613201" y="-21038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5" name="椭圆 244"/>
          <p:cNvSpPr/>
          <p:nvPr/>
        </p:nvSpPr>
        <p:spPr>
          <a:xfrm>
            <a:off x="6997251" y="-79878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6" name="椭圆 245"/>
          <p:cNvSpPr/>
          <p:nvPr/>
        </p:nvSpPr>
        <p:spPr>
          <a:xfrm>
            <a:off x="-279893" y="1900022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07" name="直接连接符 206"/>
          <p:cNvCxnSpPr>
            <a:stCxn id="241" idx="5"/>
            <a:endCxn id="237" idx="0"/>
          </p:cNvCxnSpPr>
          <p:nvPr/>
        </p:nvCxnSpPr>
        <p:spPr>
          <a:xfrm>
            <a:off x="708777" y="-1625224"/>
            <a:ext cx="352734" cy="193663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直接连接符 207"/>
          <p:cNvCxnSpPr>
            <a:stCxn id="239" idx="4"/>
            <a:endCxn id="237" idx="0"/>
          </p:cNvCxnSpPr>
          <p:nvPr/>
        </p:nvCxnSpPr>
        <p:spPr>
          <a:xfrm flipH="1">
            <a:off x="1061511" y="-374833"/>
            <a:ext cx="522884" cy="68623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接连接符 208"/>
          <p:cNvCxnSpPr>
            <a:stCxn id="238" idx="3"/>
            <a:endCxn id="237" idx="7"/>
          </p:cNvCxnSpPr>
          <p:nvPr/>
        </p:nvCxnSpPr>
        <p:spPr>
          <a:xfrm flipH="1">
            <a:off x="1166462" y="102855"/>
            <a:ext cx="1731630" cy="25210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/>
          <p:cNvCxnSpPr>
            <a:stCxn id="237" idx="2"/>
            <a:endCxn id="233" idx="5"/>
          </p:cNvCxnSpPr>
          <p:nvPr/>
        </p:nvCxnSpPr>
        <p:spPr>
          <a:xfrm flipH="1" flipV="1">
            <a:off x="-163117" y="102616"/>
            <a:ext cx="1076203" cy="35747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/>
          <p:cNvCxnSpPr>
            <a:stCxn id="234" idx="1"/>
            <a:endCxn id="233" idx="6"/>
          </p:cNvCxnSpPr>
          <p:nvPr/>
        </p:nvCxnSpPr>
        <p:spPr>
          <a:xfrm flipH="1" flipV="1">
            <a:off x="-128914" y="19898"/>
            <a:ext cx="1001518" cy="17180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/>
          <p:cNvCxnSpPr>
            <a:stCxn id="234" idx="2"/>
            <a:endCxn id="246" idx="6"/>
          </p:cNvCxnSpPr>
          <p:nvPr/>
        </p:nvCxnSpPr>
        <p:spPr>
          <a:xfrm flipH="1">
            <a:off x="-46342" y="1878000"/>
            <a:ext cx="861069" cy="13900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/>
          <p:cNvCxnSpPr>
            <a:stCxn id="234" idx="0"/>
            <a:endCxn id="237" idx="4"/>
          </p:cNvCxnSpPr>
          <p:nvPr/>
        </p:nvCxnSpPr>
        <p:spPr>
          <a:xfrm flipV="1">
            <a:off x="1012331" y="608778"/>
            <a:ext cx="49180" cy="107122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直接连接符 213"/>
          <p:cNvCxnSpPr>
            <a:stCxn id="234" idx="7"/>
            <a:endCxn id="236" idx="3"/>
          </p:cNvCxnSpPr>
          <p:nvPr/>
        </p:nvCxnSpPr>
        <p:spPr>
          <a:xfrm flipV="1">
            <a:off x="1152058" y="981649"/>
            <a:ext cx="651779" cy="75634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直接连接符 214"/>
          <p:cNvCxnSpPr>
            <a:stCxn id="237" idx="5"/>
            <a:endCxn id="236" idx="2"/>
          </p:cNvCxnSpPr>
          <p:nvPr/>
        </p:nvCxnSpPr>
        <p:spPr>
          <a:xfrm>
            <a:off x="1166462" y="565229"/>
            <a:ext cx="593902" cy="31128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连接符 215"/>
          <p:cNvCxnSpPr>
            <a:stCxn id="235" idx="0"/>
            <a:endCxn id="238" idx="4"/>
          </p:cNvCxnSpPr>
          <p:nvPr/>
        </p:nvCxnSpPr>
        <p:spPr>
          <a:xfrm flipH="1" flipV="1">
            <a:off x="3037819" y="160834"/>
            <a:ext cx="656254" cy="67788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接连接符 216"/>
          <p:cNvCxnSpPr>
            <a:stCxn id="240" idx="2"/>
            <a:endCxn id="236" idx="6"/>
          </p:cNvCxnSpPr>
          <p:nvPr/>
        </p:nvCxnSpPr>
        <p:spPr>
          <a:xfrm flipH="1">
            <a:off x="2057213" y="287119"/>
            <a:ext cx="2717904" cy="58939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>
            <a:stCxn id="235" idx="2"/>
            <a:endCxn id="237" idx="6"/>
          </p:cNvCxnSpPr>
          <p:nvPr/>
        </p:nvCxnSpPr>
        <p:spPr>
          <a:xfrm flipH="1" flipV="1">
            <a:off x="1209935" y="460092"/>
            <a:ext cx="2286534" cy="57657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>
            <a:stCxn id="235" idx="7"/>
            <a:endCxn id="240" idx="3"/>
          </p:cNvCxnSpPr>
          <p:nvPr/>
        </p:nvCxnSpPr>
        <p:spPr>
          <a:xfrm flipV="1">
            <a:off x="3833800" y="392255"/>
            <a:ext cx="984790" cy="5044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直接连接符 219"/>
          <p:cNvCxnSpPr>
            <a:stCxn id="238" idx="7"/>
            <a:endCxn id="242" idx="3"/>
          </p:cNvCxnSpPr>
          <p:nvPr/>
        </p:nvCxnSpPr>
        <p:spPr>
          <a:xfrm flipV="1">
            <a:off x="3177546" y="-932547"/>
            <a:ext cx="1082244" cy="75545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直接连接符 220"/>
          <p:cNvCxnSpPr>
            <a:stCxn id="239" idx="5"/>
            <a:endCxn id="238" idx="2"/>
          </p:cNvCxnSpPr>
          <p:nvPr/>
        </p:nvCxnSpPr>
        <p:spPr>
          <a:xfrm>
            <a:off x="1689346" y="-418382"/>
            <a:ext cx="1150869" cy="38126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接连接符 221"/>
          <p:cNvCxnSpPr>
            <a:stCxn id="238" idx="6"/>
            <a:endCxn id="240" idx="2"/>
          </p:cNvCxnSpPr>
          <p:nvPr/>
        </p:nvCxnSpPr>
        <p:spPr>
          <a:xfrm>
            <a:off x="3235423" y="-37118"/>
            <a:ext cx="1539694" cy="32423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直接连接符 222"/>
          <p:cNvCxnSpPr>
            <a:stCxn id="242" idx="4"/>
            <a:endCxn id="240" idx="1"/>
          </p:cNvCxnSpPr>
          <p:nvPr/>
        </p:nvCxnSpPr>
        <p:spPr>
          <a:xfrm>
            <a:off x="4364742" y="-888998"/>
            <a:ext cx="453848" cy="107098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直接连接符 223"/>
          <p:cNvCxnSpPr>
            <a:stCxn id="245" idx="4"/>
            <a:endCxn id="243" idx="0"/>
          </p:cNvCxnSpPr>
          <p:nvPr/>
        </p:nvCxnSpPr>
        <p:spPr>
          <a:xfrm flipH="1">
            <a:off x="6515612" y="-501409"/>
            <a:ext cx="630064" cy="105537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直接连接符 224"/>
          <p:cNvCxnSpPr>
            <a:stCxn id="240" idx="6"/>
            <a:endCxn id="244" idx="2"/>
          </p:cNvCxnSpPr>
          <p:nvPr/>
        </p:nvCxnSpPr>
        <p:spPr>
          <a:xfrm flipV="1">
            <a:off x="5071966" y="-12435"/>
            <a:ext cx="3541235" cy="29955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/>
          <p:cNvCxnSpPr>
            <a:stCxn id="240" idx="7"/>
            <a:endCxn id="245" idx="3"/>
          </p:cNvCxnSpPr>
          <p:nvPr/>
        </p:nvCxnSpPr>
        <p:spPr>
          <a:xfrm flipV="1">
            <a:off x="5028493" y="-544958"/>
            <a:ext cx="2012231" cy="7269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直接连接符 226"/>
          <p:cNvCxnSpPr>
            <a:stCxn id="243" idx="7"/>
            <a:endCxn id="244" idx="2"/>
          </p:cNvCxnSpPr>
          <p:nvPr/>
        </p:nvCxnSpPr>
        <p:spPr>
          <a:xfrm flipV="1">
            <a:off x="6620563" y="-12435"/>
            <a:ext cx="1992638" cy="60994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直接连接符 227"/>
          <p:cNvCxnSpPr>
            <a:stCxn id="244" idx="1"/>
            <a:endCxn id="245" idx="5"/>
          </p:cNvCxnSpPr>
          <p:nvPr/>
        </p:nvCxnSpPr>
        <p:spPr>
          <a:xfrm flipH="1" flipV="1">
            <a:off x="7250627" y="-544958"/>
            <a:ext cx="1420451" cy="39254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直接连接符 228"/>
          <p:cNvCxnSpPr>
            <a:stCxn id="240" idx="5"/>
            <a:endCxn id="243" idx="2"/>
          </p:cNvCxnSpPr>
          <p:nvPr/>
        </p:nvCxnSpPr>
        <p:spPr>
          <a:xfrm>
            <a:off x="5028493" y="392255"/>
            <a:ext cx="1338694" cy="3103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接连接符 229"/>
          <p:cNvCxnSpPr>
            <a:stCxn id="235" idx="3"/>
            <a:endCxn id="234" idx="6"/>
          </p:cNvCxnSpPr>
          <p:nvPr/>
        </p:nvCxnSpPr>
        <p:spPr>
          <a:xfrm flipH="1">
            <a:off x="1209935" y="1176642"/>
            <a:ext cx="2344411" cy="70135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接连接符 230"/>
          <p:cNvCxnSpPr>
            <a:stCxn id="243" idx="2"/>
            <a:endCxn id="235" idx="6"/>
          </p:cNvCxnSpPr>
          <p:nvPr/>
        </p:nvCxnSpPr>
        <p:spPr>
          <a:xfrm flipH="1">
            <a:off x="3891677" y="702650"/>
            <a:ext cx="2475510" cy="33401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直接连接符 231"/>
          <p:cNvCxnSpPr>
            <a:stCxn id="242" idx="5"/>
            <a:endCxn id="244" idx="2"/>
          </p:cNvCxnSpPr>
          <p:nvPr/>
        </p:nvCxnSpPr>
        <p:spPr>
          <a:xfrm>
            <a:off x="4469693" y="-932547"/>
            <a:ext cx="4143508" cy="92011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1085442" y="4635949"/>
            <a:ext cx="1141867" cy="1170307"/>
            <a:chOff x="1085442" y="4635949"/>
            <a:chExt cx="1141867" cy="1170307"/>
          </a:xfrm>
        </p:grpSpPr>
        <p:grpSp>
          <p:nvGrpSpPr>
            <p:cNvPr id="44" name="组合 43"/>
            <p:cNvGrpSpPr/>
            <p:nvPr/>
          </p:nvGrpSpPr>
          <p:grpSpPr>
            <a:xfrm>
              <a:off x="1085442" y="4635949"/>
              <a:ext cx="1141867" cy="1170307"/>
              <a:chOff x="7151687" y="1304926"/>
              <a:chExt cx="1274763" cy="1306513"/>
            </a:xfrm>
            <a:solidFill>
              <a:schemeClr val="bg1">
                <a:alpha val="40000"/>
              </a:schemeClr>
            </a:solidFill>
            <a:effectLst>
              <a:outerShdw blurRad="50800" dist="101600" dir="84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6" name="Freeform 9"/>
              <p:cNvSpPr>
                <a:spLocks noEditPoints="1"/>
              </p:cNvSpPr>
              <p:nvPr/>
            </p:nvSpPr>
            <p:spPr bwMode="auto">
              <a:xfrm>
                <a:off x="7151687" y="1304926"/>
                <a:ext cx="1274763" cy="1306513"/>
              </a:xfrm>
              <a:custGeom>
                <a:avLst/>
                <a:gdLst>
                  <a:gd name="T0" fmla="*/ 275 w 803"/>
                  <a:gd name="T1" fmla="*/ 286 h 823"/>
                  <a:gd name="T2" fmla="*/ 354 w 803"/>
                  <a:gd name="T3" fmla="*/ 93 h 823"/>
                  <a:gd name="T4" fmla="*/ 511 w 803"/>
                  <a:gd name="T5" fmla="*/ 230 h 823"/>
                  <a:gd name="T6" fmla="*/ 719 w 803"/>
                  <a:gd name="T7" fmla="*/ 244 h 823"/>
                  <a:gd name="T8" fmla="*/ 640 w 803"/>
                  <a:gd name="T9" fmla="*/ 438 h 823"/>
                  <a:gd name="T10" fmla="*/ 691 w 803"/>
                  <a:gd name="T11" fmla="*/ 640 h 823"/>
                  <a:gd name="T12" fmla="*/ 480 w 803"/>
                  <a:gd name="T13" fmla="*/ 623 h 823"/>
                  <a:gd name="T14" fmla="*/ 303 w 803"/>
                  <a:gd name="T15" fmla="*/ 736 h 823"/>
                  <a:gd name="T16" fmla="*/ 255 w 803"/>
                  <a:gd name="T17" fmla="*/ 531 h 823"/>
                  <a:gd name="T18" fmla="*/ 95 w 803"/>
                  <a:gd name="T19" fmla="*/ 396 h 823"/>
                  <a:gd name="T20" fmla="*/ 275 w 803"/>
                  <a:gd name="T21" fmla="*/ 286 h 823"/>
                  <a:gd name="T22" fmla="*/ 275 w 803"/>
                  <a:gd name="T23" fmla="*/ 286 h 823"/>
                  <a:gd name="T24" fmla="*/ 764 w 803"/>
                  <a:gd name="T25" fmla="*/ 705 h 823"/>
                  <a:gd name="T26" fmla="*/ 699 w 803"/>
                  <a:gd name="T27" fmla="*/ 444 h 823"/>
                  <a:gd name="T28" fmla="*/ 803 w 803"/>
                  <a:gd name="T29" fmla="*/ 194 h 823"/>
                  <a:gd name="T30" fmla="*/ 533 w 803"/>
                  <a:gd name="T31" fmla="*/ 174 h 823"/>
                  <a:gd name="T32" fmla="*/ 328 w 803"/>
                  <a:gd name="T33" fmla="*/ 0 h 823"/>
                  <a:gd name="T34" fmla="*/ 227 w 803"/>
                  <a:gd name="T35" fmla="*/ 250 h 823"/>
                  <a:gd name="T36" fmla="*/ 0 w 803"/>
                  <a:gd name="T37" fmla="*/ 388 h 823"/>
                  <a:gd name="T38" fmla="*/ 205 w 803"/>
                  <a:gd name="T39" fmla="*/ 562 h 823"/>
                  <a:gd name="T40" fmla="*/ 267 w 803"/>
                  <a:gd name="T41" fmla="*/ 823 h 823"/>
                  <a:gd name="T42" fmla="*/ 494 w 803"/>
                  <a:gd name="T43" fmla="*/ 682 h 823"/>
                  <a:gd name="T44" fmla="*/ 764 w 803"/>
                  <a:gd name="T45" fmla="*/ 705 h 8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03" h="823">
                    <a:moveTo>
                      <a:pt x="275" y="286"/>
                    </a:moveTo>
                    <a:lnTo>
                      <a:pt x="354" y="93"/>
                    </a:lnTo>
                    <a:lnTo>
                      <a:pt x="511" y="230"/>
                    </a:lnTo>
                    <a:lnTo>
                      <a:pt x="719" y="244"/>
                    </a:lnTo>
                    <a:lnTo>
                      <a:pt x="640" y="438"/>
                    </a:lnTo>
                    <a:lnTo>
                      <a:pt x="691" y="640"/>
                    </a:lnTo>
                    <a:lnTo>
                      <a:pt x="480" y="623"/>
                    </a:lnTo>
                    <a:lnTo>
                      <a:pt x="303" y="736"/>
                    </a:lnTo>
                    <a:lnTo>
                      <a:pt x="255" y="531"/>
                    </a:lnTo>
                    <a:lnTo>
                      <a:pt x="95" y="396"/>
                    </a:lnTo>
                    <a:lnTo>
                      <a:pt x="275" y="286"/>
                    </a:lnTo>
                    <a:lnTo>
                      <a:pt x="275" y="286"/>
                    </a:lnTo>
                    <a:close/>
                    <a:moveTo>
                      <a:pt x="764" y="705"/>
                    </a:moveTo>
                    <a:lnTo>
                      <a:pt x="699" y="444"/>
                    </a:lnTo>
                    <a:lnTo>
                      <a:pt x="803" y="194"/>
                    </a:lnTo>
                    <a:lnTo>
                      <a:pt x="533" y="174"/>
                    </a:lnTo>
                    <a:lnTo>
                      <a:pt x="328" y="0"/>
                    </a:lnTo>
                    <a:lnTo>
                      <a:pt x="227" y="250"/>
                    </a:lnTo>
                    <a:lnTo>
                      <a:pt x="0" y="388"/>
                    </a:lnTo>
                    <a:lnTo>
                      <a:pt x="205" y="562"/>
                    </a:lnTo>
                    <a:lnTo>
                      <a:pt x="267" y="823"/>
                    </a:lnTo>
                    <a:lnTo>
                      <a:pt x="494" y="682"/>
                    </a:lnTo>
                    <a:lnTo>
                      <a:pt x="764" y="705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0"/>
              <p:cNvSpPr>
                <a:spLocks/>
              </p:cNvSpPr>
              <p:nvPr/>
            </p:nvSpPr>
            <p:spPr bwMode="auto">
              <a:xfrm>
                <a:off x="7300657" y="1450182"/>
                <a:ext cx="993775" cy="1023112"/>
              </a:xfrm>
              <a:custGeom>
                <a:avLst/>
                <a:gdLst>
                  <a:gd name="T0" fmla="*/ 258 w 626"/>
                  <a:gd name="T1" fmla="*/ 0 h 640"/>
                  <a:gd name="T2" fmla="*/ 179 w 626"/>
                  <a:gd name="T3" fmla="*/ 193 h 640"/>
                  <a:gd name="T4" fmla="*/ 0 w 626"/>
                  <a:gd name="T5" fmla="*/ 303 h 640"/>
                  <a:gd name="T6" fmla="*/ 160 w 626"/>
                  <a:gd name="T7" fmla="*/ 438 h 640"/>
                  <a:gd name="T8" fmla="*/ 207 w 626"/>
                  <a:gd name="T9" fmla="*/ 640 h 640"/>
                  <a:gd name="T10" fmla="*/ 384 w 626"/>
                  <a:gd name="T11" fmla="*/ 530 h 640"/>
                  <a:gd name="T12" fmla="*/ 595 w 626"/>
                  <a:gd name="T13" fmla="*/ 547 h 640"/>
                  <a:gd name="T14" fmla="*/ 544 w 626"/>
                  <a:gd name="T15" fmla="*/ 345 h 640"/>
                  <a:gd name="T16" fmla="*/ 626 w 626"/>
                  <a:gd name="T17" fmla="*/ 151 h 640"/>
                  <a:gd name="T18" fmla="*/ 415 w 626"/>
                  <a:gd name="T19" fmla="*/ 137 h 640"/>
                  <a:gd name="T20" fmla="*/ 258 w 626"/>
                  <a:gd name="T21" fmla="*/ 0 h 640"/>
                  <a:gd name="connsiteX0" fmla="*/ 4121 w 10000"/>
                  <a:gd name="connsiteY0" fmla="*/ 0 h 10070"/>
                  <a:gd name="connsiteX1" fmla="*/ 2859 w 10000"/>
                  <a:gd name="connsiteY1" fmla="*/ 3016 h 10070"/>
                  <a:gd name="connsiteX2" fmla="*/ 0 w 10000"/>
                  <a:gd name="connsiteY2" fmla="*/ 4734 h 10070"/>
                  <a:gd name="connsiteX3" fmla="*/ 2556 w 10000"/>
                  <a:gd name="connsiteY3" fmla="*/ 6844 h 10070"/>
                  <a:gd name="connsiteX4" fmla="*/ 3307 w 10000"/>
                  <a:gd name="connsiteY4" fmla="*/ 10070 h 10070"/>
                  <a:gd name="connsiteX5" fmla="*/ 6134 w 10000"/>
                  <a:gd name="connsiteY5" fmla="*/ 8281 h 10070"/>
                  <a:gd name="connsiteX6" fmla="*/ 9505 w 10000"/>
                  <a:gd name="connsiteY6" fmla="*/ 8547 h 10070"/>
                  <a:gd name="connsiteX7" fmla="*/ 8690 w 10000"/>
                  <a:gd name="connsiteY7" fmla="*/ 5391 h 10070"/>
                  <a:gd name="connsiteX8" fmla="*/ 10000 w 10000"/>
                  <a:gd name="connsiteY8" fmla="*/ 2359 h 10070"/>
                  <a:gd name="connsiteX9" fmla="*/ 6629 w 10000"/>
                  <a:gd name="connsiteY9" fmla="*/ 2141 h 10070"/>
                  <a:gd name="connsiteX10" fmla="*/ 4121 w 10000"/>
                  <a:gd name="connsiteY10" fmla="*/ 0 h 10070"/>
                  <a:gd name="connsiteX0" fmla="*/ 4121 w 10000"/>
                  <a:gd name="connsiteY0" fmla="*/ 0 h 10070"/>
                  <a:gd name="connsiteX1" fmla="*/ 2859 w 10000"/>
                  <a:gd name="connsiteY1" fmla="*/ 3016 h 10070"/>
                  <a:gd name="connsiteX2" fmla="*/ 0 w 10000"/>
                  <a:gd name="connsiteY2" fmla="*/ 4734 h 10070"/>
                  <a:gd name="connsiteX3" fmla="*/ 2556 w 10000"/>
                  <a:gd name="connsiteY3" fmla="*/ 6844 h 10070"/>
                  <a:gd name="connsiteX4" fmla="*/ 3307 w 10000"/>
                  <a:gd name="connsiteY4" fmla="*/ 10070 h 10070"/>
                  <a:gd name="connsiteX5" fmla="*/ 6134 w 10000"/>
                  <a:gd name="connsiteY5" fmla="*/ 8281 h 10070"/>
                  <a:gd name="connsiteX6" fmla="*/ 9505 w 10000"/>
                  <a:gd name="connsiteY6" fmla="*/ 8547 h 10070"/>
                  <a:gd name="connsiteX7" fmla="*/ 8726 w 10000"/>
                  <a:gd name="connsiteY7" fmla="*/ 5391 h 10070"/>
                  <a:gd name="connsiteX8" fmla="*/ 10000 w 10000"/>
                  <a:gd name="connsiteY8" fmla="*/ 2359 h 10070"/>
                  <a:gd name="connsiteX9" fmla="*/ 6629 w 10000"/>
                  <a:gd name="connsiteY9" fmla="*/ 2141 h 10070"/>
                  <a:gd name="connsiteX10" fmla="*/ 4121 w 10000"/>
                  <a:gd name="connsiteY10" fmla="*/ 0 h 10070"/>
                  <a:gd name="connsiteX0" fmla="*/ 4121 w 10000"/>
                  <a:gd name="connsiteY0" fmla="*/ 0 h 10070"/>
                  <a:gd name="connsiteX1" fmla="*/ 2859 w 10000"/>
                  <a:gd name="connsiteY1" fmla="*/ 3016 h 10070"/>
                  <a:gd name="connsiteX2" fmla="*/ 0 w 10000"/>
                  <a:gd name="connsiteY2" fmla="*/ 4734 h 10070"/>
                  <a:gd name="connsiteX3" fmla="*/ 2556 w 10000"/>
                  <a:gd name="connsiteY3" fmla="*/ 6844 h 10070"/>
                  <a:gd name="connsiteX4" fmla="*/ 3307 w 10000"/>
                  <a:gd name="connsiteY4" fmla="*/ 10070 h 10070"/>
                  <a:gd name="connsiteX5" fmla="*/ 6134 w 10000"/>
                  <a:gd name="connsiteY5" fmla="*/ 8316 h 10070"/>
                  <a:gd name="connsiteX6" fmla="*/ 9505 w 10000"/>
                  <a:gd name="connsiteY6" fmla="*/ 8547 h 10070"/>
                  <a:gd name="connsiteX7" fmla="*/ 8726 w 10000"/>
                  <a:gd name="connsiteY7" fmla="*/ 5391 h 10070"/>
                  <a:gd name="connsiteX8" fmla="*/ 10000 w 10000"/>
                  <a:gd name="connsiteY8" fmla="*/ 2359 h 10070"/>
                  <a:gd name="connsiteX9" fmla="*/ 6629 w 10000"/>
                  <a:gd name="connsiteY9" fmla="*/ 2141 h 10070"/>
                  <a:gd name="connsiteX10" fmla="*/ 4121 w 10000"/>
                  <a:gd name="connsiteY10" fmla="*/ 0 h 10070"/>
                  <a:gd name="connsiteX0" fmla="*/ 4121 w 10000"/>
                  <a:gd name="connsiteY0" fmla="*/ 0 h 10070"/>
                  <a:gd name="connsiteX1" fmla="*/ 2859 w 10000"/>
                  <a:gd name="connsiteY1" fmla="*/ 3016 h 10070"/>
                  <a:gd name="connsiteX2" fmla="*/ 0 w 10000"/>
                  <a:gd name="connsiteY2" fmla="*/ 4734 h 10070"/>
                  <a:gd name="connsiteX3" fmla="*/ 2556 w 10000"/>
                  <a:gd name="connsiteY3" fmla="*/ 6844 h 10070"/>
                  <a:gd name="connsiteX4" fmla="*/ 3307 w 10000"/>
                  <a:gd name="connsiteY4" fmla="*/ 10070 h 10070"/>
                  <a:gd name="connsiteX5" fmla="*/ 6134 w 10000"/>
                  <a:gd name="connsiteY5" fmla="*/ 8316 h 10070"/>
                  <a:gd name="connsiteX6" fmla="*/ 9505 w 10000"/>
                  <a:gd name="connsiteY6" fmla="*/ 8582 h 10070"/>
                  <a:gd name="connsiteX7" fmla="*/ 8726 w 10000"/>
                  <a:gd name="connsiteY7" fmla="*/ 5391 h 10070"/>
                  <a:gd name="connsiteX8" fmla="*/ 10000 w 10000"/>
                  <a:gd name="connsiteY8" fmla="*/ 2359 h 10070"/>
                  <a:gd name="connsiteX9" fmla="*/ 6629 w 10000"/>
                  <a:gd name="connsiteY9" fmla="*/ 2141 h 10070"/>
                  <a:gd name="connsiteX10" fmla="*/ 4121 w 10000"/>
                  <a:gd name="connsiteY10" fmla="*/ 0 h 10070"/>
                  <a:gd name="connsiteX0" fmla="*/ 4121 w 10000"/>
                  <a:gd name="connsiteY0" fmla="*/ 0 h 10070"/>
                  <a:gd name="connsiteX1" fmla="*/ 2859 w 10000"/>
                  <a:gd name="connsiteY1" fmla="*/ 3016 h 10070"/>
                  <a:gd name="connsiteX2" fmla="*/ 0 w 10000"/>
                  <a:gd name="connsiteY2" fmla="*/ 4734 h 10070"/>
                  <a:gd name="connsiteX3" fmla="*/ 2556 w 10000"/>
                  <a:gd name="connsiteY3" fmla="*/ 6844 h 10070"/>
                  <a:gd name="connsiteX4" fmla="*/ 3307 w 10000"/>
                  <a:gd name="connsiteY4" fmla="*/ 10070 h 10070"/>
                  <a:gd name="connsiteX5" fmla="*/ 6134 w 10000"/>
                  <a:gd name="connsiteY5" fmla="*/ 8316 h 10070"/>
                  <a:gd name="connsiteX6" fmla="*/ 9612 w 10000"/>
                  <a:gd name="connsiteY6" fmla="*/ 8617 h 10070"/>
                  <a:gd name="connsiteX7" fmla="*/ 8726 w 10000"/>
                  <a:gd name="connsiteY7" fmla="*/ 5391 h 10070"/>
                  <a:gd name="connsiteX8" fmla="*/ 10000 w 10000"/>
                  <a:gd name="connsiteY8" fmla="*/ 2359 h 10070"/>
                  <a:gd name="connsiteX9" fmla="*/ 6629 w 10000"/>
                  <a:gd name="connsiteY9" fmla="*/ 2141 h 10070"/>
                  <a:gd name="connsiteX10" fmla="*/ 4121 w 10000"/>
                  <a:gd name="connsiteY10" fmla="*/ 0 h 10070"/>
                  <a:gd name="connsiteX0" fmla="*/ 4121 w 10000"/>
                  <a:gd name="connsiteY0" fmla="*/ 0 h 10070"/>
                  <a:gd name="connsiteX1" fmla="*/ 2859 w 10000"/>
                  <a:gd name="connsiteY1" fmla="*/ 3016 h 10070"/>
                  <a:gd name="connsiteX2" fmla="*/ 0 w 10000"/>
                  <a:gd name="connsiteY2" fmla="*/ 4734 h 10070"/>
                  <a:gd name="connsiteX3" fmla="*/ 2556 w 10000"/>
                  <a:gd name="connsiteY3" fmla="*/ 6844 h 10070"/>
                  <a:gd name="connsiteX4" fmla="*/ 3307 w 10000"/>
                  <a:gd name="connsiteY4" fmla="*/ 10070 h 10070"/>
                  <a:gd name="connsiteX5" fmla="*/ 6134 w 10000"/>
                  <a:gd name="connsiteY5" fmla="*/ 8316 h 10070"/>
                  <a:gd name="connsiteX6" fmla="*/ 9585 w 10000"/>
                  <a:gd name="connsiteY6" fmla="*/ 8643 h 10070"/>
                  <a:gd name="connsiteX7" fmla="*/ 8726 w 10000"/>
                  <a:gd name="connsiteY7" fmla="*/ 5391 h 10070"/>
                  <a:gd name="connsiteX8" fmla="*/ 10000 w 10000"/>
                  <a:gd name="connsiteY8" fmla="*/ 2359 h 10070"/>
                  <a:gd name="connsiteX9" fmla="*/ 6629 w 10000"/>
                  <a:gd name="connsiteY9" fmla="*/ 2141 h 10070"/>
                  <a:gd name="connsiteX10" fmla="*/ 4121 w 10000"/>
                  <a:gd name="connsiteY10" fmla="*/ 0 h 10070"/>
                  <a:gd name="connsiteX0" fmla="*/ 4121 w 10000"/>
                  <a:gd name="connsiteY0" fmla="*/ 0 h 10070"/>
                  <a:gd name="connsiteX1" fmla="*/ 2859 w 10000"/>
                  <a:gd name="connsiteY1" fmla="*/ 3016 h 10070"/>
                  <a:gd name="connsiteX2" fmla="*/ 0 w 10000"/>
                  <a:gd name="connsiteY2" fmla="*/ 4734 h 10070"/>
                  <a:gd name="connsiteX3" fmla="*/ 2556 w 10000"/>
                  <a:gd name="connsiteY3" fmla="*/ 6844 h 10070"/>
                  <a:gd name="connsiteX4" fmla="*/ 3307 w 10000"/>
                  <a:gd name="connsiteY4" fmla="*/ 10070 h 10070"/>
                  <a:gd name="connsiteX5" fmla="*/ 6134 w 10000"/>
                  <a:gd name="connsiteY5" fmla="*/ 8316 h 10070"/>
                  <a:gd name="connsiteX6" fmla="*/ 9531 w 10000"/>
                  <a:gd name="connsiteY6" fmla="*/ 8617 h 10070"/>
                  <a:gd name="connsiteX7" fmla="*/ 8726 w 10000"/>
                  <a:gd name="connsiteY7" fmla="*/ 5391 h 10070"/>
                  <a:gd name="connsiteX8" fmla="*/ 10000 w 10000"/>
                  <a:gd name="connsiteY8" fmla="*/ 2359 h 10070"/>
                  <a:gd name="connsiteX9" fmla="*/ 6629 w 10000"/>
                  <a:gd name="connsiteY9" fmla="*/ 2141 h 10070"/>
                  <a:gd name="connsiteX10" fmla="*/ 4121 w 10000"/>
                  <a:gd name="connsiteY10" fmla="*/ 0 h 10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000" h="10070">
                    <a:moveTo>
                      <a:pt x="4121" y="0"/>
                    </a:moveTo>
                    <a:lnTo>
                      <a:pt x="2859" y="3016"/>
                    </a:lnTo>
                    <a:lnTo>
                      <a:pt x="0" y="4734"/>
                    </a:lnTo>
                    <a:lnTo>
                      <a:pt x="2556" y="6844"/>
                    </a:lnTo>
                    <a:lnTo>
                      <a:pt x="3307" y="10070"/>
                    </a:lnTo>
                    <a:lnTo>
                      <a:pt x="6134" y="8316"/>
                    </a:lnTo>
                    <a:lnTo>
                      <a:pt x="9531" y="8617"/>
                    </a:lnTo>
                    <a:lnTo>
                      <a:pt x="8726" y="5391"/>
                    </a:lnTo>
                    <a:lnTo>
                      <a:pt x="10000" y="2359"/>
                    </a:lnTo>
                    <a:lnTo>
                      <a:pt x="6629" y="2141"/>
                    </a:lnTo>
                    <a:lnTo>
                      <a:pt x="4121" y="0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 rot="20701091">
              <a:off x="1341176" y="4929621"/>
              <a:ext cx="7174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</a:rPr>
                <a:t>01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717131" y="4635949"/>
            <a:ext cx="1141867" cy="1170307"/>
            <a:chOff x="6717131" y="4635949"/>
            <a:chExt cx="1141867" cy="1170307"/>
          </a:xfrm>
        </p:grpSpPr>
        <p:grpSp>
          <p:nvGrpSpPr>
            <p:cNvPr id="49" name="组合 48"/>
            <p:cNvGrpSpPr/>
            <p:nvPr/>
          </p:nvGrpSpPr>
          <p:grpSpPr>
            <a:xfrm>
              <a:off x="6717131" y="4635949"/>
              <a:ext cx="1141867" cy="1170307"/>
              <a:chOff x="7151687" y="1304926"/>
              <a:chExt cx="1274763" cy="1306513"/>
            </a:xfrm>
            <a:solidFill>
              <a:schemeClr val="bg1">
                <a:alpha val="40000"/>
              </a:schemeClr>
            </a:solidFill>
            <a:effectLst>
              <a:outerShdw blurRad="50800" dist="101600" dir="84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1" name="Freeform 9"/>
              <p:cNvSpPr>
                <a:spLocks noEditPoints="1"/>
              </p:cNvSpPr>
              <p:nvPr/>
            </p:nvSpPr>
            <p:spPr bwMode="auto">
              <a:xfrm>
                <a:off x="7151687" y="1304926"/>
                <a:ext cx="1274763" cy="1306513"/>
              </a:xfrm>
              <a:custGeom>
                <a:avLst/>
                <a:gdLst>
                  <a:gd name="T0" fmla="*/ 275 w 803"/>
                  <a:gd name="T1" fmla="*/ 286 h 823"/>
                  <a:gd name="T2" fmla="*/ 354 w 803"/>
                  <a:gd name="T3" fmla="*/ 93 h 823"/>
                  <a:gd name="T4" fmla="*/ 511 w 803"/>
                  <a:gd name="T5" fmla="*/ 230 h 823"/>
                  <a:gd name="T6" fmla="*/ 719 w 803"/>
                  <a:gd name="T7" fmla="*/ 244 h 823"/>
                  <a:gd name="T8" fmla="*/ 640 w 803"/>
                  <a:gd name="T9" fmla="*/ 438 h 823"/>
                  <a:gd name="T10" fmla="*/ 691 w 803"/>
                  <a:gd name="T11" fmla="*/ 640 h 823"/>
                  <a:gd name="T12" fmla="*/ 480 w 803"/>
                  <a:gd name="T13" fmla="*/ 623 h 823"/>
                  <a:gd name="T14" fmla="*/ 303 w 803"/>
                  <a:gd name="T15" fmla="*/ 736 h 823"/>
                  <a:gd name="T16" fmla="*/ 255 w 803"/>
                  <a:gd name="T17" fmla="*/ 531 h 823"/>
                  <a:gd name="T18" fmla="*/ 95 w 803"/>
                  <a:gd name="T19" fmla="*/ 396 h 823"/>
                  <a:gd name="T20" fmla="*/ 275 w 803"/>
                  <a:gd name="T21" fmla="*/ 286 h 823"/>
                  <a:gd name="T22" fmla="*/ 275 w 803"/>
                  <a:gd name="T23" fmla="*/ 286 h 823"/>
                  <a:gd name="T24" fmla="*/ 764 w 803"/>
                  <a:gd name="T25" fmla="*/ 705 h 823"/>
                  <a:gd name="T26" fmla="*/ 699 w 803"/>
                  <a:gd name="T27" fmla="*/ 444 h 823"/>
                  <a:gd name="T28" fmla="*/ 803 w 803"/>
                  <a:gd name="T29" fmla="*/ 194 h 823"/>
                  <a:gd name="T30" fmla="*/ 533 w 803"/>
                  <a:gd name="T31" fmla="*/ 174 h 823"/>
                  <a:gd name="T32" fmla="*/ 328 w 803"/>
                  <a:gd name="T33" fmla="*/ 0 h 823"/>
                  <a:gd name="T34" fmla="*/ 227 w 803"/>
                  <a:gd name="T35" fmla="*/ 250 h 823"/>
                  <a:gd name="T36" fmla="*/ 0 w 803"/>
                  <a:gd name="T37" fmla="*/ 388 h 823"/>
                  <a:gd name="T38" fmla="*/ 205 w 803"/>
                  <a:gd name="T39" fmla="*/ 562 h 823"/>
                  <a:gd name="T40" fmla="*/ 267 w 803"/>
                  <a:gd name="T41" fmla="*/ 823 h 823"/>
                  <a:gd name="T42" fmla="*/ 494 w 803"/>
                  <a:gd name="T43" fmla="*/ 682 h 823"/>
                  <a:gd name="T44" fmla="*/ 764 w 803"/>
                  <a:gd name="T45" fmla="*/ 705 h 8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03" h="823">
                    <a:moveTo>
                      <a:pt x="275" y="286"/>
                    </a:moveTo>
                    <a:lnTo>
                      <a:pt x="354" y="93"/>
                    </a:lnTo>
                    <a:lnTo>
                      <a:pt x="511" y="230"/>
                    </a:lnTo>
                    <a:lnTo>
                      <a:pt x="719" y="244"/>
                    </a:lnTo>
                    <a:lnTo>
                      <a:pt x="640" y="438"/>
                    </a:lnTo>
                    <a:lnTo>
                      <a:pt x="691" y="640"/>
                    </a:lnTo>
                    <a:lnTo>
                      <a:pt x="480" y="623"/>
                    </a:lnTo>
                    <a:lnTo>
                      <a:pt x="303" y="736"/>
                    </a:lnTo>
                    <a:lnTo>
                      <a:pt x="255" y="531"/>
                    </a:lnTo>
                    <a:lnTo>
                      <a:pt x="95" y="396"/>
                    </a:lnTo>
                    <a:lnTo>
                      <a:pt x="275" y="286"/>
                    </a:lnTo>
                    <a:lnTo>
                      <a:pt x="275" y="286"/>
                    </a:lnTo>
                    <a:close/>
                    <a:moveTo>
                      <a:pt x="764" y="705"/>
                    </a:moveTo>
                    <a:lnTo>
                      <a:pt x="699" y="444"/>
                    </a:lnTo>
                    <a:lnTo>
                      <a:pt x="803" y="194"/>
                    </a:lnTo>
                    <a:lnTo>
                      <a:pt x="533" y="174"/>
                    </a:lnTo>
                    <a:lnTo>
                      <a:pt x="328" y="0"/>
                    </a:lnTo>
                    <a:lnTo>
                      <a:pt x="227" y="250"/>
                    </a:lnTo>
                    <a:lnTo>
                      <a:pt x="0" y="388"/>
                    </a:lnTo>
                    <a:lnTo>
                      <a:pt x="205" y="562"/>
                    </a:lnTo>
                    <a:lnTo>
                      <a:pt x="267" y="823"/>
                    </a:lnTo>
                    <a:lnTo>
                      <a:pt x="494" y="682"/>
                    </a:lnTo>
                    <a:lnTo>
                      <a:pt x="764" y="705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0"/>
              <p:cNvSpPr>
                <a:spLocks/>
              </p:cNvSpPr>
              <p:nvPr/>
            </p:nvSpPr>
            <p:spPr bwMode="auto">
              <a:xfrm>
                <a:off x="7300657" y="1450182"/>
                <a:ext cx="993775" cy="1023112"/>
              </a:xfrm>
              <a:custGeom>
                <a:avLst/>
                <a:gdLst>
                  <a:gd name="T0" fmla="*/ 258 w 626"/>
                  <a:gd name="T1" fmla="*/ 0 h 640"/>
                  <a:gd name="T2" fmla="*/ 179 w 626"/>
                  <a:gd name="T3" fmla="*/ 193 h 640"/>
                  <a:gd name="T4" fmla="*/ 0 w 626"/>
                  <a:gd name="T5" fmla="*/ 303 h 640"/>
                  <a:gd name="T6" fmla="*/ 160 w 626"/>
                  <a:gd name="T7" fmla="*/ 438 h 640"/>
                  <a:gd name="T8" fmla="*/ 207 w 626"/>
                  <a:gd name="T9" fmla="*/ 640 h 640"/>
                  <a:gd name="T10" fmla="*/ 384 w 626"/>
                  <a:gd name="T11" fmla="*/ 530 h 640"/>
                  <a:gd name="T12" fmla="*/ 595 w 626"/>
                  <a:gd name="T13" fmla="*/ 547 h 640"/>
                  <a:gd name="T14" fmla="*/ 544 w 626"/>
                  <a:gd name="T15" fmla="*/ 345 h 640"/>
                  <a:gd name="T16" fmla="*/ 626 w 626"/>
                  <a:gd name="T17" fmla="*/ 151 h 640"/>
                  <a:gd name="T18" fmla="*/ 415 w 626"/>
                  <a:gd name="T19" fmla="*/ 137 h 640"/>
                  <a:gd name="T20" fmla="*/ 258 w 626"/>
                  <a:gd name="T21" fmla="*/ 0 h 640"/>
                  <a:gd name="connsiteX0" fmla="*/ 4121 w 10000"/>
                  <a:gd name="connsiteY0" fmla="*/ 0 h 10070"/>
                  <a:gd name="connsiteX1" fmla="*/ 2859 w 10000"/>
                  <a:gd name="connsiteY1" fmla="*/ 3016 h 10070"/>
                  <a:gd name="connsiteX2" fmla="*/ 0 w 10000"/>
                  <a:gd name="connsiteY2" fmla="*/ 4734 h 10070"/>
                  <a:gd name="connsiteX3" fmla="*/ 2556 w 10000"/>
                  <a:gd name="connsiteY3" fmla="*/ 6844 h 10070"/>
                  <a:gd name="connsiteX4" fmla="*/ 3307 w 10000"/>
                  <a:gd name="connsiteY4" fmla="*/ 10070 h 10070"/>
                  <a:gd name="connsiteX5" fmla="*/ 6134 w 10000"/>
                  <a:gd name="connsiteY5" fmla="*/ 8281 h 10070"/>
                  <a:gd name="connsiteX6" fmla="*/ 9505 w 10000"/>
                  <a:gd name="connsiteY6" fmla="*/ 8547 h 10070"/>
                  <a:gd name="connsiteX7" fmla="*/ 8690 w 10000"/>
                  <a:gd name="connsiteY7" fmla="*/ 5391 h 10070"/>
                  <a:gd name="connsiteX8" fmla="*/ 10000 w 10000"/>
                  <a:gd name="connsiteY8" fmla="*/ 2359 h 10070"/>
                  <a:gd name="connsiteX9" fmla="*/ 6629 w 10000"/>
                  <a:gd name="connsiteY9" fmla="*/ 2141 h 10070"/>
                  <a:gd name="connsiteX10" fmla="*/ 4121 w 10000"/>
                  <a:gd name="connsiteY10" fmla="*/ 0 h 10070"/>
                  <a:gd name="connsiteX0" fmla="*/ 4121 w 10000"/>
                  <a:gd name="connsiteY0" fmla="*/ 0 h 10070"/>
                  <a:gd name="connsiteX1" fmla="*/ 2859 w 10000"/>
                  <a:gd name="connsiteY1" fmla="*/ 3016 h 10070"/>
                  <a:gd name="connsiteX2" fmla="*/ 0 w 10000"/>
                  <a:gd name="connsiteY2" fmla="*/ 4734 h 10070"/>
                  <a:gd name="connsiteX3" fmla="*/ 2556 w 10000"/>
                  <a:gd name="connsiteY3" fmla="*/ 6844 h 10070"/>
                  <a:gd name="connsiteX4" fmla="*/ 3307 w 10000"/>
                  <a:gd name="connsiteY4" fmla="*/ 10070 h 10070"/>
                  <a:gd name="connsiteX5" fmla="*/ 6134 w 10000"/>
                  <a:gd name="connsiteY5" fmla="*/ 8281 h 10070"/>
                  <a:gd name="connsiteX6" fmla="*/ 9505 w 10000"/>
                  <a:gd name="connsiteY6" fmla="*/ 8547 h 10070"/>
                  <a:gd name="connsiteX7" fmla="*/ 8726 w 10000"/>
                  <a:gd name="connsiteY7" fmla="*/ 5391 h 10070"/>
                  <a:gd name="connsiteX8" fmla="*/ 10000 w 10000"/>
                  <a:gd name="connsiteY8" fmla="*/ 2359 h 10070"/>
                  <a:gd name="connsiteX9" fmla="*/ 6629 w 10000"/>
                  <a:gd name="connsiteY9" fmla="*/ 2141 h 10070"/>
                  <a:gd name="connsiteX10" fmla="*/ 4121 w 10000"/>
                  <a:gd name="connsiteY10" fmla="*/ 0 h 10070"/>
                  <a:gd name="connsiteX0" fmla="*/ 4121 w 10000"/>
                  <a:gd name="connsiteY0" fmla="*/ 0 h 10070"/>
                  <a:gd name="connsiteX1" fmla="*/ 2859 w 10000"/>
                  <a:gd name="connsiteY1" fmla="*/ 3016 h 10070"/>
                  <a:gd name="connsiteX2" fmla="*/ 0 w 10000"/>
                  <a:gd name="connsiteY2" fmla="*/ 4734 h 10070"/>
                  <a:gd name="connsiteX3" fmla="*/ 2556 w 10000"/>
                  <a:gd name="connsiteY3" fmla="*/ 6844 h 10070"/>
                  <a:gd name="connsiteX4" fmla="*/ 3307 w 10000"/>
                  <a:gd name="connsiteY4" fmla="*/ 10070 h 10070"/>
                  <a:gd name="connsiteX5" fmla="*/ 6134 w 10000"/>
                  <a:gd name="connsiteY5" fmla="*/ 8316 h 10070"/>
                  <a:gd name="connsiteX6" fmla="*/ 9505 w 10000"/>
                  <a:gd name="connsiteY6" fmla="*/ 8547 h 10070"/>
                  <a:gd name="connsiteX7" fmla="*/ 8726 w 10000"/>
                  <a:gd name="connsiteY7" fmla="*/ 5391 h 10070"/>
                  <a:gd name="connsiteX8" fmla="*/ 10000 w 10000"/>
                  <a:gd name="connsiteY8" fmla="*/ 2359 h 10070"/>
                  <a:gd name="connsiteX9" fmla="*/ 6629 w 10000"/>
                  <a:gd name="connsiteY9" fmla="*/ 2141 h 10070"/>
                  <a:gd name="connsiteX10" fmla="*/ 4121 w 10000"/>
                  <a:gd name="connsiteY10" fmla="*/ 0 h 10070"/>
                  <a:gd name="connsiteX0" fmla="*/ 4121 w 10000"/>
                  <a:gd name="connsiteY0" fmla="*/ 0 h 10070"/>
                  <a:gd name="connsiteX1" fmla="*/ 2859 w 10000"/>
                  <a:gd name="connsiteY1" fmla="*/ 3016 h 10070"/>
                  <a:gd name="connsiteX2" fmla="*/ 0 w 10000"/>
                  <a:gd name="connsiteY2" fmla="*/ 4734 h 10070"/>
                  <a:gd name="connsiteX3" fmla="*/ 2556 w 10000"/>
                  <a:gd name="connsiteY3" fmla="*/ 6844 h 10070"/>
                  <a:gd name="connsiteX4" fmla="*/ 3307 w 10000"/>
                  <a:gd name="connsiteY4" fmla="*/ 10070 h 10070"/>
                  <a:gd name="connsiteX5" fmla="*/ 6134 w 10000"/>
                  <a:gd name="connsiteY5" fmla="*/ 8316 h 10070"/>
                  <a:gd name="connsiteX6" fmla="*/ 9505 w 10000"/>
                  <a:gd name="connsiteY6" fmla="*/ 8582 h 10070"/>
                  <a:gd name="connsiteX7" fmla="*/ 8726 w 10000"/>
                  <a:gd name="connsiteY7" fmla="*/ 5391 h 10070"/>
                  <a:gd name="connsiteX8" fmla="*/ 10000 w 10000"/>
                  <a:gd name="connsiteY8" fmla="*/ 2359 h 10070"/>
                  <a:gd name="connsiteX9" fmla="*/ 6629 w 10000"/>
                  <a:gd name="connsiteY9" fmla="*/ 2141 h 10070"/>
                  <a:gd name="connsiteX10" fmla="*/ 4121 w 10000"/>
                  <a:gd name="connsiteY10" fmla="*/ 0 h 10070"/>
                  <a:gd name="connsiteX0" fmla="*/ 4121 w 10000"/>
                  <a:gd name="connsiteY0" fmla="*/ 0 h 10070"/>
                  <a:gd name="connsiteX1" fmla="*/ 2859 w 10000"/>
                  <a:gd name="connsiteY1" fmla="*/ 3016 h 10070"/>
                  <a:gd name="connsiteX2" fmla="*/ 0 w 10000"/>
                  <a:gd name="connsiteY2" fmla="*/ 4734 h 10070"/>
                  <a:gd name="connsiteX3" fmla="*/ 2556 w 10000"/>
                  <a:gd name="connsiteY3" fmla="*/ 6844 h 10070"/>
                  <a:gd name="connsiteX4" fmla="*/ 3307 w 10000"/>
                  <a:gd name="connsiteY4" fmla="*/ 10070 h 10070"/>
                  <a:gd name="connsiteX5" fmla="*/ 6134 w 10000"/>
                  <a:gd name="connsiteY5" fmla="*/ 8316 h 10070"/>
                  <a:gd name="connsiteX6" fmla="*/ 9612 w 10000"/>
                  <a:gd name="connsiteY6" fmla="*/ 8617 h 10070"/>
                  <a:gd name="connsiteX7" fmla="*/ 8726 w 10000"/>
                  <a:gd name="connsiteY7" fmla="*/ 5391 h 10070"/>
                  <a:gd name="connsiteX8" fmla="*/ 10000 w 10000"/>
                  <a:gd name="connsiteY8" fmla="*/ 2359 h 10070"/>
                  <a:gd name="connsiteX9" fmla="*/ 6629 w 10000"/>
                  <a:gd name="connsiteY9" fmla="*/ 2141 h 10070"/>
                  <a:gd name="connsiteX10" fmla="*/ 4121 w 10000"/>
                  <a:gd name="connsiteY10" fmla="*/ 0 h 10070"/>
                  <a:gd name="connsiteX0" fmla="*/ 4121 w 10000"/>
                  <a:gd name="connsiteY0" fmla="*/ 0 h 10070"/>
                  <a:gd name="connsiteX1" fmla="*/ 2859 w 10000"/>
                  <a:gd name="connsiteY1" fmla="*/ 3016 h 10070"/>
                  <a:gd name="connsiteX2" fmla="*/ 0 w 10000"/>
                  <a:gd name="connsiteY2" fmla="*/ 4734 h 10070"/>
                  <a:gd name="connsiteX3" fmla="*/ 2556 w 10000"/>
                  <a:gd name="connsiteY3" fmla="*/ 6844 h 10070"/>
                  <a:gd name="connsiteX4" fmla="*/ 3307 w 10000"/>
                  <a:gd name="connsiteY4" fmla="*/ 10070 h 10070"/>
                  <a:gd name="connsiteX5" fmla="*/ 6134 w 10000"/>
                  <a:gd name="connsiteY5" fmla="*/ 8316 h 10070"/>
                  <a:gd name="connsiteX6" fmla="*/ 9585 w 10000"/>
                  <a:gd name="connsiteY6" fmla="*/ 8643 h 10070"/>
                  <a:gd name="connsiteX7" fmla="*/ 8726 w 10000"/>
                  <a:gd name="connsiteY7" fmla="*/ 5391 h 10070"/>
                  <a:gd name="connsiteX8" fmla="*/ 10000 w 10000"/>
                  <a:gd name="connsiteY8" fmla="*/ 2359 h 10070"/>
                  <a:gd name="connsiteX9" fmla="*/ 6629 w 10000"/>
                  <a:gd name="connsiteY9" fmla="*/ 2141 h 10070"/>
                  <a:gd name="connsiteX10" fmla="*/ 4121 w 10000"/>
                  <a:gd name="connsiteY10" fmla="*/ 0 h 10070"/>
                  <a:gd name="connsiteX0" fmla="*/ 4121 w 10000"/>
                  <a:gd name="connsiteY0" fmla="*/ 0 h 10070"/>
                  <a:gd name="connsiteX1" fmla="*/ 2859 w 10000"/>
                  <a:gd name="connsiteY1" fmla="*/ 3016 h 10070"/>
                  <a:gd name="connsiteX2" fmla="*/ 0 w 10000"/>
                  <a:gd name="connsiteY2" fmla="*/ 4734 h 10070"/>
                  <a:gd name="connsiteX3" fmla="*/ 2556 w 10000"/>
                  <a:gd name="connsiteY3" fmla="*/ 6844 h 10070"/>
                  <a:gd name="connsiteX4" fmla="*/ 3307 w 10000"/>
                  <a:gd name="connsiteY4" fmla="*/ 10070 h 10070"/>
                  <a:gd name="connsiteX5" fmla="*/ 6134 w 10000"/>
                  <a:gd name="connsiteY5" fmla="*/ 8316 h 10070"/>
                  <a:gd name="connsiteX6" fmla="*/ 9531 w 10000"/>
                  <a:gd name="connsiteY6" fmla="*/ 8617 h 10070"/>
                  <a:gd name="connsiteX7" fmla="*/ 8726 w 10000"/>
                  <a:gd name="connsiteY7" fmla="*/ 5391 h 10070"/>
                  <a:gd name="connsiteX8" fmla="*/ 10000 w 10000"/>
                  <a:gd name="connsiteY8" fmla="*/ 2359 h 10070"/>
                  <a:gd name="connsiteX9" fmla="*/ 6629 w 10000"/>
                  <a:gd name="connsiteY9" fmla="*/ 2141 h 10070"/>
                  <a:gd name="connsiteX10" fmla="*/ 4121 w 10000"/>
                  <a:gd name="connsiteY10" fmla="*/ 0 h 10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000" h="10070">
                    <a:moveTo>
                      <a:pt x="4121" y="0"/>
                    </a:moveTo>
                    <a:lnTo>
                      <a:pt x="2859" y="3016"/>
                    </a:lnTo>
                    <a:lnTo>
                      <a:pt x="0" y="4734"/>
                    </a:lnTo>
                    <a:lnTo>
                      <a:pt x="2556" y="6844"/>
                    </a:lnTo>
                    <a:lnTo>
                      <a:pt x="3307" y="10070"/>
                    </a:lnTo>
                    <a:lnTo>
                      <a:pt x="6134" y="8316"/>
                    </a:lnTo>
                    <a:lnTo>
                      <a:pt x="9531" y="8617"/>
                    </a:lnTo>
                    <a:lnTo>
                      <a:pt x="8726" y="5391"/>
                    </a:lnTo>
                    <a:lnTo>
                      <a:pt x="10000" y="2359"/>
                    </a:lnTo>
                    <a:lnTo>
                      <a:pt x="6629" y="2141"/>
                    </a:lnTo>
                    <a:lnTo>
                      <a:pt x="4121" y="0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0" name="文本框 49"/>
            <p:cNvSpPr txBox="1"/>
            <p:nvPr/>
          </p:nvSpPr>
          <p:spPr>
            <a:xfrm rot="20701091">
              <a:off x="6972865" y="4929621"/>
              <a:ext cx="7174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</a:rPr>
                <a:t>02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7047882" y="2422570"/>
            <a:ext cx="3774283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基于演示设计的一站式在线演示、素材销售、服务交易系统。诞生于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2013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年，由中国专业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设计领跑者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.........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整合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.........PPT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设计、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.........PPT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论坛、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.........PPT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商城、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.........PPT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市场等资源组建成立</a:t>
            </a:r>
          </a:p>
        </p:txBody>
      </p:sp>
      <p:sp>
        <p:nvSpPr>
          <p:cNvPr id="54" name="矩形 53"/>
          <p:cNvSpPr/>
          <p:nvPr/>
        </p:nvSpPr>
        <p:spPr>
          <a:xfrm>
            <a:off x="1467766" y="2422570"/>
            <a:ext cx="3774283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基于演示设计的一站式在线演示、素材销售、服务交易系统。诞生于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2013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年，由中国专业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设计领跑者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.........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整合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.........PPT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设计、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.........PPT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论坛、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.........PPT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商城、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.........PPT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市场等资源组建成立</a:t>
            </a:r>
          </a:p>
        </p:txBody>
      </p:sp>
      <p:sp>
        <p:nvSpPr>
          <p:cNvPr id="55" name="椭圆 54"/>
          <p:cNvSpPr/>
          <p:nvPr/>
        </p:nvSpPr>
        <p:spPr>
          <a:xfrm flipH="1">
            <a:off x="1404394" y="4387382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6" name="椭圆 55"/>
          <p:cNvSpPr/>
          <p:nvPr/>
        </p:nvSpPr>
        <p:spPr>
          <a:xfrm flipH="1">
            <a:off x="7032053" y="4387382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7" name="组合 56"/>
          <p:cNvGrpSpPr/>
          <p:nvPr/>
        </p:nvGrpSpPr>
        <p:grpSpPr>
          <a:xfrm>
            <a:off x="1760364" y="4888937"/>
            <a:ext cx="3481685" cy="717029"/>
            <a:chOff x="1760364" y="4888937"/>
            <a:chExt cx="3481685" cy="717029"/>
          </a:xfrm>
        </p:grpSpPr>
        <p:sp>
          <p:nvSpPr>
            <p:cNvPr id="58" name="Rectangle 5"/>
            <p:cNvSpPr>
              <a:spLocks noChangeArrowheads="1"/>
            </p:cNvSpPr>
            <p:nvPr/>
          </p:nvSpPr>
          <p:spPr bwMode="auto">
            <a:xfrm>
              <a:off x="1760364" y="4888937"/>
              <a:ext cx="3481685" cy="717029"/>
            </a:xfrm>
            <a:prstGeom prst="rect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2468038" y="5022036"/>
              <a:ext cx="1226036" cy="452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4400850" y="5093339"/>
              <a:ext cx="559115" cy="400333"/>
              <a:chOff x="1838441" y="1497142"/>
              <a:chExt cx="706569" cy="505912"/>
            </a:xfrm>
            <a:solidFill>
              <a:schemeClr val="bg1">
                <a:alpha val="80000"/>
              </a:schemeClr>
            </a:solidFill>
          </p:grpSpPr>
          <p:sp>
            <p:nvSpPr>
              <p:cNvPr id="61" name="Freeform 43"/>
              <p:cNvSpPr>
                <a:spLocks/>
              </p:cNvSpPr>
              <p:nvPr/>
            </p:nvSpPr>
            <p:spPr bwMode="auto">
              <a:xfrm>
                <a:off x="1838441" y="1593201"/>
                <a:ext cx="706569" cy="409853"/>
              </a:xfrm>
              <a:custGeom>
                <a:avLst/>
                <a:gdLst>
                  <a:gd name="T0" fmla="*/ 0 w 331"/>
                  <a:gd name="T1" fmla="*/ 0 h 192"/>
                  <a:gd name="T2" fmla="*/ 0 w 331"/>
                  <a:gd name="T3" fmla="*/ 192 h 192"/>
                  <a:gd name="T4" fmla="*/ 331 w 331"/>
                  <a:gd name="T5" fmla="*/ 192 h 192"/>
                  <a:gd name="T6" fmla="*/ 331 w 331"/>
                  <a:gd name="T7" fmla="*/ 0 h 192"/>
                  <a:gd name="T8" fmla="*/ 165 w 331"/>
                  <a:gd name="T9" fmla="*/ 118 h 192"/>
                  <a:gd name="T10" fmla="*/ 0 w 331"/>
                  <a:gd name="T11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1" h="192">
                    <a:moveTo>
                      <a:pt x="0" y="0"/>
                    </a:moveTo>
                    <a:lnTo>
                      <a:pt x="0" y="192"/>
                    </a:lnTo>
                    <a:lnTo>
                      <a:pt x="331" y="192"/>
                    </a:lnTo>
                    <a:lnTo>
                      <a:pt x="331" y="0"/>
                    </a:lnTo>
                    <a:lnTo>
                      <a:pt x="165" y="11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44"/>
              <p:cNvSpPr>
                <a:spLocks/>
              </p:cNvSpPr>
              <p:nvPr/>
            </p:nvSpPr>
            <p:spPr bwMode="auto">
              <a:xfrm>
                <a:off x="1838441" y="1497142"/>
                <a:ext cx="706569" cy="292447"/>
              </a:xfrm>
              <a:custGeom>
                <a:avLst/>
                <a:gdLst>
                  <a:gd name="T0" fmla="*/ 331 w 331"/>
                  <a:gd name="T1" fmla="*/ 19 h 137"/>
                  <a:gd name="T2" fmla="*/ 331 w 331"/>
                  <a:gd name="T3" fmla="*/ 0 h 137"/>
                  <a:gd name="T4" fmla="*/ 0 w 331"/>
                  <a:gd name="T5" fmla="*/ 0 h 137"/>
                  <a:gd name="T6" fmla="*/ 0 w 331"/>
                  <a:gd name="T7" fmla="*/ 19 h 137"/>
                  <a:gd name="T8" fmla="*/ 165 w 331"/>
                  <a:gd name="T9" fmla="*/ 137 h 137"/>
                  <a:gd name="T10" fmla="*/ 331 w 331"/>
                  <a:gd name="T11" fmla="*/ 19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1" h="137">
                    <a:moveTo>
                      <a:pt x="331" y="19"/>
                    </a:moveTo>
                    <a:lnTo>
                      <a:pt x="331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65" y="137"/>
                    </a:lnTo>
                    <a:lnTo>
                      <a:pt x="331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7392053" y="4888937"/>
            <a:ext cx="3430112" cy="717029"/>
            <a:chOff x="7392053" y="4888937"/>
            <a:chExt cx="3430112" cy="717029"/>
          </a:xfrm>
        </p:grpSpPr>
        <p:sp>
          <p:nvSpPr>
            <p:cNvPr id="64" name="Rectangle 5"/>
            <p:cNvSpPr>
              <a:spLocks noChangeArrowheads="1"/>
            </p:cNvSpPr>
            <p:nvPr/>
          </p:nvSpPr>
          <p:spPr bwMode="auto">
            <a:xfrm>
              <a:off x="7392053" y="4888937"/>
              <a:ext cx="3430112" cy="717029"/>
            </a:xfrm>
            <a:prstGeom prst="rect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8058060" y="5001229"/>
              <a:ext cx="1226036" cy="452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9990872" y="4982390"/>
              <a:ext cx="559115" cy="532089"/>
              <a:chOff x="2907900" y="1349851"/>
              <a:chExt cx="706569" cy="672415"/>
            </a:xfrm>
            <a:solidFill>
              <a:schemeClr val="bg1">
                <a:alpha val="80000"/>
              </a:schemeClr>
            </a:solidFill>
          </p:grpSpPr>
          <p:sp>
            <p:nvSpPr>
              <p:cNvPr id="67" name="Freeform 45"/>
              <p:cNvSpPr>
                <a:spLocks/>
              </p:cNvSpPr>
              <p:nvPr/>
            </p:nvSpPr>
            <p:spPr bwMode="auto">
              <a:xfrm>
                <a:off x="2907900" y="1612413"/>
                <a:ext cx="706569" cy="409853"/>
              </a:xfrm>
              <a:custGeom>
                <a:avLst/>
                <a:gdLst>
                  <a:gd name="T0" fmla="*/ 291 w 331"/>
                  <a:gd name="T1" fmla="*/ 31 h 192"/>
                  <a:gd name="T2" fmla="*/ 166 w 331"/>
                  <a:gd name="T3" fmla="*/ 119 h 192"/>
                  <a:gd name="T4" fmla="*/ 43 w 331"/>
                  <a:gd name="T5" fmla="*/ 31 h 192"/>
                  <a:gd name="T6" fmla="*/ 0 w 331"/>
                  <a:gd name="T7" fmla="*/ 0 h 192"/>
                  <a:gd name="T8" fmla="*/ 0 w 331"/>
                  <a:gd name="T9" fmla="*/ 192 h 192"/>
                  <a:gd name="T10" fmla="*/ 331 w 331"/>
                  <a:gd name="T11" fmla="*/ 192 h 192"/>
                  <a:gd name="T12" fmla="*/ 331 w 331"/>
                  <a:gd name="T13" fmla="*/ 0 h 192"/>
                  <a:gd name="T14" fmla="*/ 291 w 331"/>
                  <a:gd name="T15" fmla="*/ 3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1" h="192">
                    <a:moveTo>
                      <a:pt x="291" y="31"/>
                    </a:moveTo>
                    <a:lnTo>
                      <a:pt x="166" y="119"/>
                    </a:lnTo>
                    <a:lnTo>
                      <a:pt x="43" y="31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331" y="192"/>
                    </a:lnTo>
                    <a:lnTo>
                      <a:pt x="331" y="0"/>
                    </a:lnTo>
                    <a:lnTo>
                      <a:pt x="291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46"/>
              <p:cNvSpPr>
                <a:spLocks/>
              </p:cNvSpPr>
              <p:nvPr/>
            </p:nvSpPr>
            <p:spPr bwMode="auto">
              <a:xfrm>
                <a:off x="3104288" y="1349851"/>
                <a:ext cx="318063" cy="85386"/>
              </a:xfrm>
              <a:custGeom>
                <a:avLst/>
                <a:gdLst>
                  <a:gd name="T0" fmla="*/ 74 w 149"/>
                  <a:gd name="T1" fmla="*/ 0 h 40"/>
                  <a:gd name="T2" fmla="*/ 0 w 149"/>
                  <a:gd name="T3" fmla="*/ 40 h 40"/>
                  <a:gd name="T4" fmla="*/ 149 w 149"/>
                  <a:gd name="T5" fmla="*/ 40 h 40"/>
                  <a:gd name="T6" fmla="*/ 74 w 14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9" h="40">
                    <a:moveTo>
                      <a:pt x="74" y="0"/>
                    </a:moveTo>
                    <a:lnTo>
                      <a:pt x="0" y="40"/>
                    </a:lnTo>
                    <a:lnTo>
                      <a:pt x="149" y="40"/>
                    </a:lnTo>
                    <a:lnTo>
                      <a:pt x="7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47"/>
              <p:cNvSpPr>
                <a:spLocks/>
              </p:cNvSpPr>
              <p:nvPr/>
            </p:nvSpPr>
            <p:spPr bwMode="auto">
              <a:xfrm>
                <a:off x="2999690" y="1460853"/>
                <a:ext cx="529393" cy="365025"/>
              </a:xfrm>
              <a:custGeom>
                <a:avLst/>
                <a:gdLst>
                  <a:gd name="T0" fmla="*/ 198 w 248"/>
                  <a:gd name="T1" fmla="*/ 0 h 171"/>
                  <a:gd name="T2" fmla="*/ 49 w 248"/>
                  <a:gd name="T3" fmla="*/ 0 h 171"/>
                  <a:gd name="T4" fmla="*/ 0 w 248"/>
                  <a:gd name="T5" fmla="*/ 0 h 171"/>
                  <a:gd name="T6" fmla="*/ 0 w 248"/>
                  <a:gd name="T7" fmla="*/ 81 h 171"/>
                  <a:gd name="T8" fmla="*/ 123 w 248"/>
                  <a:gd name="T9" fmla="*/ 171 h 171"/>
                  <a:gd name="T10" fmla="*/ 248 w 248"/>
                  <a:gd name="T11" fmla="*/ 81 h 171"/>
                  <a:gd name="T12" fmla="*/ 248 w 248"/>
                  <a:gd name="T13" fmla="*/ 0 h 171"/>
                  <a:gd name="T14" fmla="*/ 198 w 248"/>
                  <a:gd name="T1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71">
                    <a:moveTo>
                      <a:pt x="198" y="0"/>
                    </a:moveTo>
                    <a:lnTo>
                      <a:pt x="49" y="0"/>
                    </a:lnTo>
                    <a:lnTo>
                      <a:pt x="0" y="0"/>
                    </a:lnTo>
                    <a:lnTo>
                      <a:pt x="0" y="81"/>
                    </a:lnTo>
                    <a:lnTo>
                      <a:pt x="123" y="171"/>
                    </a:lnTo>
                    <a:lnTo>
                      <a:pt x="248" y="81"/>
                    </a:lnTo>
                    <a:lnTo>
                      <a:pt x="248" y="0"/>
                    </a:lnTo>
                    <a:lnTo>
                      <a:pt x="19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682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"/>
                            </p:stCondLst>
                            <p:childTnLst>
                              <p:par>
                                <p:cTn id="4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0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000"/>
                            </p:stCondLst>
                            <p:childTnLst>
                              <p:par>
                                <p:cTn id="1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3500"/>
                            </p:stCondLst>
                            <p:childTnLst>
                              <p:par>
                                <p:cTn id="1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53" grpId="0"/>
      <p:bldP spid="54" grpId="0"/>
      <p:bldP spid="55" grpId="0" animBg="1"/>
      <p:bldP spid="5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7294100" y="554441"/>
            <a:ext cx="43568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>
                <a:solidFill>
                  <a:prstClr val="white"/>
                </a:solidFill>
              </a:rPr>
              <a:t>在此输入标题</a:t>
            </a:r>
          </a:p>
        </p:txBody>
      </p:sp>
      <p:sp>
        <p:nvSpPr>
          <p:cNvPr id="233" name="椭圆 232"/>
          <p:cNvSpPr/>
          <p:nvPr/>
        </p:nvSpPr>
        <p:spPr>
          <a:xfrm>
            <a:off x="-362465" y="-97084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4" name="椭圆 233"/>
          <p:cNvSpPr/>
          <p:nvPr/>
        </p:nvSpPr>
        <p:spPr>
          <a:xfrm>
            <a:off x="814727" y="1680000"/>
            <a:ext cx="395208" cy="396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5" name="椭圆 234"/>
          <p:cNvSpPr/>
          <p:nvPr/>
        </p:nvSpPr>
        <p:spPr>
          <a:xfrm>
            <a:off x="3496469" y="838716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6" name="椭圆 235"/>
          <p:cNvSpPr/>
          <p:nvPr/>
        </p:nvSpPr>
        <p:spPr>
          <a:xfrm>
            <a:off x="1760364" y="72782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7" name="椭圆 236"/>
          <p:cNvSpPr/>
          <p:nvPr/>
        </p:nvSpPr>
        <p:spPr>
          <a:xfrm>
            <a:off x="913086" y="31140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8" name="椭圆 237"/>
          <p:cNvSpPr/>
          <p:nvPr/>
        </p:nvSpPr>
        <p:spPr>
          <a:xfrm>
            <a:off x="2840215" y="-23507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9" name="椭圆 238"/>
          <p:cNvSpPr/>
          <p:nvPr/>
        </p:nvSpPr>
        <p:spPr>
          <a:xfrm>
            <a:off x="1435970" y="-67220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7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0" name="椭圆 239"/>
          <p:cNvSpPr/>
          <p:nvPr/>
        </p:nvSpPr>
        <p:spPr>
          <a:xfrm>
            <a:off x="4775117" y="138433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1" name="椭圆 240"/>
          <p:cNvSpPr/>
          <p:nvPr/>
        </p:nvSpPr>
        <p:spPr>
          <a:xfrm>
            <a:off x="455401" y="-1879047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2" name="椭圆 241"/>
          <p:cNvSpPr/>
          <p:nvPr/>
        </p:nvSpPr>
        <p:spPr>
          <a:xfrm>
            <a:off x="4216317" y="-1186370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3" name="椭圆 242"/>
          <p:cNvSpPr/>
          <p:nvPr/>
        </p:nvSpPr>
        <p:spPr>
          <a:xfrm>
            <a:off x="6367187" y="55396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4" name="椭圆 243"/>
          <p:cNvSpPr/>
          <p:nvPr/>
        </p:nvSpPr>
        <p:spPr>
          <a:xfrm>
            <a:off x="8613201" y="-21038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5" name="椭圆 244"/>
          <p:cNvSpPr/>
          <p:nvPr/>
        </p:nvSpPr>
        <p:spPr>
          <a:xfrm>
            <a:off x="6997251" y="-79878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6" name="椭圆 245"/>
          <p:cNvSpPr/>
          <p:nvPr/>
        </p:nvSpPr>
        <p:spPr>
          <a:xfrm>
            <a:off x="-279893" y="1900022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07" name="直接连接符 206"/>
          <p:cNvCxnSpPr>
            <a:stCxn id="241" idx="5"/>
            <a:endCxn id="237" idx="0"/>
          </p:cNvCxnSpPr>
          <p:nvPr/>
        </p:nvCxnSpPr>
        <p:spPr>
          <a:xfrm>
            <a:off x="708777" y="-1625224"/>
            <a:ext cx="352734" cy="193663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直接连接符 207"/>
          <p:cNvCxnSpPr>
            <a:stCxn id="239" idx="4"/>
            <a:endCxn id="237" idx="0"/>
          </p:cNvCxnSpPr>
          <p:nvPr/>
        </p:nvCxnSpPr>
        <p:spPr>
          <a:xfrm flipH="1">
            <a:off x="1061511" y="-374833"/>
            <a:ext cx="522884" cy="68623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接连接符 208"/>
          <p:cNvCxnSpPr>
            <a:stCxn id="238" idx="3"/>
            <a:endCxn id="237" idx="7"/>
          </p:cNvCxnSpPr>
          <p:nvPr/>
        </p:nvCxnSpPr>
        <p:spPr>
          <a:xfrm flipH="1">
            <a:off x="1166462" y="102855"/>
            <a:ext cx="1731630" cy="25210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/>
          <p:cNvCxnSpPr>
            <a:stCxn id="237" idx="2"/>
            <a:endCxn id="233" idx="5"/>
          </p:cNvCxnSpPr>
          <p:nvPr/>
        </p:nvCxnSpPr>
        <p:spPr>
          <a:xfrm flipH="1" flipV="1">
            <a:off x="-163117" y="102616"/>
            <a:ext cx="1076203" cy="35747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/>
          <p:cNvCxnSpPr>
            <a:stCxn id="234" idx="1"/>
            <a:endCxn id="233" idx="6"/>
          </p:cNvCxnSpPr>
          <p:nvPr/>
        </p:nvCxnSpPr>
        <p:spPr>
          <a:xfrm flipH="1" flipV="1">
            <a:off x="-128914" y="19898"/>
            <a:ext cx="1001518" cy="17180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/>
          <p:cNvCxnSpPr>
            <a:stCxn id="234" idx="2"/>
            <a:endCxn id="246" idx="6"/>
          </p:cNvCxnSpPr>
          <p:nvPr/>
        </p:nvCxnSpPr>
        <p:spPr>
          <a:xfrm flipH="1">
            <a:off x="-46342" y="1878000"/>
            <a:ext cx="861069" cy="13900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/>
          <p:cNvCxnSpPr>
            <a:stCxn id="234" idx="0"/>
            <a:endCxn id="237" idx="4"/>
          </p:cNvCxnSpPr>
          <p:nvPr/>
        </p:nvCxnSpPr>
        <p:spPr>
          <a:xfrm flipV="1">
            <a:off x="1012331" y="608778"/>
            <a:ext cx="49180" cy="107122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直接连接符 213"/>
          <p:cNvCxnSpPr>
            <a:stCxn id="234" idx="7"/>
            <a:endCxn id="236" idx="3"/>
          </p:cNvCxnSpPr>
          <p:nvPr/>
        </p:nvCxnSpPr>
        <p:spPr>
          <a:xfrm flipV="1">
            <a:off x="1152058" y="981649"/>
            <a:ext cx="651779" cy="75634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直接连接符 214"/>
          <p:cNvCxnSpPr>
            <a:stCxn id="237" idx="5"/>
            <a:endCxn id="236" idx="2"/>
          </p:cNvCxnSpPr>
          <p:nvPr/>
        </p:nvCxnSpPr>
        <p:spPr>
          <a:xfrm>
            <a:off x="1166462" y="565229"/>
            <a:ext cx="593902" cy="31128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连接符 215"/>
          <p:cNvCxnSpPr>
            <a:stCxn id="235" idx="0"/>
            <a:endCxn id="238" idx="4"/>
          </p:cNvCxnSpPr>
          <p:nvPr/>
        </p:nvCxnSpPr>
        <p:spPr>
          <a:xfrm flipH="1" flipV="1">
            <a:off x="3037819" y="160834"/>
            <a:ext cx="656254" cy="67788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接连接符 216"/>
          <p:cNvCxnSpPr>
            <a:stCxn id="240" idx="2"/>
            <a:endCxn id="236" idx="6"/>
          </p:cNvCxnSpPr>
          <p:nvPr/>
        </p:nvCxnSpPr>
        <p:spPr>
          <a:xfrm flipH="1">
            <a:off x="2057213" y="287119"/>
            <a:ext cx="2717904" cy="58939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>
            <a:stCxn id="235" idx="2"/>
            <a:endCxn id="237" idx="6"/>
          </p:cNvCxnSpPr>
          <p:nvPr/>
        </p:nvCxnSpPr>
        <p:spPr>
          <a:xfrm flipH="1" flipV="1">
            <a:off x="1209935" y="460092"/>
            <a:ext cx="2286534" cy="57657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>
            <a:stCxn id="235" idx="7"/>
            <a:endCxn id="240" idx="3"/>
          </p:cNvCxnSpPr>
          <p:nvPr/>
        </p:nvCxnSpPr>
        <p:spPr>
          <a:xfrm flipV="1">
            <a:off x="3833800" y="392255"/>
            <a:ext cx="984790" cy="5044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直接连接符 219"/>
          <p:cNvCxnSpPr>
            <a:stCxn id="238" idx="7"/>
            <a:endCxn id="242" idx="3"/>
          </p:cNvCxnSpPr>
          <p:nvPr/>
        </p:nvCxnSpPr>
        <p:spPr>
          <a:xfrm flipV="1">
            <a:off x="3177546" y="-932547"/>
            <a:ext cx="1082244" cy="75545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直接连接符 220"/>
          <p:cNvCxnSpPr>
            <a:stCxn id="239" idx="5"/>
            <a:endCxn id="238" idx="2"/>
          </p:cNvCxnSpPr>
          <p:nvPr/>
        </p:nvCxnSpPr>
        <p:spPr>
          <a:xfrm>
            <a:off x="1689346" y="-418382"/>
            <a:ext cx="1150869" cy="38126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接连接符 221"/>
          <p:cNvCxnSpPr>
            <a:stCxn id="238" idx="6"/>
            <a:endCxn id="240" idx="2"/>
          </p:cNvCxnSpPr>
          <p:nvPr/>
        </p:nvCxnSpPr>
        <p:spPr>
          <a:xfrm>
            <a:off x="3235423" y="-37118"/>
            <a:ext cx="1539694" cy="32423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直接连接符 222"/>
          <p:cNvCxnSpPr>
            <a:stCxn id="242" idx="4"/>
            <a:endCxn id="240" idx="1"/>
          </p:cNvCxnSpPr>
          <p:nvPr/>
        </p:nvCxnSpPr>
        <p:spPr>
          <a:xfrm>
            <a:off x="4364742" y="-888998"/>
            <a:ext cx="453848" cy="107098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直接连接符 223"/>
          <p:cNvCxnSpPr>
            <a:stCxn id="245" idx="4"/>
            <a:endCxn id="243" idx="0"/>
          </p:cNvCxnSpPr>
          <p:nvPr/>
        </p:nvCxnSpPr>
        <p:spPr>
          <a:xfrm flipH="1">
            <a:off x="6515612" y="-501409"/>
            <a:ext cx="630064" cy="105537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直接连接符 224"/>
          <p:cNvCxnSpPr>
            <a:stCxn id="240" idx="6"/>
            <a:endCxn id="244" idx="2"/>
          </p:cNvCxnSpPr>
          <p:nvPr/>
        </p:nvCxnSpPr>
        <p:spPr>
          <a:xfrm flipV="1">
            <a:off x="5071966" y="-12435"/>
            <a:ext cx="3541235" cy="29955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/>
          <p:cNvCxnSpPr>
            <a:stCxn id="240" idx="7"/>
            <a:endCxn id="245" idx="3"/>
          </p:cNvCxnSpPr>
          <p:nvPr/>
        </p:nvCxnSpPr>
        <p:spPr>
          <a:xfrm flipV="1">
            <a:off x="5028493" y="-544958"/>
            <a:ext cx="2012231" cy="7269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直接连接符 226"/>
          <p:cNvCxnSpPr>
            <a:stCxn id="243" idx="7"/>
            <a:endCxn id="244" idx="2"/>
          </p:cNvCxnSpPr>
          <p:nvPr/>
        </p:nvCxnSpPr>
        <p:spPr>
          <a:xfrm flipV="1">
            <a:off x="6620563" y="-12435"/>
            <a:ext cx="1992638" cy="60994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直接连接符 227"/>
          <p:cNvCxnSpPr>
            <a:stCxn id="244" idx="1"/>
            <a:endCxn id="245" idx="5"/>
          </p:cNvCxnSpPr>
          <p:nvPr/>
        </p:nvCxnSpPr>
        <p:spPr>
          <a:xfrm flipH="1" flipV="1">
            <a:off x="7250627" y="-544958"/>
            <a:ext cx="1420451" cy="39254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直接连接符 228"/>
          <p:cNvCxnSpPr>
            <a:stCxn id="240" idx="5"/>
            <a:endCxn id="243" idx="2"/>
          </p:cNvCxnSpPr>
          <p:nvPr/>
        </p:nvCxnSpPr>
        <p:spPr>
          <a:xfrm>
            <a:off x="5028493" y="392255"/>
            <a:ext cx="1338694" cy="3103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接连接符 229"/>
          <p:cNvCxnSpPr>
            <a:stCxn id="235" idx="3"/>
            <a:endCxn id="234" idx="6"/>
          </p:cNvCxnSpPr>
          <p:nvPr/>
        </p:nvCxnSpPr>
        <p:spPr>
          <a:xfrm flipH="1">
            <a:off x="1209935" y="1176642"/>
            <a:ext cx="2344411" cy="70135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接连接符 230"/>
          <p:cNvCxnSpPr>
            <a:stCxn id="243" idx="2"/>
            <a:endCxn id="235" idx="6"/>
          </p:cNvCxnSpPr>
          <p:nvPr/>
        </p:nvCxnSpPr>
        <p:spPr>
          <a:xfrm flipH="1">
            <a:off x="3891677" y="702650"/>
            <a:ext cx="2475510" cy="33401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直接连接符 231"/>
          <p:cNvCxnSpPr>
            <a:stCxn id="242" idx="5"/>
            <a:endCxn id="244" idx="2"/>
          </p:cNvCxnSpPr>
          <p:nvPr/>
        </p:nvCxnSpPr>
        <p:spPr>
          <a:xfrm>
            <a:off x="4469693" y="-932547"/>
            <a:ext cx="4143508" cy="92011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2733067" y="2306276"/>
            <a:ext cx="1513297" cy="3941651"/>
            <a:chOff x="2733067" y="2306276"/>
            <a:chExt cx="1513297" cy="3941651"/>
          </a:xfrm>
        </p:grpSpPr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2733067" y="2987090"/>
              <a:ext cx="1513297" cy="3260837"/>
            </a:xfrm>
            <a:custGeom>
              <a:avLst/>
              <a:gdLst>
                <a:gd name="T0" fmla="*/ 0 w 898"/>
                <a:gd name="T1" fmla="*/ 76 h 1935"/>
                <a:gd name="T2" fmla="*/ 211 w 898"/>
                <a:gd name="T3" fmla="*/ 1935 h 1935"/>
                <a:gd name="T4" fmla="*/ 898 w 898"/>
                <a:gd name="T5" fmla="*/ 1857 h 1935"/>
                <a:gd name="T6" fmla="*/ 690 w 898"/>
                <a:gd name="T7" fmla="*/ 0 h 1935"/>
                <a:gd name="T8" fmla="*/ 589 w 898"/>
                <a:gd name="T9" fmla="*/ 10 h 1935"/>
                <a:gd name="T10" fmla="*/ 636 w 898"/>
                <a:gd name="T11" fmla="*/ 444 h 1935"/>
                <a:gd name="T12" fmla="*/ 402 w 898"/>
                <a:gd name="T13" fmla="*/ 470 h 1935"/>
                <a:gd name="T14" fmla="*/ 352 w 898"/>
                <a:gd name="T15" fmla="*/ 38 h 1935"/>
                <a:gd name="T16" fmla="*/ 0 w 898"/>
                <a:gd name="T17" fmla="*/ 76 h 1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8" h="1935">
                  <a:moveTo>
                    <a:pt x="0" y="76"/>
                  </a:moveTo>
                  <a:lnTo>
                    <a:pt x="211" y="1935"/>
                  </a:lnTo>
                  <a:lnTo>
                    <a:pt x="898" y="1857"/>
                  </a:lnTo>
                  <a:lnTo>
                    <a:pt x="690" y="0"/>
                  </a:lnTo>
                  <a:lnTo>
                    <a:pt x="589" y="10"/>
                  </a:lnTo>
                  <a:lnTo>
                    <a:pt x="636" y="444"/>
                  </a:lnTo>
                  <a:lnTo>
                    <a:pt x="402" y="470"/>
                  </a:lnTo>
                  <a:lnTo>
                    <a:pt x="352" y="38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>
              <a:reflection blurRad="6350" stA="52000" endA="300" endPos="16000" dist="25400" dir="5400000" sy="-100000" algn="bl" rotWithShape="0"/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gradFill>
                  <a:gsLst>
                    <a:gs pos="19000">
                      <a:srgbClr val="007382"/>
                    </a:gs>
                    <a:gs pos="49000">
                      <a:srgbClr val="F55591"/>
                    </a:gs>
                  </a:gsLst>
                  <a:lin ang="13200000" scaled="0"/>
                </a:gra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5" name="Freeform 7"/>
            <p:cNvSpPr>
              <a:spLocks/>
            </p:cNvSpPr>
            <p:nvPr/>
          </p:nvSpPr>
          <p:spPr bwMode="auto">
            <a:xfrm>
              <a:off x="2884734" y="2306276"/>
              <a:ext cx="840908" cy="785297"/>
            </a:xfrm>
            <a:custGeom>
              <a:avLst/>
              <a:gdLst>
                <a:gd name="T0" fmla="*/ 191 w 211"/>
                <a:gd name="T1" fmla="*/ 0 h 197"/>
                <a:gd name="T2" fmla="*/ 211 w 211"/>
                <a:gd name="T3" fmla="*/ 175 h 197"/>
                <a:gd name="T4" fmla="*/ 111 w 211"/>
                <a:gd name="T5" fmla="*/ 187 h 197"/>
                <a:gd name="T6" fmla="*/ 106 w 211"/>
                <a:gd name="T7" fmla="*/ 134 h 197"/>
                <a:gd name="T8" fmla="*/ 9 w 211"/>
                <a:gd name="T9" fmla="*/ 197 h 197"/>
                <a:gd name="T10" fmla="*/ 0 w 211"/>
                <a:gd name="T11" fmla="*/ 117 h 197"/>
                <a:gd name="T12" fmla="*/ 110 w 211"/>
                <a:gd name="T13" fmla="*/ 9 h 197"/>
                <a:gd name="T14" fmla="*/ 191 w 211"/>
                <a:gd name="T15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1" h="197">
                  <a:moveTo>
                    <a:pt x="191" y="0"/>
                  </a:moveTo>
                  <a:cubicBezTo>
                    <a:pt x="211" y="175"/>
                    <a:pt x="211" y="175"/>
                    <a:pt x="211" y="175"/>
                  </a:cubicBezTo>
                  <a:cubicBezTo>
                    <a:pt x="111" y="187"/>
                    <a:pt x="111" y="187"/>
                    <a:pt x="111" y="187"/>
                  </a:cubicBezTo>
                  <a:cubicBezTo>
                    <a:pt x="106" y="134"/>
                    <a:pt x="106" y="134"/>
                    <a:pt x="106" y="134"/>
                  </a:cubicBezTo>
                  <a:cubicBezTo>
                    <a:pt x="78" y="163"/>
                    <a:pt x="46" y="181"/>
                    <a:pt x="9" y="19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54" y="92"/>
                    <a:pt x="90" y="65"/>
                    <a:pt x="110" y="9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chemeClr val="bg1">
                <a:alpha val="75000"/>
              </a:schemeClr>
            </a:solidFill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086270" y="1920366"/>
            <a:ext cx="1577337" cy="3933228"/>
            <a:chOff x="4086270" y="1920366"/>
            <a:chExt cx="1577337" cy="3933228"/>
          </a:xfrm>
        </p:grpSpPr>
        <p:sp>
          <p:nvSpPr>
            <p:cNvPr id="47" name="Freeform 8"/>
            <p:cNvSpPr>
              <a:spLocks/>
            </p:cNvSpPr>
            <p:nvPr/>
          </p:nvSpPr>
          <p:spPr bwMode="auto">
            <a:xfrm>
              <a:off x="4086270" y="2604553"/>
              <a:ext cx="1346464" cy="3249041"/>
            </a:xfrm>
            <a:custGeom>
              <a:avLst/>
              <a:gdLst>
                <a:gd name="T0" fmla="*/ 338 w 338"/>
                <a:gd name="T1" fmla="*/ 207 h 816"/>
                <a:gd name="T2" fmla="*/ 294 w 338"/>
                <a:gd name="T3" fmla="*/ 816 h 816"/>
                <a:gd name="T4" fmla="*/ 0 w 338"/>
                <a:gd name="T5" fmla="*/ 795 h 816"/>
                <a:gd name="T6" fmla="*/ 57 w 338"/>
                <a:gd name="T7" fmla="*/ 0 h 816"/>
                <a:gd name="T8" fmla="*/ 198 w 338"/>
                <a:gd name="T9" fmla="*/ 10 h 816"/>
                <a:gd name="T10" fmla="*/ 44 w 338"/>
                <a:gd name="T11" fmla="*/ 185 h 816"/>
                <a:gd name="T12" fmla="*/ 338 w 338"/>
                <a:gd name="T13" fmla="*/ 207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8" h="816">
                  <a:moveTo>
                    <a:pt x="338" y="207"/>
                  </a:moveTo>
                  <a:cubicBezTo>
                    <a:pt x="294" y="816"/>
                    <a:pt x="294" y="816"/>
                    <a:pt x="294" y="816"/>
                  </a:cubicBezTo>
                  <a:cubicBezTo>
                    <a:pt x="0" y="795"/>
                    <a:pt x="0" y="795"/>
                    <a:pt x="0" y="79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04" y="4"/>
                    <a:pt x="151" y="7"/>
                    <a:pt x="198" y="10"/>
                  </a:cubicBezTo>
                  <a:cubicBezTo>
                    <a:pt x="141" y="49"/>
                    <a:pt x="61" y="93"/>
                    <a:pt x="44" y="185"/>
                  </a:cubicBezTo>
                  <a:lnTo>
                    <a:pt x="338" y="207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>
              <a:reflection blurRad="127000" stA="52000" endA="300" endPos="19000" dist="304800" dir="5400000" sy="-100000" algn="bl" rotWithShape="0"/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8" name="Freeform 9"/>
            <p:cNvSpPr>
              <a:spLocks/>
            </p:cNvSpPr>
            <p:nvPr/>
          </p:nvSpPr>
          <p:spPr bwMode="auto">
            <a:xfrm>
              <a:off x="4851347" y="2680386"/>
              <a:ext cx="637001" cy="426352"/>
            </a:xfrm>
            <a:custGeom>
              <a:avLst/>
              <a:gdLst>
                <a:gd name="T0" fmla="*/ 160 w 160"/>
                <a:gd name="T1" fmla="*/ 3 h 107"/>
                <a:gd name="T2" fmla="*/ 152 w 160"/>
                <a:gd name="T3" fmla="*/ 107 h 107"/>
                <a:gd name="T4" fmla="*/ 0 w 160"/>
                <a:gd name="T5" fmla="*/ 96 h 107"/>
                <a:gd name="T6" fmla="*/ 131 w 160"/>
                <a:gd name="T7" fmla="*/ 0 h 107"/>
                <a:gd name="T8" fmla="*/ 160 w 160"/>
                <a:gd name="T9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07">
                  <a:moveTo>
                    <a:pt x="160" y="3"/>
                  </a:moveTo>
                  <a:cubicBezTo>
                    <a:pt x="152" y="107"/>
                    <a:pt x="152" y="107"/>
                    <a:pt x="152" y="10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30" y="65"/>
                    <a:pt x="95" y="41"/>
                    <a:pt x="131" y="0"/>
                  </a:cubicBezTo>
                  <a:lnTo>
                    <a:pt x="160" y="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>
              <a:reflection blurRad="127000" stA="52000" endA="300" endPos="19000" dist="304800" dir="5400000" sy="-100000" algn="bl" rotWithShape="0"/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9" name="Freeform 10"/>
            <p:cNvSpPr>
              <a:spLocks/>
            </p:cNvSpPr>
            <p:nvPr/>
          </p:nvSpPr>
          <p:spPr bwMode="auto">
            <a:xfrm>
              <a:off x="4357587" y="1920366"/>
              <a:ext cx="1306020" cy="760019"/>
            </a:xfrm>
            <a:custGeom>
              <a:avLst/>
              <a:gdLst>
                <a:gd name="T0" fmla="*/ 99 w 328"/>
                <a:gd name="T1" fmla="*/ 124 h 191"/>
                <a:gd name="T2" fmla="*/ 0 w 328"/>
                <a:gd name="T3" fmla="*/ 108 h 191"/>
                <a:gd name="T4" fmla="*/ 159 w 328"/>
                <a:gd name="T5" fmla="*/ 5 h 191"/>
                <a:gd name="T6" fmla="*/ 255 w 328"/>
                <a:gd name="T7" fmla="*/ 191 h 191"/>
                <a:gd name="T8" fmla="*/ 130 w 328"/>
                <a:gd name="T9" fmla="*/ 182 h 191"/>
                <a:gd name="T10" fmla="*/ 173 w 328"/>
                <a:gd name="T11" fmla="*/ 83 h 191"/>
                <a:gd name="T12" fmla="*/ 99 w 328"/>
                <a:gd name="T13" fmla="*/ 12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8" h="191">
                  <a:moveTo>
                    <a:pt x="99" y="124"/>
                  </a:moveTo>
                  <a:cubicBezTo>
                    <a:pt x="0" y="108"/>
                    <a:pt x="0" y="108"/>
                    <a:pt x="0" y="108"/>
                  </a:cubicBezTo>
                  <a:cubicBezTo>
                    <a:pt x="24" y="0"/>
                    <a:pt x="97" y="3"/>
                    <a:pt x="159" y="5"/>
                  </a:cubicBezTo>
                  <a:cubicBezTo>
                    <a:pt x="273" y="9"/>
                    <a:pt x="328" y="110"/>
                    <a:pt x="255" y="191"/>
                  </a:cubicBezTo>
                  <a:cubicBezTo>
                    <a:pt x="130" y="182"/>
                    <a:pt x="130" y="182"/>
                    <a:pt x="130" y="182"/>
                  </a:cubicBezTo>
                  <a:cubicBezTo>
                    <a:pt x="162" y="164"/>
                    <a:pt x="215" y="119"/>
                    <a:pt x="173" y="83"/>
                  </a:cubicBezTo>
                  <a:cubicBezTo>
                    <a:pt x="153" y="65"/>
                    <a:pt x="106" y="66"/>
                    <a:pt x="99" y="124"/>
                  </a:cubicBezTo>
                  <a:close/>
                </a:path>
              </a:pathLst>
            </a:custGeom>
            <a:solidFill>
              <a:schemeClr val="bg1">
                <a:alpha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383866" y="2179885"/>
            <a:ext cx="1489705" cy="3924803"/>
            <a:chOff x="5383866" y="2179885"/>
            <a:chExt cx="1489705" cy="3924803"/>
          </a:xfrm>
        </p:grpSpPr>
        <p:sp>
          <p:nvSpPr>
            <p:cNvPr id="51" name="Freeform 11"/>
            <p:cNvSpPr>
              <a:spLocks/>
            </p:cNvSpPr>
            <p:nvPr/>
          </p:nvSpPr>
          <p:spPr bwMode="auto">
            <a:xfrm>
              <a:off x="5383866" y="2859017"/>
              <a:ext cx="1397020" cy="3245671"/>
            </a:xfrm>
            <a:custGeom>
              <a:avLst/>
              <a:gdLst>
                <a:gd name="T0" fmla="*/ 175 w 351"/>
                <a:gd name="T1" fmla="*/ 9 h 815"/>
                <a:gd name="T2" fmla="*/ 57 w 351"/>
                <a:gd name="T3" fmla="*/ 0 h 815"/>
                <a:gd name="T4" fmla="*/ 0 w 351"/>
                <a:gd name="T5" fmla="*/ 793 h 815"/>
                <a:gd name="T6" fmla="*/ 294 w 351"/>
                <a:gd name="T7" fmla="*/ 815 h 815"/>
                <a:gd name="T8" fmla="*/ 351 w 351"/>
                <a:gd name="T9" fmla="*/ 21 h 815"/>
                <a:gd name="T10" fmla="*/ 314 w 351"/>
                <a:gd name="T11" fmla="*/ 19 h 815"/>
                <a:gd name="T12" fmla="*/ 346 w 351"/>
                <a:gd name="T13" fmla="*/ 93 h 815"/>
                <a:gd name="T14" fmla="*/ 187 w 351"/>
                <a:gd name="T15" fmla="*/ 202 h 815"/>
                <a:gd name="T16" fmla="*/ 51 w 351"/>
                <a:gd name="T17" fmla="*/ 92 h 815"/>
                <a:gd name="T18" fmla="*/ 151 w 351"/>
                <a:gd name="T19" fmla="*/ 86 h 815"/>
                <a:gd name="T20" fmla="*/ 246 w 351"/>
                <a:gd name="T21" fmla="*/ 94 h 815"/>
                <a:gd name="T22" fmla="*/ 171 w 351"/>
                <a:gd name="T23" fmla="*/ 39 h 815"/>
                <a:gd name="T24" fmla="*/ 175 w 351"/>
                <a:gd name="T25" fmla="*/ 9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1" h="815">
                  <a:moveTo>
                    <a:pt x="175" y="9"/>
                  </a:moveTo>
                  <a:cubicBezTo>
                    <a:pt x="136" y="6"/>
                    <a:pt x="97" y="3"/>
                    <a:pt x="57" y="0"/>
                  </a:cubicBezTo>
                  <a:cubicBezTo>
                    <a:pt x="38" y="265"/>
                    <a:pt x="19" y="529"/>
                    <a:pt x="0" y="793"/>
                  </a:cubicBezTo>
                  <a:cubicBezTo>
                    <a:pt x="98" y="801"/>
                    <a:pt x="196" y="808"/>
                    <a:pt x="294" y="815"/>
                  </a:cubicBezTo>
                  <a:cubicBezTo>
                    <a:pt x="313" y="550"/>
                    <a:pt x="332" y="286"/>
                    <a:pt x="351" y="21"/>
                  </a:cubicBezTo>
                  <a:cubicBezTo>
                    <a:pt x="338" y="20"/>
                    <a:pt x="326" y="20"/>
                    <a:pt x="314" y="19"/>
                  </a:cubicBezTo>
                  <a:cubicBezTo>
                    <a:pt x="338" y="37"/>
                    <a:pt x="348" y="61"/>
                    <a:pt x="346" y="93"/>
                  </a:cubicBezTo>
                  <a:cubicBezTo>
                    <a:pt x="340" y="168"/>
                    <a:pt x="274" y="213"/>
                    <a:pt x="187" y="202"/>
                  </a:cubicBezTo>
                  <a:cubicBezTo>
                    <a:pt x="113" y="193"/>
                    <a:pt x="71" y="171"/>
                    <a:pt x="51" y="92"/>
                  </a:cubicBezTo>
                  <a:cubicBezTo>
                    <a:pt x="151" y="86"/>
                    <a:pt x="151" y="86"/>
                    <a:pt x="151" y="86"/>
                  </a:cubicBezTo>
                  <a:cubicBezTo>
                    <a:pt x="159" y="170"/>
                    <a:pt x="243" y="148"/>
                    <a:pt x="246" y="94"/>
                  </a:cubicBezTo>
                  <a:cubicBezTo>
                    <a:pt x="248" y="54"/>
                    <a:pt x="227" y="25"/>
                    <a:pt x="171" y="39"/>
                  </a:cubicBezTo>
                  <a:cubicBezTo>
                    <a:pt x="172" y="29"/>
                    <a:pt x="174" y="19"/>
                    <a:pt x="175" y="9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>
              <a:reflection blurRad="6350" stA="52000" endA="300" endPos="17000" dist="101600" dir="5400000" sy="-100000" algn="bl" rotWithShape="0"/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2" name="Freeform 12"/>
            <p:cNvSpPr>
              <a:spLocks/>
            </p:cNvSpPr>
            <p:nvPr/>
          </p:nvSpPr>
          <p:spPr bwMode="auto">
            <a:xfrm>
              <a:off x="5663607" y="2179885"/>
              <a:ext cx="1209964" cy="754964"/>
            </a:xfrm>
            <a:custGeom>
              <a:avLst/>
              <a:gdLst>
                <a:gd name="T0" fmla="*/ 91 w 304"/>
                <a:gd name="T1" fmla="*/ 109 h 190"/>
                <a:gd name="T2" fmla="*/ 0 w 304"/>
                <a:gd name="T3" fmla="*/ 86 h 190"/>
                <a:gd name="T4" fmla="*/ 152 w 304"/>
                <a:gd name="T5" fmla="*/ 4 h 190"/>
                <a:gd name="T6" fmla="*/ 214 w 304"/>
                <a:gd name="T7" fmla="*/ 175 h 190"/>
                <a:gd name="T8" fmla="*/ 244 w 304"/>
                <a:gd name="T9" fmla="*/ 190 h 190"/>
                <a:gd name="T10" fmla="*/ 105 w 304"/>
                <a:gd name="T11" fmla="*/ 180 h 190"/>
                <a:gd name="T12" fmla="*/ 111 w 304"/>
                <a:gd name="T13" fmla="*/ 140 h 190"/>
                <a:gd name="T14" fmla="*/ 164 w 304"/>
                <a:gd name="T15" fmla="*/ 79 h 190"/>
                <a:gd name="T16" fmla="*/ 91 w 304"/>
                <a:gd name="T17" fmla="*/ 10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4" h="190">
                  <a:moveTo>
                    <a:pt x="91" y="109"/>
                  </a:moveTo>
                  <a:cubicBezTo>
                    <a:pt x="61" y="102"/>
                    <a:pt x="30" y="94"/>
                    <a:pt x="0" y="86"/>
                  </a:cubicBezTo>
                  <a:cubicBezTo>
                    <a:pt x="26" y="6"/>
                    <a:pt x="95" y="0"/>
                    <a:pt x="152" y="4"/>
                  </a:cubicBezTo>
                  <a:cubicBezTo>
                    <a:pt x="304" y="17"/>
                    <a:pt x="289" y="146"/>
                    <a:pt x="214" y="175"/>
                  </a:cubicBezTo>
                  <a:cubicBezTo>
                    <a:pt x="224" y="179"/>
                    <a:pt x="235" y="184"/>
                    <a:pt x="244" y="19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11" y="140"/>
                    <a:pt x="111" y="140"/>
                    <a:pt x="111" y="140"/>
                  </a:cubicBezTo>
                  <a:cubicBezTo>
                    <a:pt x="170" y="152"/>
                    <a:pt x="181" y="101"/>
                    <a:pt x="164" y="79"/>
                  </a:cubicBezTo>
                  <a:cubicBezTo>
                    <a:pt x="149" y="57"/>
                    <a:pt x="98" y="59"/>
                    <a:pt x="91" y="109"/>
                  </a:cubicBezTo>
                  <a:close/>
                </a:path>
              </a:pathLst>
            </a:custGeom>
            <a:solidFill>
              <a:schemeClr val="bg1">
                <a:alpha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841552" y="1824311"/>
            <a:ext cx="1257150" cy="3924801"/>
            <a:chOff x="6841552" y="1824311"/>
            <a:chExt cx="1257150" cy="3924801"/>
          </a:xfrm>
        </p:grpSpPr>
        <p:sp>
          <p:nvSpPr>
            <p:cNvPr id="54" name="Freeform 13"/>
            <p:cNvSpPr>
              <a:spLocks/>
            </p:cNvSpPr>
            <p:nvPr/>
          </p:nvSpPr>
          <p:spPr bwMode="auto">
            <a:xfrm>
              <a:off x="6853348" y="3003943"/>
              <a:ext cx="1245352" cy="2745169"/>
            </a:xfrm>
            <a:custGeom>
              <a:avLst/>
              <a:gdLst>
                <a:gd name="T0" fmla="*/ 0 w 739"/>
                <a:gd name="T1" fmla="*/ 18 h 1629"/>
                <a:gd name="T2" fmla="*/ 428 w 739"/>
                <a:gd name="T3" fmla="*/ 7 h 1629"/>
                <a:gd name="T4" fmla="*/ 432 w 739"/>
                <a:gd name="T5" fmla="*/ 167 h 1629"/>
                <a:gd name="T6" fmla="*/ 638 w 739"/>
                <a:gd name="T7" fmla="*/ 163 h 1629"/>
                <a:gd name="T8" fmla="*/ 633 w 739"/>
                <a:gd name="T9" fmla="*/ 2 h 1629"/>
                <a:gd name="T10" fmla="*/ 699 w 739"/>
                <a:gd name="T11" fmla="*/ 0 h 1629"/>
                <a:gd name="T12" fmla="*/ 739 w 739"/>
                <a:gd name="T13" fmla="*/ 1611 h 1629"/>
                <a:gd name="T14" fmla="*/ 40 w 739"/>
                <a:gd name="T15" fmla="*/ 1629 h 1629"/>
                <a:gd name="T16" fmla="*/ 0 w 739"/>
                <a:gd name="T17" fmla="*/ 18 h 1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9" h="1629">
                  <a:moveTo>
                    <a:pt x="0" y="18"/>
                  </a:moveTo>
                  <a:lnTo>
                    <a:pt x="428" y="7"/>
                  </a:lnTo>
                  <a:lnTo>
                    <a:pt x="432" y="167"/>
                  </a:lnTo>
                  <a:lnTo>
                    <a:pt x="638" y="163"/>
                  </a:lnTo>
                  <a:lnTo>
                    <a:pt x="633" y="2"/>
                  </a:lnTo>
                  <a:lnTo>
                    <a:pt x="699" y="0"/>
                  </a:lnTo>
                  <a:lnTo>
                    <a:pt x="739" y="1611"/>
                  </a:lnTo>
                  <a:lnTo>
                    <a:pt x="40" y="1629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>
              <a:reflection blurRad="114300" stA="52000" endA="300" endPos="26000" dist="381000" dir="5400000" sy="-100000" algn="bl" rotWithShape="0"/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5" name="Freeform 14"/>
            <p:cNvSpPr>
              <a:spLocks/>
            </p:cNvSpPr>
            <p:nvPr/>
          </p:nvSpPr>
          <p:spPr bwMode="auto">
            <a:xfrm>
              <a:off x="8022869" y="2697238"/>
              <a:ext cx="75833" cy="306704"/>
            </a:xfrm>
            <a:custGeom>
              <a:avLst/>
              <a:gdLst>
                <a:gd name="T0" fmla="*/ 41 w 45"/>
                <a:gd name="T1" fmla="*/ 0 h 182"/>
                <a:gd name="T2" fmla="*/ 45 w 45"/>
                <a:gd name="T3" fmla="*/ 182 h 182"/>
                <a:gd name="T4" fmla="*/ 5 w 45"/>
                <a:gd name="T5" fmla="*/ 182 h 182"/>
                <a:gd name="T6" fmla="*/ 0 w 45"/>
                <a:gd name="T7" fmla="*/ 0 h 182"/>
                <a:gd name="T8" fmla="*/ 41 w 45"/>
                <a:gd name="T9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82">
                  <a:moveTo>
                    <a:pt x="41" y="0"/>
                  </a:moveTo>
                  <a:lnTo>
                    <a:pt x="45" y="182"/>
                  </a:lnTo>
                  <a:lnTo>
                    <a:pt x="5" y="182"/>
                  </a:lnTo>
                  <a:lnTo>
                    <a:pt x="0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>
              <a:reflection blurRad="114300" stA="52000" endA="300" endPos="26000" dist="381000" dir="5400000" sy="-100000" algn="bl" rotWithShape="0"/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6" name="Freeform 15"/>
            <p:cNvSpPr>
              <a:spLocks/>
            </p:cNvSpPr>
            <p:nvPr/>
          </p:nvSpPr>
          <p:spPr bwMode="auto">
            <a:xfrm>
              <a:off x="7908275" y="2533775"/>
              <a:ext cx="114593" cy="166833"/>
            </a:xfrm>
            <a:custGeom>
              <a:avLst/>
              <a:gdLst>
                <a:gd name="T0" fmla="*/ 68 w 68"/>
                <a:gd name="T1" fmla="*/ 97 h 99"/>
                <a:gd name="T2" fmla="*/ 66 w 68"/>
                <a:gd name="T3" fmla="*/ 0 h 99"/>
                <a:gd name="T4" fmla="*/ 0 w 68"/>
                <a:gd name="T5" fmla="*/ 0 h 99"/>
                <a:gd name="T6" fmla="*/ 2 w 68"/>
                <a:gd name="T7" fmla="*/ 99 h 99"/>
                <a:gd name="T8" fmla="*/ 68 w 68"/>
                <a:gd name="T9" fmla="*/ 9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99">
                  <a:moveTo>
                    <a:pt x="68" y="97"/>
                  </a:moveTo>
                  <a:lnTo>
                    <a:pt x="66" y="0"/>
                  </a:lnTo>
                  <a:lnTo>
                    <a:pt x="0" y="0"/>
                  </a:lnTo>
                  <a:lnTo>
                    <a:pt x="2" y="99"/>
                  </a:lnTo>
                  <a:lnTo>
                    <a:pt x="68" y="97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>
              <a:reflection blurRad="114300" stA="52000" endA="300" endPos="26000" dist="381000" dir="5400000" sy="-100000" algn="bl" rotWithShape="0"/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7" name="Freeform 16"/>
            <p:cNvSpPr>
              <a:spLocks/>
            </p:cNvSpPr>
            <p:nvPr/>
          </p:nvSpPr>
          <p:spPr bwMode="auto">
            <a:xfrm>
              <a:off x="7187015" y="2545572"/>
              <a:ext cx="379167" cy="175260"/>
            </a:xfrm>
            <a:custGeom>
              <a:avLst/>
              <a:gdLst>
                <a:gd name="T0" fmla="*/ 222 w 225"/>
                <a:gd name="T1" fmla="*/ 0 h 104"/>
                <a:gd name="T2" fmla="*/ 225 w 225"/>
                <a:gd name="T3" fmla="*/ 97 h 104"/>
                <a:gd name="T4" fmla="*/ 0 w 225"/>
                <a:gd name="T5" fmla="*/ 104 h 104"/>
                <a:gd name="T6" fmla="*/ 81 w 225"/>
                <a:gd name="T7" fmla="*/ 2 h 104"/>
                <a:gd name="T8" fmla="*/ 222 w 225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04">
                  <a:moveTo>
                    <a:pt x="222" y="0"/>
                  </a:moveTo>
                  <a:lnTo>
                    <a:pt x="225" y="97"/>
                  </a:lnTo>
                  <a:lnTo>
                    <a:pt x="0" y="104"/>
                  </a:lnTo>
                  <a:lnTo>
                    <a:pt x="81" y="2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>
              <a:reflection blurRad="114300" stA="52000" endA="300" endPos="26000" dist="381000" dir="5400000" sy="-100000" algn="bl" rotWithShape="0"/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8" name="Freeform 17"/>
            <p:cNvSpPr>
              <a:spLocks/>
            </p:cNvSpPr>
            <p:nvPr/>
          </p:nvSpPr>
          <p:spPr bwMode="auto">
            <a:xfrm>
              <a:off x="6841552" y="2560738"/>
              <a:ext cx="119648" cy="143240"/>
            </a:xfrm>
            <a:custGeom>
              <a:avLst/>
              <a:gdLst>
                <a:gd name="T0" fmla="*/ 2 w 71"/>
                <a:gd name="T1" fmla="*/ 85 h 85"/>
                <a:gd name="T2" fmla="*/ 0 w 71"/>
                <a:gd name="T3" fmla="*/ 0 h 85"/>
                <a:gd name="T4" fmla="*/ 71 w 71"/>
                <a:gd name="T5" fmla="*/ 0 h 85"/>
                <a:gd name="T6" fmla="*/ 2 w 71"/>
                <a:gd name="T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85">
                  <a:moveTo>
                    <a:pt x="2" y="85"/>
                  </a:moveTo>
                  <a:lnTo>
                    <a:pt x="0" y="0"/>
                  </a:lnTo>
                  <a:lnTo>
                    <a:pt x="71" y="0"/>
                  </a:lnTo>
                  <a:lnTo>
                    <a:pt x="2" y="85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>
              <a:reflection blurRad="114300" stA="52000" endA="300" endPos="26000" dist="381000" dir="5400000" sy="-100000" algn="bl" rotWithShape="0"/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9" name="Freeform 18"/>
            <p:cNvSpPr>
              <a:spLocks/>
            </p:cNvSpPr>
            <p:nvPr/>
          </p:nvSpPr>
          <p:spPr bwMode="auto">
            <a:xfrm>
              <a:off x="6961200" y="1824311"/>
              <a:ext cx="947075" cy="736427"/>
            </a:xfrm>
            <a:custGeom>
              <a:avLst/>
              <a:gdLst>
                <a:gd name="T0" fmla="*/ 550 w 562"/>
                <a:gd name="T1" fmla="*/ 0 h 437"/>
                <a:gd name="T2" fmla="*/ 345 w 562"/>
                <a:gd name="T3" fmla="*/ 5 h 437"/>
                <a:gd name="T4" fmla="*/ 0 w 562"/>
                <a:gd name="T5" fmla="*/ 437 h 437"/>
                <a:gd name="T6" fmla="*/ 215 w 562"/>
                <a:gd name="T7" fmla="*/ 430 h 437"/>
                <a:gd name="T8" fmla="*/ 352 w 562"/>
                <a:gd name="T9" fmla="*/ 258 h 437"/>
                <a:gd name="T10" fmla="*/ 356 w 562"/>
                <a:gd name="T11" fmla="*/ 428 h 437"/>
                <a:gd name="T12" fmla="*/ 562 w 562"/>
                <a:gd name="T13" fmla="*/ 421 h 437"/>
                <a:gd name="T14" fmla="*/ 550 w 562"/>
                <a:gd name="T15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2" h="437">
                  <a:moveTo>
                    <a:pt x="550" y="0"/>
                  </a:moveTo>
                  <a:lnTo>
                    <a:pt x="345" y="5"/>
                  </a:lnTo>
                  <a:lnTo>
                    <a:pt x="0" y="437"/>
                  </a:lnTo>
                  <a:lnTo>
                    <a:pt x="215" y="430"/>
                  </a:lnTo>
                  <a:lnTo>
                    <a:pt x="352" y="258"/>
                  </a:lnTo>
                  <a:lnTo>
                    <a:pt x="356" y="428"/>
                  </a:lnTo>
                  <a:lnTo>
                    <a:pt x="562" y="421"/>
                  </a:lnTo>
                  <a:lnTo>
                    <a:pt x="550" y="0"/>
                  </a:lnTo>
                  <a:close/>
                </a:path>
              </a:pathLst>
            </a:custGeom>
            <a:solidFill>
              <a:schemeClr val="bg1">
                <a:alpha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979054" y="2291107"/>
            <a:ext cx="1425668" cy="3913006"/>
            <a:chOff x="7979054" y="2291107"/>
            <a:chExt cx="1425668" cy="3913006"/>
          </a:xfrm>
        </p:grpSpPr>
        <p:sp>
          <p:nvSpPr>
            <p:cNvPr id="61" name="Freeform 19"/>
            <p:cNvSpPr>
              <a:spLocks/>
            </p:cNvSpPr>
            <p:nvPr/>
          </p:nvSpPr>
          <p:spPr bwMode="auto">
            <a:xfrm>
              <a:off x="7979054" y="2951701"/>
              <a:ext cx="1425668" cy="3252412"/>
            </a:xfrm>
            <a:custGeom>
              <a:avLst/>
              <a:gdLst>
                <a:gd name="T0" fmla="*/ 65 w 358"/>
                <a:gd name="T1" fmla="*/ 2 h 817"/>
                <a:gd name="T2" fmla="*/ 0 w 358"/>
                <a:gd name="T3" fmla="*/ 793 h 817"/>
                <a:gd name="T4" fmla="*/ 293 w 358"/>
                <a:gd name="T5" fmla="*/ 817 h 817"/>
                <a:gd name="T6" fmla="*/ 358 w 358"/>
                <a:gd name="T7" fmla="*/ 26 h 817"/>
                <a:gd name="T8" fmla="*/ 343 w 358"/>
                <a:gd name="T9" fmla="*/ 24 h 817"/>
                <a:gd name="T10" fmla="*/ 353 w 358"/>
                <a:gd name="T11" fmla="*/ 83 h 817"/>
                <a:gd name="T12" fmla="*/ 191 w 358"/>
                <a:gd name="T13" fmla="*/ 205 h 817"/>
                <a:gd name="T14" fmla="*/ 58 w 358"/>
                <a:gd name="T15" fmla="*/ 94 h 817"/>
                <a:gd name="T16" fmla="*/ 157 w 358"/>
                <a:gd name="T17" fmla="*/ 91 h 817"/>
                <a:gd name="T18" fmla="*/ 255 w 358"/>
                <a:gd name="T19" fmla="*/ 82 h 817"/>
                <a:gd name="T20" fmla="*/ 158 w 358"/>
                <a:gd name="T21" fmla="*/ 41 h 817"/>
                <a:gd name="T22" fmla="*/ 75 w 358"/>
                <a:gd name="T23" fmla="*/ 23 h 817"/>
                <a:gd name="T24" fmla="*/ 80 w 358"/>
                <a:gd name="T25" fmla="*/ 3 h 817"/>
                <a:gd name="T26" fmla="*/ 65 w 358"/>
                <a:gd name="T27" fmla="*/ 2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8" h="817">
                  <a:moveTo>
                    <a:pt x="65" y="2"/>
                  </a:moveTo>
                  <a:cubicBezTo>
                    <a:pt x="43" y="265"/>
                    <a:pt x="22" y="529"/>
                    <a:pt x="0" y="793"/>
                  </a:cubicBezTo>
                  <a:cubicBezTo>
                    <a:pt x="98" y="801"/>
                    <a:pt x="195" y="809"/>
                    <a:pt x="293" y="817"/>
                  </a:cubicBezTo>
                  <a:cubicBezTo>
                    <a:pt x="315" y="553"/>
                    <a:pt x="336" y="289"/>
                    <a:pt x="358" y="26"/>
                  </a:cubicBezTo>
                  <a:cubicBezTo>
                    <a:pt x="353" y="25"/>
                    <a:pt x="348" y="25"/>
                    <a:pt x="343" y="24"/>
                  </a:cubicBezTo>
                  <a:cubicBezTo>
                    <a:pt x="350" y="44"/>
                    <a:pt x="355" y="57"/>
                    <a:pt x="353" y="83"/>
                  </a:cubicBezTo>
                  <a:cubicBezTo>
                    <a:pt x="345" y="187"/>
                    <a:pt x="259" y="210"/>
                    <a:pt x="191" y="205"/>
                  </a:cubicBezTo>
                  <a:cubicBezTo>
                    <a:pt x="118" y="199"/>
                    <a:pt x="64" y="158"/>
                    <a:pt x="58" y="94"/>
                  </a:cubicBezTo>
                  <a:cubicBezTo>
                    <a:pt x="157" y="91"/>
                    <a:pt x="157" y="91"/>
                    <a:pt x="157" y="91"/>
                  </a:cubicBezTo>
                  <a:cubicBezTo>
                    <a:pt x="162" y="164"/>
                    <a:pt x="250" y="163"/>
                    <a:pt x="255" y="82"/>
                  </a:cubicBezTo>
                  <a:cubicBezTo>
                    <a:pt x="258" y="21"/>
                    <a:pt x="200" y="0"/>
                    <a:pt x="158" y="41"/>
                  </a:cubicBezTo>
                  <a:cubicBezTo>
                    <a:pt x="130" y="35"/>
                    <a:pt x="102" y="29"/>
                    <a:pt x="75" y="23"/>
                  </a:cubicBezTo>
                  <a:cubicBezTo>
                    <a:pt x="76" y="16"/>
                    <a:pt x="78" y="9"/>
                    <a:pt x="80" y="3"/>
                  </a:cubicBezTo>
                  <a:cubicBezTo>
                    <a:pt x="75" y="2"/>
                    <a:pt x="70" y="2"/>
                    <a:pt x="65" y="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>
              <a:reflection stA="52000" endA="300" endPos="15000" dist="38100" dir="5400000" sy="-100000" algn="bl" rotWithShape="0"/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2" name="Freeform 20"/>
            <p:cNvSpPr>
              <a:spLocks/>
            </p:cNvSpPr>
            <p:nvPr/>
          </p:nvSpPr>
          <p:spPr bwMode="auto">
            <a:xfrm>
              <a:off x="8297555" y="2291107"/>
              <a:ext cx="1098741" cy="756648"/>
            </a:xfrm>
            <a:custGeom>
              <a:avLst/>
              <a:gdLst>
                <a:gd name="T0" fmla="*/ 276 w 276"/>
                <a:gd name="T1" fmla="*/ 20 h 190"/>
                <a:gd name="T2" fmla="*/ 269 w 276"/>
                <a:gd name="T3" fmla="*/ 98 h 190"/>
                <a:gd name="T4" fmla="*/ 111 w 276"/>
                <a:gd name="T5" fmla="*/ 85 h 190"/>
                <a:gd name="T6" fmla="*/ 97 w 276"/>
                <a:gd name="T7" fmla="*/ 138 h 190"/>
                <a:gd name="T8" fmla="*/ 263 w 276"/>
                <a:gd name="T9" fmla="*/ 190 h 190"/>
                <a:gd name="T10" fmla="*/ 0 w 276"/>
                <a:gd name="T11" fmla="*/ 169 h 190"/>
                <a:gd name="T12" fmla="*/ 42 w 276"/>
                <a:gd name="T13" fmla="*/ 0 h 190"/>
                <a:gd name="T14" fmla="*/ 276 w 276"/>
                <a:gd name="T15" fmla="*/ 2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6" h="190">
                  <a:moveTo>
                    <a:pt x="276" y="20"/>
                  </a:moveTo>
                  <a:cubicBezTo>
                    <a:pt x="269" y="98"/>
                    <a:pt x="269" y="98"/>
                    <a:pt x="269" y="98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06" y="103"/>
                    <a:pt x="102" y="121"/>
                    <a:pt x="97" y="138"/>
                  </a:cubicBezTo>
                  <a:cubicBezTo>
                    <a:pt x="165" y="112"/>
                    <a:pt x="236" y="135"/>
                    <a:pt x="263" y="190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276" y="20"/>
                  </a:lnTo>
                  <a:close/>
                </a:path>
              </a:pathLst>
            </a:custGeom>
            <a:solidFill>
              <a:schemeClr val="bg1">
                <a:alpha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63" name="矩形 1"/>
          <p:cNvSpPr>
            <a:spLocks noChangeArrowheads="1"/>
          </p:cNvSpPr>
          <p:nvPr/>
        </p:nvSpPr>
        <p:spPr bwMode="auto">
          <a:xfrm rot="21190704">
            <a:off x="2956651" y="4241615"/>
            <a:ext cx="1162647" cy="1323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</a:rPr>
              <a:t>.........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</a:rPr>
              <a:t>是中国第一家精品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</a:rPr>
              <a:t>PPT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</a:rPr>
              <a:t>设计机构</a:t>
            </a:r>
            <a:r>
              <a:rPr lang="zh-CN" altLang="zh-CN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</a:rPr>
              <a:t>。</a:t>
            </a:r>
          </a:p>
        </p:txBody>
      </p:sp>
      <p:sp>
        <p:nvSpPr>
          <p:cNvPr id="64" name="矩形 1"/>
          <p:cNvSpPr>
            <a:spLocks noChangeArrowheads="1"/>
          </p:cNvSpPr>
          <p:nvPr/>
        </p:nvSpPr>
        <p:spPr bwMode="auto">
          <a:xfrm rot="227190">
            <a:off x="4193967" y="3891697"/>
            <a:ext cx="1162647" cy="1323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</a:rPr>
              <a:t>.........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</a:rPr>
              <a:t>是中国第一家精品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</a:rPr>
              <a:t>PPT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</a:rPr>
              <a:t>设计机构</a:t>
            </a:r>
            <a:r>
              <a:rPr lang="zh-CN" altLang="zh-CN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</a:rPr>
              <a:t>。</a:t>
            </a:r>
          </a:p>
        </p:txBody>
      </p:sp>
      <p:sp>
        <p:nvSpPr>
          <p:cNvPr id="65" name="矩形 1"/>
          <p:cNvSpPr>
            <a:spLocks noChangeArrowheads="1"/>
          </p:cNvSpPr>
          <p:nvPr/>
        </p:nvSpPr>
        <p:spPr bwMode="auto">
          <a:xfrm rot="227190">
            <a:off x="5473822" y="4144235"/>
            <a:ext cx="1162647" cy="1323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</a:rPr>
              <a:t>.........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</a:rPr>
              <a:t>是中国第一家精品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</a:rPr>
              <a:t>PPT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</a:rPr>
              <a:t>设计机构</a:t>
            </a:r>
            <a:r>
              <a:rPr lang="zh-CN" altLang="zh-CN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</a:rPr>
              <a:t>。</a:t>
            </a:r>
          </a:p>
        </p:txBody>
      </p:sp>
      <p:sp>
        <p:nvSpPr>
          <p:cNvPr id="66" name="矩形 1"/>
          <p:cNvSpPr>
            <a:spLocks noChangeArrowheads="1"/>
          </p:cNvSpPr>
          <p:nvPr/>
        </p:nvSpPr>
        <p:spPr bwMode="auto">
          <a:xfrm rot="227190">
            <a:off x="8086750" y="4195028"/>
            <a:ext cx="1162647" cy="1323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</a:rPr>
              <a:t>.........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</a:rPr>
              <a:t>是中国第一家精品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</a:rPr>
              <a:t>PPT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</a:rPr>
              <a:t>设计机构</a:t>
            </a:r>
            <a:r>
              <a:rPr lang="zh-CN" altLang="zh-CN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</a:rPr>
              <a:t>。</a:t>
            </a:r>
          </a:p>
        </p:txBody>
      </p:sp>
      <p:sp>
        <p:nvSpPr>
          <p:cNvPr id="67" name="矩形 1"/>
          <p:cNvSpPr>
            <a:spLocks noChangeArrowheads="1"/>
          </p:cNvSpPr>
          <p:nvPr/>
        </p:nvSpPr>
        <p:spPr bwMode="auto">
          <a:xfrm rot="21426372">
            <a:off x="6913060" y="3794137"/>
            <a:ext cx="1162647" cy="1323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</a:rPr>
              <a:t>.........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</a:rPr>
              <a:t>是中国第一家精品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</a:rPr>
              <a:t>PPT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</a:rPr>
              <a:t>设计机构</a:t>
            </a:r>
            <a:r>
              <a:rPr lang="zh-CN" altLang="zh-CN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</a:rPr>
              <a:t>。</a:t>
            </a:r>
          </a:p>
        </p:txBody>
      </p:sp>
      <p:sp>
        <p:nvSpPr>
          <p:cNvPr id="68" name="椭圆 67"/>
          <p:cNvSpPr/>
          <p:nvPr/>
        </p:nvSpPr>
        <p:spPr>
          <a:xfrm flipH="1">
            <a:off x="2940839" y="6067927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9" name="椭圆 68"/>
          <p:cNvSpPr/>
          <p:nvPr/>
        </p:nvSpPr>
        <p:spPr>
          <a:xfrm flipH="1">
            <a:off x="3952504" y="552867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0" name="椭圆 69"/>
          <p:cNvSpPr/>
          <p:nvPr/>
        </p:nvSpPr>
        <p:spPr>
          <a:xfrm flipH="1">
            <a:off x="5229197" y="578808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1" name="椭圆 70"/>
          <p:cNvSpPr/>
          <p:nvPr/>
        </p:nvSpPr>
        <p:spPr>
          <a:xfrm flipH="1">
            <a:off x="6761514" y="556774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2" name="椭圆 71"/>
          <p:cNvSpPr/>
          <p:nvPr/>
        </p:nvSpPr>
        <p:spPr>
          <a:xfrm flipH="1">
            <a:off x="7865194" y="5872447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8912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"/>
                            </p:stCondLst>
                            <p:childTnLst>
                              <p:par>
                                <p:cTn id="4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63" grpId="0"/>
      <p:bldP spid="64" grpId="0"/>
      <p:bldP spid="65" grpId="0"/>
      <p:bldP spid="66" grpId="0"/>
      <p:bldP spid="67" grpId="0"/>
      <p:bldP spid="68" grpId="0" animBg="1"/>
      <p:bldP spid="69" grpId="0" animBg="1"/>
      <p:bldP spid="70" grpId="0" animBg="1"/>
      <p:bldP spid="71" grpId="0" animBg="1"/>
      <p:bldP spid="7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7294100" y="554441"/>
            <a:ext cx="43568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>
                <a:solidFill>
                  <a:prstClr val="white"/>
                </a:solidFill>
              </a:rPr>
              <a:t>在此输入标题</a:t>
            </a:r>
          </a:p>
        </p:txBody>
      </p:sp>
      <p:sp>
        <p:nvSpPr>
          <p:cNvPr id="233" name="椭圆 232"/>
          <p:cNvSpPr/>
          <p:nvPr/>
        </p:nvSpPr>
        <p:spPr>
          <a:xfrm>
            <a:off x="-362465" y="-97084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4" name="椭圆 233"/>
          <p:cNvSpPr/>
          <p:nvPr/>
        </p:nvSpPr>
        <p:spPr>
          <a:xfrm>
            <a:off x="814727" y="1680000"/>
            <a:ext cx="395208" cy="396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5" name="椭圆 234"/>
          <p:cNvSpPr/>
          <p:nvPr/>
        </p:nvSpPr>
        <p:spPr>
          <a:xfrm>
            <a:off x="3496469" y="838716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6" name="椭圆 235"/>
          <p:cNvSpPr/>
          <p:nvPr/>
        </p:nvSpPr>
        <p:spPr>
          <a:xfrm>
            <a:off x="1760364" y="72782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7" name="椭圆 236"/>
          <p:cNvSpPr/>
          <p:nvPr/>
        </p:nvSpPr>
        <p:spPr>
          <a:xfrm>
            <a:off x="913086" y="31140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8" name="椭圆 237"/>
          <p:cNvSpPr/>
          <p:nvPr/>
        </p:nvSpPr>
        <p:spPr>
          <a:xfrm>
            <a:off x="2840215" y="-23507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9" name="椭圆 238"/>
          <p:cNvSpPr/>
          <p:nvPr/>
        </p:nvSpPr>
        <p:spPr>
          <a:xfrm>
            <a:off x="1435970" y="-67220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7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0" name="椭圆 239"/>
          <p:cNvSpPr/>
          <p:nvPr/>
        </p:nvSpPr>
        <p:spPr>
          <a:xfrm>
            <a:off x="4775117" y="138433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1" name="椭圆 240"/>
          <p:cNvSpPr/>
          <p:nvPr/>
        </p:nvSpPr>
        <p:spPr>
          <a:xfrm>
            <a:off x="455401" y="-1879047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2" name="椭圆 241"/>
          <p:cNvSpPr/>
          <p:nvPr/>
        </p:nvSpPr>
        <p:spPr>
          <a:xfrm>
            <a:off x="4216317" y="-1186370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3" name="椭圆 242"/>
          <p:cNvSpPr/>
          <p:nvPr/>
        </p:nvSpPr>
        <p:spPr>
          <a:xfrm>
            <a:off x="6367187" y="55396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4" name="椭圆 243"/>
          <p:cNvSpPr/>
          <p:nvPr/>
        </p:nvSpPr>
        <p:spPr>
          <a:xfrm>
            <a:off x="8613201" y="-21038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5" name="椭圆 244"/>
          <p:cNvSpPr/>
          <p:nvPr/>
        </p:nvSpPr>
        <p:spPr>
          <a:xfrm>
            <a:off x="6997251" y="-79878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6" name="椭圆 245"/>
          <p:cNvSpPr/>
          <p:nvPr/>
        </p:nvSpPr>
        <p:spPr>
          <a:xfrm>
            <a:off x="-279893" y="1900022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07" name="直接连接符 206"/>
          <p:cNvCxnSpPr>
            <a:stCxn id="241" idx="5"/>
            <a:endCxn id="237" idx="0"/>
          </p:cNvCxnSpPr>
          <p:nvPr/>
        </p:nvCxnSpPr>
        <p:spPr>
          <a:xfrm>
            <a:off x="708777" y="-1625224"/>
            <a:ext cx="352734" cy="193663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直接连接符 207"/>
          <p:cNvCxnSpPr>
            <a:stCxn id="239" idx="4"/>
            <a:endCxn id="237" idx="0"/>
          </p:cNvCxnSpPr>
          <p:nvPr/>
        </p:nvCxnSpPr>
        <p:spPr>
          <a:xfrm flipH="1">
            <a:off x="1061511" y="-374833"/>
            <a:ext cx="522884" cy="68623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接连接符 208"/>
          <p:cNvCxnSpPr>
            <a:stCxn id="238" idx="3"/>
            <a:endCxn id="237" idx="7"/>
          </p:cNvCxnSpPr>
          <p:nvPr/>
        </p:nvCxnSpPr>
        <p:spPr>
          <a:xfrm flipH="1">
            <a:off x="1166462" y="102855"/>
            <a:ext cx="1731630" cy="25210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/>
          <p:cNvCxnSpPr>
            <a:stCxn id="237" idx="2"/>
            <a:endCxn id="233" idx="5"/>
          </p:cNvCxnSpPr>
          <p:nvPr/>
        </p:nvCxnSpPr>
        <p:spPr>
          <a:xfrm flipH="1" flipV="1">
            <a:off x="-163117" y="102616"/>
            <a:ext cx="1076203" cy="35747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/>
          <p:cNvCxnSpPr>
            <a:stCxn id="234" idx="1"/>
            <a:endCxn id="233" idx="6"/>
          </p:cNvCxnSpPr>
          <p:nvPr/>
        </p:nvCxnSpPr>
        <p:spPr>
          <a:xfrm flipH="1" flipV="1">
            <a:off x="-128914" y="19898"/>
            <a:ext cx="1001518" cy="17180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/>
          <p:cNvCxnSpPr>
            <a:stCxn id="234" idx="2"/>
            <a:endCxn id="246" idx="6"/>
          </p:cNvCxnSpPr>
          <p:nvPr/>
        </p:nvCxnSpPr>
        <p:spPr>
          <a:xfrm flipH="1">
            <a:off x="-46342" y="1878000"/>
            <a:ext cx="861069" cy="13900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/>
          <p:cNvCxnSpPr>
            <a:stCxn id="234" idx="0"/>
            <a:endCxn id="237" idx="4"/>
          </p:cNvCxnSpPr>
          <p:nvPr/>
        </p:nvCxnSpPr>
        <p:spPr>
          <a:xfrm flipV="1">
            <a:off x="1012331" y="608778"/>
            <a:ext cx="49180" cy="107122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直接连接符 213"/>
          <p:cNvCxnSpPr>
            <a:stCxn id="234" idx="7"/>
            <a:endCxn id="236" idx="3"/>
          </p:cNvCxnSpPr>
          <p:nvPr/>
        </p:nvCxnSpPr>
        <p:spPr>
          <a:xfrm flipV="1">
            <a:off x="1152058" y="981649"/>
            <a:ext cx="651779" cy="75634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直接连接符 214"/>
          <p:cNvCxnSpPr>
            <a:stCxn id="237" idx="5"/>
            <a:endCxn id="236" idx="2"/>
          </p:cNvCxnSpPr>
          <p:nvPr/>
        </p:nvCxnSpPr>
        <p:spPr>
          <a:xfrm>
            <a:off x="1166462" y="565229"/>
            <a:ext cx="593902" cy="31128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连接符 215"/>
          <p:cNvCxnSpPr>
            <a:stCxn id="235" idx="0"/>
            <a:endCxn id="238" idx="4"/>
          </p:cNvCxnSpPr>
          <p:nvPr/>
        </p:nvCxnSpPr>
        <p:spPr>
          <a:xfrm flipH="1" flipV="1">
            <a:off x="3037819" y="160834"/>
            <a:ext cx="656254" cy="67788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接连接符 216"/>
          <p:cNvCxnSpPr>
            <a:stCxn id="240" idx="2"/>
            <a:endCxn id="236" idx="6"/>
          </p:cNvCxnSpPr>
          <p:nvPr/>
        </p:nvCxnSpPr>
        <p:spPr>
          <a:xfrm flipH="1">
            <a:off x="2057213" y="287119"/>
            <a:ext cx="2717904" cy="58939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>
            <a:stCxn id="235" idx="2"/>
            <a:endCxn id="237" idx="6"/>
          </p:cNvCxnSpPr>
          <p:nvPr/>
        </p:nvCxnSpPr>
        <p:spPr>
          <a:xfrm flipH="1" flipV="1">
            <a:off x="1209935" y="460092"/>
            <a:ext cx="2286534" cy="57657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>
            <a:stCxn id="235" idx="7"/>
            <a:endCxn id="240" idx="3"/>
          </p:cNvCxnSpPr>
          <p:nvPr/>
        </p:nvCxnSpPr>
        <p:spPr>
          <a:xfrm flipV="1">
            <a:off x="3833800" y="392255"/>
            <a:ext cx="984790" cy="5044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直接连接符 219"/>
          <p:cNvCxnSpPr>
            <a:stCxn id="238" idx="7"/>
            <a:endCxn id="242" idx="3"/>
          </p:cNvCxnSpPr>
          <p:nvPr/>
        </p:nvCxnSpPr>
        <p:spPr>
          <a:xfrm flipV="1">
            <a:off x="3177546" y="-932547"/>
            <a:ext cx="1082244" cy="75545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直接连接符 220"/>
          <p:cNvCxnSpPr>
            <a:stCxn id="239" idx="5"/>
            <a:endCxn id="238" idx="2"/>
          </p:cNvCxnSpPr>
          <p:nvPr/>
        </p:nvCxnSpPr>
        <p:spPr>
          <a:xfrm>
            <a:off x="1689346" y="-418382"/>
            <a:ext cx="1150869" cy="38126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接连接符 221"/>
          <p:cNvCxnSpPr>
            <a:stCxn id="238" idx="6"/>
            <a:endCxn id="240" idx="2"/>
          </p:cNvCxnSpPr>
          <p:nvPr/>
        </p:nvCxnSpPr>
        <p:spPr>
          <a:xfrm>
            <a:off x="3235423" y="-37118"/>
            <a:ext cx="1539694" cy="32423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直接连接符 222"/>
          <p:cNvCxnSpPr>
            <a:stCxn id="242" idx="4"/>
            <a:endCxn id="240" idx="1"/>
          </p:cNvCxnSpPr>
          <p:nvPr/>
        </p:nvCxnSpPr>
        <p:spPr>
          <a:xfrm>
            <a:off x="4364742" y="-888998"/>
            <a:ext cx="453848" cy="107098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直接连接符 223"/>
          <p:cNvCxnSpPr>
            <a:stCxn id="245" idx="4"/>
            <a:endCxn id="243" idx="0"/>
          </p:cNvCxnSpPr>
          <p:nvPr/>
        </p:nvCxnSpPr>
        <p:spPr>
          <a:xfrm flipH="1">
            <a:off x="6515612" y="-501409"/>
            <a:ext cx="630064" cy="105537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直接连接符 224"/>
          <p:cNvCxnSpPr>
            <a:stCxn id="240" idx="6"/>
            <a:endCxn id="244" idx="2"/>
          </p:cNvCxnSpPr>
          <p:nvPr/>
        </p:nvCxnSpPr>
        <p:spPr>
          <a:xfrm flipV="1">
            <a:off x="5071966" y="-12435"/>
            <a:ext cx="3541235" cy="29955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/>
          <p:cNvCxnSpPr>
            <a:stCxn id="240" idx="7"/>
            <a:endCxn id="245" idx="3"/>
          </p:cNvCxnSpPr>
          <p:nvPr/>
        </p:nvCxnSpPr>
        <p:spPr>
          <a:xfrm flipV="1">
            <a:off x="5028493" y="-544958"/>
            <a:ext cx="2012231" cy="7269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直接连接符 226"/>
          <p:cNvCxnSpPr>
            <a:stCxn id="243" idx="7"/>
            <a:endCxn id="244" idx="2"/>
          </p:cNvCxnSpPr>
          <p:nvPr/>
        </p:nvCxnSpPr>
        <p:spPr>
          <a:xfrm flipV="1">
            <a:off x="6620563" y="-12435"/>
            <a:ext cx="1992638" cy="60994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直接连接符 227"/>
          <p:cNvCxnSpPr>
            <a:stCxn id="244" idx="1"/>
            <a:endCxn id="245" idx="5"/>
          </p:cNvCxnSpPr>
          <p:nvPr/>
        </p:nvCxnSpPr>
        <p:spPr>
          <a:xfrm flipH="1" flipV="1">
            <a:off x="7250627" y="-544958"/>
            <a:ext cx="1420451" cy="39254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直接连接符 228"/>
          <p:cNvCxnSpPr>
            <a:stCxn id="240" idx="5"/>
            <a:endCxn id="243" idx="2"/>
          </p:cNvCxnSpPr>
          <p:nvPr/>
        </p:nvCxnSpPr>
        <p:spPr>
          <a:xfrm>
            <a:off x="5028493" y="392255"/>
            <a:ext cx="1338694" cy="3103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接连接符 229"/>
          <p:cNvCxnSpPr>
            <a:stCxn id="235" idx="3"/>
            <a:endCxn id="234" idx="6"/>
          </p:cNvCxnSpPr>
          <p:nvPr/>
        </p:nvCxnSpPr>
        <p:spPr>
          <a:xfrm flipH="1">
            <a:off x="1209935" y="1176642"/>
            <a:ext cx="2344411" cy="70135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接连接符 230"/>
          <p:cNvCxnSpPr>
            <a:stCxn id="243" idx="2"/>
            <a:endCxn id="235" idx="6"/>
          </p:cNvCxnSpPr>
          <p:nvPr/>
        </p:nvCxnSpPr>
        <p:spPr>
          <a:xfrm flipH="1">
            <a:off x="3891677" y="702650"/>
            <a:ext cx="2475510" cy="33401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直接连接符 231"/>
          <p:cNvCxnSpPr>
            <a:stCxn id="242" idx="5"/>
            <a:endCxn id="244" idx="2"/>
          </p:cNvCxnSpPr>
          <p:nvPr/>
        </p:nvCxnSpPr>
        <p:spPr>
          <a:xfrm>
            <a:off x="4469693" y="-932547"/>
            <a:ext cx="4143508" cy="92011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组合 72"/>
          <p:cNvGrpSpPr/>
          <p:nvPr/>
        </p:nvGrpSpPr>
        <p:grpSpPr>
          <a:xfrm>
            <a:off x="1061512" y="2719331"/>
            <a:ext cx="6294892" cy="3361438"/>
            <a:chOff x="1057850" y="2259898"/>
            <a:chExt cx="6042201" cy="3226502"/>
          </a:xfrm>
          <a:solidFill>
            <a:schemeClr val="bg1">
              <a:alpha val="25000"/>
            </a:schemeClr>
          </a:solidFill>
        </p:grpSpPr>
        <p:sp>
          <p:nvSpPr>
            <p:cNvPr id="74" name="Freeform 284"/>
            <p:cNvSpPr>
              <a:spLocks/>
            </p:cNvSpPr>
            <p:nvPr/>
          </p:nvSpPr>
          <p:spPr bwMode="auto">
            <a:xfrm>
              <a:off x="2569011" y="5170963"/>
              <a:ext cx="17117" cy="20785"/>
            </a:xfrm>
            <a:custGeom>
              <a:avLst/>
              <a:gdLst>
                <a:gd name="T0" fmla="*/ 3 w 6"/>
                <a:gd name="T1" fmla="*/ 0 h 7"/>
                <a:gd name="T2" fmla="*/ 0 w 6"/>
                <a:gd name="T3" fmla="*/ 3 h 7"/>
                <a:gd name="T4" fmla="*/ 3 w 6"/>
                <a:gd name="T5" fmla="*/ 7 h 7"/>
                <a:gd name="T6" fmla="*/ 6 w 6"/>
                <a:gd name="T7" fmla="*/ 7 h 7"/>
                <a:gd name="T8" fmla="*/ 6 w 6"/>
                <a:gd name="T9" fmla="*/ 2 h 7"/>
                <a:gd name="T10" fmla="*/ 3 w 6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cubicBezTo>
                    <a:pt x="2" y="1"/>
                    <a:pt x="0" y="2"/>
                    <a:pt x="0" y="3"/>
                  </a:cubicBezTo>
                  <a:cubicBezTo>
                    <a:pt x="0" y="5"/>
                    <a:pt x="2" y="7"/>
                    <a:pt x="3" y="7"/>
                  </a:cubicBezTo>
                  <a:cubicBezTo>
                    <a:pt x="4" y="7"/>
                    <a:pt x="5" y="7"/>
                    <a:pt x="6" y="7"/>
                  </a:cubicBezTo>
                  <a:cubicBezTo>
                    <a:pt x="6" y="5"/>
                    <a:pt x="6" y="3"/>
                    <a:pt x="6" y="2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85"/>
            <p:cNvSpPr>
              <a:spLocks/>
            </p:cNvSpPr>
            <p:nvPr/>
          </p:nvSpPr>
          <p:spPr bwMode="auto">
            <a:xfrm>
              <a:off x="2427187" y="2647469"/>
              <a:ext cx="34233" cy="25675"/>
            </a:xfrm>
            <a:custGeom>
              <a:avLst/>
              <a:gdLst>
                <a:gd name="T0" fmla="*/ 12 w 12"/>
                <a:gd name="T1" fmla="*/ 3 h 9"/>
                <a:gd name="T2" fmla="*/ 0 w 12"/>
                <a:gd name="T3" fmla="*/ 7 h 9"/>
                <a:gd name="T4" fmla="*/ 4 w 12"/>
                <a:gd name="T5" fmla="*/ 9 h 9"/>
                <a:gd name="T6" fmla="*/ 12 w 12"/>
                <a:gd name="T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3"/>
                  </a:moveTo>
                  <a:cubicBezTo>
                    <a:pt x="8" y="0"/>
                    <a:pt x="1" y="5"/>
                    <a:pt x="0" y="7"/>
                  </a:cubicBezTo>
                  <a:cubicBezTo>
                    <a:pt x="1" y="8"/>
                    <a:pt x="3" y="9"/>
                    <a:pt x="4" y="9"/>
                  </a:cubicBezTo>
                  <a:cubicBezTo>
                    <a:pt x="8" y="9"/>
                    <a:pt x="12" y="5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86"/>
            <p:cNvSpPr>
              <a:spLocks/>
            </p:cNvSpPr>
            <p:nvPr/>
          </p:nvSpPr>
          <p:spPr bwMode="auto">
            <a:xfrm>
              <a:off x="2297589" y="2503200"/>
              <a:ext cx="45237" cy="36679"/>
            </a:xfrm>
            <a:custGeom>
              <a:avLst/>
              <a:gdLst>
                <a:gd name="T0" fmla="*/ 16 w 16"/>
                <a:gd name="T1" fmla="*/ 10 h 13"/>
                <a:gd name="T2" fmla="*/ 0 w 16"/>
                <a:gd name="T3" fmla="*/ 10 h 13"/>
                <a:gd name="T4" fmla="*/ 16 w 16"/>
                <a:gd name="T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3">
                  <a:moveTo>
                    <a:pt x="16" y="10"/>
                  </a:moveTo>
                  <a:cubicBezTo>
                    <a:pt x="15" y="0"/>
                    <a:pt x="3" y="7"/>
                    <a:pt x="0" y="10"/>
                  </a:cubicBezTo>
                  <a:cubicBezTo>
                    <a:pt x="7" y="13"/>
                    <a:pt x="13" y="10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87"/>
            <p:cNvSpPr>
              <a:spLocks/>
            </p:cNvSpPr>
            <p:nvPr/>
          </p:nvSpPr>
          <p:spPr bwMode="auto">
            <a:xfrm>
              <a:off x="2274359" y="2439624"/>
              <a:ext cx="23230" cy="11004"/>
            </a:xfrm>
            <a:custGeom>
              <a:avLst/>
              <a:gdLst>
                <a:gd name="T0" fmla="*/ 8 w 8"/>
                <a:gd name="T1" fmla="*/ 2 h 4"/>
                <a:gd name="T2" fmla="*/ 8 w 8"/>
                <a:gd name="T3" fmla="*/ 0 h 4"/>
                <a:gd name="T4" fmla="*/ 3 w 8"/>
                <a:gd name="T5" fmla="*/ 0 h 4"/>
                <a:gd name="T6" fmla="*/ 0 w 8"/>
                <a:gd name="T7" fmla="*/ 2 h 4"/>
                <a:gd name="T8" fmla="*/ 3 w 8"/>
                <a:gd name="T9" fmla="*/ 4 h 4"/>
                <a:gd name="T10" fmla="*/ 8 w 8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3" y="0"/>
                    <a:pt x="3" y="0"/>
                  </a:cubicBezTo>
                  <a:cubicBezTo>
                    <a:pt x="3" y="0"/>
                    <a:pt x="0" y="1"/>
                    <a:pt x="0" y="2"/>
                  </a:cubicBezTo>
                  <a:cubicBezTo>
                    <a:pt x="0" y="3"/>
                    <a:pt x="3" y="4"/>
                    <a:pt x="3" y="4"/>
                  </a:cubicBezTo>
                  <a:cubicBezTo>
                    <a:pt x="6" y="4"/>
                    <a:pt x="8" y="2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89"/>
            <p:cNvSpPr>
              <a:spLocks/>
            </p:cNvSpPr>
            <p:nvPr/>
          </p:nvSpPr>
          <p:spPr bwMode="auto">
            <a:xfrm>
              <a:off x="2626475" y="2956793"/>
              <a:ext cx="34233" cy="17117"/>
            </a:xfrm>
            <a:custGeom>
              <a:avLst/>
              <a:gdLst>
                <a:gd name="T0" fmla="*/ 12 w 12"/>
                <a:gd name="T1" fmla="*/ 4 h 6"/>
                <a:gd name="T2" fmla="*/ 9 w 12"/>
                <a:gd name="T3" fmla="*/ 2 h 6"/>
                <a:gd name="T4" fmla="*/ 4 w 12"/>
                <a:gd name="T5" fmla="*/ 0 h 6"/>
                <a:gd name="T6" fmla="*/ 0 w 12"/>
                <a:gd name="T7" fmla="*/ 0 h 6"/>
                <a:gd name="T8" fmla="*/ 8 w 12"/>
                <a:gd name="T9" fmla="*/ 6 h 6"/>
                <a:gd name="T10" fmla="*/ 12 w 12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6">
                  <a:moveTo>
                    <a:pt x="12" y="4"/>
                  </a:moveTo>
                  <a:cubicBezTo>
                    <a:pt x="11" y="3"/>
                    <a:pt x="10" y="2"/>
                    <a:pt x="9" y="2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3" y="4"/>
                    <a:pt x="4" y="6"/>
                    <a:pt x="8" y="6"/>
                  </a:cubicBezTo>
                  <a:cubicBezTo>
                    <a:pt x="9" y="6"/>
                    <a:pt x="11" y="5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90"/>
            <p:cNvSpPr>
              <a:spLocks/>
            </p:cNvSpPr>
            <p:nvPr/>
          </p:nvSpPr>
          <p:spPr bwMode="auto">
            <a:xfrm>
              <a:off x="2482205" y="2667031"/>
              <a:ext cx="14671" cy="14671"/>
            </a:xfrm>
            <a:custGeom>
              <a:avLst/>
              <a:gdLst>
                <a:gd name="T0" fmla="*/ 5 w 5"/>
                <a:gd name="T1" fmla="*/ 1 h 5"/>
                <a:gd name="T2" fmla="*/ 3 w 5"/>
                <a:gd name="T3" fmla="*/ 1 h 5"/>
                <a:gd name="T4" fmla="*/ 0 w 5"/>
                <a:gd name="T5" fmla="*/ 3 h 5"/>
                <a:gd name="T6" fmla="*/ 0 w 5"/>
                <a:gd name="T7" fmla="*/ 5 h 5"/>
                <a:gd name="T8" fmla="*/ 3 w 5"/>
                <a:gd name="T9" fmla="*/ 5 h 5"/>
                <a:gd name="T10" fmla="*/ 5 w 5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5" y="1"/>
                  </a:moveTo>
                  <a:cubicBezTo>
                    <a:pt x="5" y="0"/>
                    <a:pt x="4" y="1"/>
                    <a:pt x="3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5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91"/>
            <p:cNvSpPr>
              <a:spLocks/>
            </p:cNvSpPr>
            <p:nvPr/>
          </p:nvSpPr>
          <p:spPr bwMode="auto">
            <a:xfrm>
              <a:off x="2355052" y="2384606"/>
              <a:ext cx="40347" cy="23230"/>
            </a:xfrm>
            <a:custGeom>
              <a:avLst/>
              <a:gdLst>
                <a:gd name="T0" fmla="*/ 5 w 14"/>
                <a:gd name="T1" fmla="*/ 8 h 8"/>
                <a:gd name="T2" fmla="*/ 14 w 14"/>
                <a:gd name="T3" fmla="*/ 2 h 8"/>
                <a:gd name="T4" fmla="*/ 4 w 14"/>
                <a:gd name="T5" fmla="*/ 1 h 8"/>
                <a:gd name="T6" fmla="*/ 0 w 14"/>
                <a:gd name="T7" fmla="*/ 5 h 8"/>
                <a:gd name="T8" fmla="*/ 5 w 14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5" y="8"/>
                  </a:moveTo>
                  <a:cubicBezTo>
                    <a:pt x="11" y="8"/>
                    <a:pt x="13" y="5"/>
                    <a:pt x="14" y="2"/>
                  </a:cubicBezTo>
                  <a:cubicBezTo>
                    <a:pt x="8" y="0"/>
                    <a:pt x="7" y="1"/>
                    <a:pt x="4" y="1"/>
                  </a:cubicBezTo>
                  <a:cubicBezTo>
                    <a:pt x="3" y="1"/>
                    <a:pt x="0" y="2"/>
                    <a:pt x="0" y="5"/>
                  </a:cubicBezTo>
                  <a:cubicBezTo>
                    <a:pt x="2" y="7"/>
                    <a:pt x="4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92"/>
            <p:cNvSpPr>
              <a:spLocks/>
            </p:cNvSpPr>
            <p:nvPr/>
          </p:nvSpPr>
          <p:spPr bwMode="auto">
            <a:xfrm>
              <a:off x="2389286" y="2376047"/>
              <a:ext cx="55018" cy="37901"/>
            </a:xfrm>
            <a:custGeom>
              <a:avLst/>
              <a:gdLst>
                <a:gd name="T0" fmla="*/ 0 w 19"/>
                <a:gd name="T1" fmla="*/ 12 h 13"/>
                <a:gd name="T2" fmla="*/ 4 w 19"/>
                <a:gd name="T3" fmla="*/ 13 h 13"/>
                <a:gd name="T4" fmla="*/ 19 w 19"/>
                <a:gd name="T5" fmla="*/ 2 h 13"/>
                <a:gd name="T6" fmla="*/ 4 w 19"/>
                <a:gd name="T7" fmla="*/ 3 h 13"/>
                <a:gd name="T8" fmla="*/ 6 w 19"/>
                <a:gd name="T9" fmla="*/ 7 h 13"/>
                <a:gd name="T10" fmla="*/ 0 w 19"/>
                <a:gd name="T1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0" y="12"/>
                  </a:moveTo>
                  <a:cubicBezTo>
                    <a:pt x="1" y="13"/>
                    <a:pt x="3" y="13"/>
                    <a:pt x="4" y="13"/>
                  </a:cubicBezTo>
                  <a:cubicBezTo>
                    <a:pt x="8" y="13"/>
                    <a:pt x="17" y="8"/>
                    <a:pt x="19" y="2"/>
                  </a:cubicBezTo>
                  <a:cubicBezTo>
                    <a:pt x="13" y="2"/>
                    <a:pt x="5" y="0"/>
                    <a:pt x="4" y="3"/>
                  </a:cubicBezTo>
                  <a:cubicBezTo>
                    <a:pt x="4" y="5"/>
                    <a:pt x="5" y="7"/>
                    <a:pt x="6" y="7"/>
                  </a:cubicBezTo>
                  <a:cubicBezTo>
                    <a:pt x="4" y="8"/>
                    <a:pt x="3" y="11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93"/>
            <p:cNvSpPr>
              <a:spLocks/>
            </p:cNvSpPr>
            <p:nvPr/>
          </p:nvSpPr>
          <p:spPr bwMode="auto">
            <a:xfrm>
              <a:off x="2444304" y="2399277"/>
              <a:ext cx="29343" cy="19562"/>
            </a:xfrm>
            <a:custGeom>
              <a:avLst/>
              <a:gdLst>
                <a:gd name="T0" fmla="*/ 6 w 10"/>
                <a:gd name="T1" fmla="*/ 6 h 7"/>
                <a:gd name="T2" fmla="*/ 10 w 10"/>
                <a:gd name="T3" fmla="*/ 3 h 7"/>
                <a:gd name="T4" fmla="*/ 9 w 10"/>
                <a:gd name="T5" fmla="*/ 0 h 7"/>
                <a:gd name="T6" fmla="*/ 0 w 10"/>
                <a:gd name="T7" fmla="*/ 5 h 7"/>
                <a:gd name="T8" fmla="*/ 6 w 10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6" y="6"/>
                  </a:moveTo>
                  <a:cubicBezTo>
                    <a:pt x="10" y="6"/>
                    <a:pt x="10" y="6"/>
                    <a:pt x="10" y="3"/>
                  </a:cubicBezTo>
                  <a:cubicBezTo>
                    <a:pt x="10" y="2"/>
                    <a:pt x="10" y="0"/>
                    <a:pt x="9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7"/>
                    <a:pt x="4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94"/>
            <p:cNvSpPr>
              <a:spLocks/>
            </p:cNvSpPr>
            <p:nvPr/>
          </p:nvSpPr>
          <p:spPr bwMode="auto">
            <a:xfrm>
              <a:off x="2403957" y="2332033"/>
              <a:ext cx="61131" cy="31788"/>
            </a:xfrm>
            <a:custGeom>
              <a:avLst/>
              <a:gdLst>
                <a:gd name="T0" fmla="*/ 5 w 21"/>
                <a:gd name="T1" fmla="*/ 6 h 11"/>
                <a:gd name="T2" fmla="*/ 4 w 21"/>
                <a:gd name="T3" fmla="*/ 11 h 11"/>
                <a:gd name="T4" fmla="*/ 8 w 21"/>
                <a:gd name="T5" fmla="*/ 11 h 11"/>
                <a:gd name="T6" fmla="*/ 10 w 21"/>
                <a:gd name="T7" fmla="*/ 9 h 11"/>
                <a:gd name="T8" fmla="*/ 15 w 21"/>
                <a:gd name="T9" fmla="*/ 9 h 11"/>
                <a:gd name="T10" fmla="*/ 14 w 21"/>
                <a:gd name="T11" fmla="*/ 8 h 11"/>
                <a:gd name="T12" fmla="*/ 21 w 21"/>
                <a:gd name="T13" fmla="*/ 6 h 11"/>
                <a:gd name="T14" fmla="*/ 21 w 21"/>
                <a:gd name="T15" fmla="*/ 3 h 11"/>
                <a:gd name="T16" fmla="*/ 10 w 21"/>
                <a:gd name="T17" fmla="*/ 0 h 11"/>
                <a:gd name="T18" fmla="*/ 0 w 21"/>
                <a:gd name="T19" fmla="*/ 4 h 11"/>
                <a:gd name="T20" fmla="*/ 5 w 21"/>
                <a:gd name="T21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1">
                  <a:moveTo>
                    <a:pt x="5" y="6"/>
                  </a:moveTo>
                  <a:cubicBezTo>
                    <a:pt x="5" y="8"/>
                    <a:pt x="4" y="9"/>
                    <a:pt x="4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2" y="9"/>
                    <a:pt x="13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7" y="9"/>
                    <a:pt x="19" y="10"/>
                    <a:pt x="21" y="6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7" y="3"/>
                    <a:pt x="15" y="0"/>
                    <a:pt x="10" y="0"/>
                  </a:cubicBezTo>
                  <a:cubicBezTo>
                    <a:pt x="7" y="0"/>
                    <a:pt x="0" y="0"/>
                    <a:pt x="0" y="4"/>
                  </a:cubicBezTo>
                  <a:cubicBezTo>
                    <a:pt x="0" y="6"/>
                    <a:pt x="2" y="6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95"/>
            <p:cNvSpPr>
              <a:spLocks/>
            </p:cNvSpPr>
            <p:nvPr/>
          </p:nvSpPr>
          <p:spPr bwMode="auto">
            <a:xfrm>
              <a:off x="2482205" y="2341814"/>
              <a:ext cx="40347" cy="19562"/>
            </a:xfrm>
            <a:custGeom>
              <a:avLst/>
              <a:gdLst>
                <a:gd name="T0" fmla="*/ 3 w 14"/>
                <a:gd name="T1" fmla="*/ 7 h 7"/>
                <a:gd name="T2" fmla="*/ 14 w 14"/>
                <a:gd name="T3" fmla="*/ 2 h 7"/>
                <a:gd name="T4" fmla="*/ 0 w 14"/>
                <a:gd name="T5" fmla="*/ 2 h 7"/>
                <a:gd name="T6" fmla="*/ 0 w 14"/>
                <a:gd name="T7" fmla="*/ 5 h 7"/>
                <a:gd name="T8" fmla="*/ 3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3" y="7"/>
                  </a:moveTo>
                  <a:cubicBezTo>
                    <a:pt x="10" y="7"/>
                    <a:pt x="13" y="6"/>
                    <a:pt x="14" y="2"/>
                  </a:cubicBezTo>
                  <a:cubicBezTo>
                    <a:pt x="9" y="0"/>
                    <a:pt x="2" y="0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7"/>
                    <a:pt x="2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96"/>
            <p:cNvSpPr>
              <a:spLocks/>
            </p:cNvSpPr>
            <p:nvPr/>
          </p:nvSpPr>
          <p:spPr bwMode="auto">
            <a:xfrm>
              <a:off x="2473647" y="2369934"/>
              <a:ext cx="28120" cy="23230"/>
            </a:xfrm>
            <a:custGeom>
              <a:avLst/>
              <a:gdLst>
                <a:gd name="T0" fmla="*/ 6 w 10"/>
                <a:gd name="T1" fmla="*/ 8 h 8"/>
                <a:gd name="T2" fmla="*/ 10 w 10"/>
                <a:gd name="T3" fmla="*/ 3 h 8"/>
                <a:gd name="T4" fmla="*/ 4 w 10"/>
                <a:gd name="T5" fmla="*/ 0 h 8"/>
                <a:gd name="T6" fmla="*/ 0 w 10"/>
                <a:gd name="T7" fmla="*/ 4 h 8"/>
                <a:gd name="T8" fmla="*/ 6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6" y="8"/>
                  </a:moveTo>
                  <a:cubicBezTo>
                    <a:pt x="8" y="8"/>
                    <a:pt x="10" y="5"/>
                    <a:pt x="10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4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97"/>
            <p:cNvSpPr>
              <a:spLocks/>
            </p:cNvSpPr>
            <p:nvPr/>
          </p:nvSpPr>
          <p:spPr bwMode="auto">
            <a:xfrm>
              <a:off x="2270692" y="2361376"/>
              <a:ext cx="35456" cy="8558"/>
            </a:xfrm>
            <a:custGeom>
              <a:avLst/>
              <a:gdLst>
                <a:gd name="T0" fmla="*/ 3 w 12"/>
                <a:gd name="T1" fmla="*/ 3 h 3"/>
                <a:gd name="T2" fmla="*/ 12 w 12"/>
                <a:gd name="T3" fmla="*/ 1 h 3"/>
                <a:gd name="T4" fmla="*/ 0 w 12"/>
                <a:gd name="T5" fmla="*/ 1 h 3"/>
                <a:gd name="T6" fmla="*/ 3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3" y="3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2"/>
                    <a:pt x="1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98"/>
            <p:cNvSpPr>
              <a:spLocks/>
            </p:cNvSpPr>
            <p:nvPr/>
          </p:nvSpPr>
          <p:spPr bwMode="auto">
            <a:xfrm>
              <a:off x="2285363" y="2327142"/>
              <a:ext cx="57463" cy="31788"/>
            </a:xfrm>
            <a:custGeom>
              <a:avLst/>
              <a:gdLst>
                <a:gd name="T0" fmla="*/ 12 w 20"/>
                <a:gd name="T1" fmla="*/ 11 h 11"/>
                <a:gd name="T2" fmla="*/ 20 w 20"/>
                <a:gd name="T3" fmla="*/ 8 h 11"/>
                <a:gd name="T4" fmla="*/ 0 w 20"/>
                <a:gd name="T5" fmla="*/ 8 h 11"/>
                <a:gd name="T6" fmla="*/ 12 w 20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1">
                  <a:moveTo>
                    <a:pt x="12" y="11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0" y="0"/>
                    <a:pt x="0" y="8"/>
                  </a:cubicBezTo>
                  <a:cubicBezTo>
                    <a:pt x="0" y="10"/>
                    <a:pt x="12" y="11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99"/>
            <p:cNvSpPr>
              <a:spLocks/>
            </p:cNvSpPr>
            <p:nvPr/>
          </p:nvSpPr>
          <p:spPr bwMode="auto">
            <a:xfrm>
              <a:off x="1513888" y="2766064"/>
              <a:ext cx="20785" cy="17117"/>
            </a:xfrm>
            <a:custGeom>
              <a:avLst/>
              <a:gdLst>
                <a:gd name="T0" fmla="*/ 0 w 7"/>
                <a:gd name="T1" fmla="*/ 6 h 6"/>
                <a:gd name="T2" fmla="*/ 2 w 7"/>
                <a:gd name="T3" fmla="*/ 6 h 6"/>
                <a:gd name="T4" fmla="*/ 7 w 7"/>
                <a:gd name="T5" fmla="*/ 2 h 6"/>
                <a:gd name="T6" fmla="*/ 5 w 7"/>
                <a:gd name="T7" fmla="*/ 0 h 6"/>
                <a:gd name="T8" fmla="*/ 0 w 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0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5" y="4"/>
                    <a:pt x="5" y="3"/>
                    <a:pt x="7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00"/>
            <p:cNvSpPr>
              <a:spLocks/>
            </p:cNvSpPr>
            <p:nvPr/>
          </p:nvSpPr>
          <p:spPr bwMode="auto">
            <a:xfrm>
              <a:off x="1526114" y="2802743"/>
              <a:ext cx="14671" cy="29343"/>
            </a:xfrm>
            <a:custGeom>
              <a:avLst/>
              <a:gdLst>
                <a:gd name="T0" fmla="*/ 0 w 5"/>
                <a:gd name="T1" fmla="*/ 4 h 10"/>
                <a:gd name="T2" fmla="*/ 2 w 5"/>
                <a:gd name="T3" fmla="*/ 10 h 10"/>
                <a:gd name="T4" fmla="*/ 5 w 5"/>
                <a:gd name="T5" fmla="*/ 10 h 10"/>
                <a:gd name="T6" fmla="*/ 5 w 5"/>
                <a:gd name="T7" fmla="*/ 0 h 10"/>
                <a:gd name="T8" fmla="*/ 0 w 5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4"/>
                  </a:moveTo>
                  <a:cubicBezTo>
                    <a:pt x="0" y="7"/>
                    <a:pt x="1" y="8"/>
                    <a:pt x="2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01"/>
            <p:cNvSpPr>
              <a:spLocks/>
            </p:cNvSpPr>
            <p:nvPr/>
          </p:nvSpPr>
          <p:spPr bwMode="auto">
            <a:xfrm>
              <a:off x="1205787" y="2762396"/>
              <a:ext cx="55018" cy="37901"/>
            </a:xfrm>
            <a:custGeom>
              <a:avLst/>
              <a:gdLst>
                <a:gd name="T0" fmla="*/ 10 w 19"/>
                <a:gd name="T1" fmla="*/ 0 h 13"/>
                <a:gd name="T2" fmla="*/ 7 w 19"/>
                <a:gd name="T3" fmla="*/ 5 h 13"/>
                <a:gd name="T4" fmla="*/ 4 w 19"/>
                <a:gd name="T5" fmla="*/ 5 h 13"/>
                <a:gd name="T6" fmla="*/ 0 w 19"/>
                <a:gd name="T7" fmla="*/ 7 h 13"/>
                <a:gd name="T8" fmla="*/ 4 w 19"/>
                <a:gd name="T9" fmla="*/ 13 h 13"/>
                <a:gd name="T10" fmla="*/ 19 w 19"/>
                <a:gd name="T11" fmla="*/ 2 h 13"/>
                <a:gd name="T12" fmla="*/ 19 w 19"/>
                <a:gd name="T13" fmla="*/ 0 h 13"/>
                <a:gd name="T14" fmla="*/ 10 w 19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3">
                  <a:moveTo>
                    <a:pt x="10" y="0"/>
                  </a:moveTo>
                  <a:cubicBezTo>
                    <a:pt x="10" y="2"/>
                    <a:pt x="9" y="5"/>
                    <a:pt x="7" y="5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2" y="5"/>
                    <a:pt x="0" y="5"/>
                    <a:pt x="0" y="7"/>
                  </a:cubicBezTo>
                  <a:cubicBezTo>
                    <a:pt x="0" y="10"/>
                    <a:pt x="2" y="13"/>
                    <a:pt x="4" y="13"/>
                  </a:cubicBezTo>
                  <a:cubicBezTo>
                    <a:pt x="6" y="8"/>
                    <a:pt x="15" y="3"/>
                    <a:pt x="19" y="2"/>
                  </a:cubicBezTo>
                  <a:cubicBezTo>
                    <a:pt x="19" y="1"/>
                    <a:pt x="19" y="1"/>
                    <a:pt x="19" y="0"/>
                  </a:cubicBezTo>
                  <a:cubicBezTo>
                    <a:pt x="15" y="1"/>
                    <a:pt x="11" y="3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02"/>
            <p:cNvSpPr>
              <a:spLocks/>
            </p:cNvSpPr>
            <p:nvPr/>
          </p:nvSpPr>
          <p:spPr bwMode="auto">
            <a:xfrm>
              <a:off x="2569011" y="5471729"/>
              <a:ext cx="17117" cy="11004"/>
            </a:xfrm>
            <a:custGeom>
              <a:avLst/>
              <a:gdLst>
                <a:gd name="T0" fmla="*/ 0 w 6"/>
                <a:gd name="T1" fmla="*/ 1 h 4"/>
                <a:gd name="T2" fmla="*/ 6 w 6"/>
                <a:gd name="T3" fmla="*/ 1 h 4"/>
                <a:gd name="T4" fmla="*/ 0 w 6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1"/>
                  </a:moveTo>
                  <a:cubicBezTo>
                    <a:pt x="2" y="4"/>
                    <a:pt x="4" y="3"/>
                    <a:pt x="6" y="1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03"/>
            <p:cNvSpPr>
              <a:spLocks/>
            </p:cNvSpPr>
            <p:nvPr/>
          </p:nvSpPr>
          <p:spPr bwMode="auto">
            <a:xfrm>
              <a:off x="2518884" y="5450944"/>
              <a:ext cx="46460" cy="14671"/>
            </a:xfrm>
            <a:custGeom>
              <a:avLst/>
              <a:gdLst>
                <a:gd name="T0" fmla="*/ 16 w 16"/>
                <a:gd name="T1" fmla="*/ 2 h 5"/>
                <a:gd name="T2" fmla="*/ 8 w 16"/>
                <a:gd name="T3" fmla="*/ 2 h 5"/>
                <a:gd name="T4" fmla="*/ 5 w 16"/>
                <a:gd name="T5" fmla="*/ 0 h 5"/>
                <a:gd name="T6" fmla="*/ 0 w 16"/>
                <a:gd name="T7" fmla="*/ 2 h 5"/>
                <a:gd name="T8" fmla="*/ 7 w 16"/>
                <a:gd name="T9" fmla="*/ 3 h 5"/>
                <a:gd name="T10" fmla="*/ 9 w 16"/>
                <a:gd name="T11" fmla="*/ 5 h 5"/>
                <a:gd name="T12" fmla="*/ 16 w 16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">
                  <a:moveTo>
                    <a:pt x="16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3" y="0"/>
                    <a:pt x="1" y="2"/>
                    <a:pt x="0" y="2"/>
                  </a:cubicBezTo>
                  <a:cubicBezTo>
                    <a:pt x="3" y="2"/>
                    <a:pt x="5" y="3"/>
                    <a:pt x="7" y="3"/>
                  </a:cubicBezTo>
                  <a:cubicBezTo>
                    <a:pt x="7" y="4"/>
                    <a:pt x="8" y="4"/>
                    <a:pt x="9" y="5"/>
                  </a:cubicBezTo>
                  <a:cubicBezTo>
                    <a:pt x="10" y="2"/>
                    <a:pt x="15" y="4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04"/>
            <p:cNvSpPr>
              <a:spLocks/>
            </p:cNvSpPr>
            <p:nvPr/>
          </p:nvSpPr>
          <p:spPr bwMode="auto">
            <a:xfrm>
              <a:off x="2513993" y="5437495"/>
              <a:ext cx="17117" cy="19562"/>
            </a:xfrm>
            <a:custGeom>
              <a:avLst/>
              <a:gdLst>
                <a:gd name="T0" fmla="*/ 6 w 6"/>
                <a:gd name="T1" fmla="*/ 2 h 7"/>
                <a:gd name="T2" fmla="*/ 4 w 6"/>
                <a:gd name="T3" fmla="*/ 0 h 7"/>
                <a:gd name="T4" fmla="*/ 0 w 6"/>
                <a:gd name="T5" fmla="*/ 3 h 7"/>
                <a:gd name="T6" fmla="*/ 6 w 6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2"/>
                  </a:moveTo>
                  <a:cubicBezTo>
                    <a:pt x="6" y="2"/>
                    <a:pt x="4" y="1"/>
                    <a:pt x="4" y="0"/>
                  </a:cubicBezTo>
                  <a:cubicBezTo>
                    <a:pt x="2" y="1"/>
                    <a:pt x="0" y="1"/>
                    <a:pt x="0" y="3"/>
                  </a:cubicBezTo>
                  <a:cubicBezTo>
                    <a:pt x="0" y="7"/>
                    <a:pt x="5" y="5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05"/>
            <p:cNvSpPr>
              <a:spLocks/>
            </p:cNvSpPr>
            <p:nvPr/>
          </p:nvSpPr>
          <p:spPr bwMode="auto">
            <a:xfrm>
              <a:off x="2473647" y="5416710"/>
              <a:ext cx="25675" cy="11004"/>
            </a:xfrm>
            <a:custGeom>
              <a:avLst/>
              <a:gdLst>
                <a:gd name="T0" fmla="*/ 5 w 9"/>
                <a:gd name="T1" fmla="*/ 0 h 4"/>
                <a:gd name="T2" fmla="*/ 0 w 9"/>
                <a:gd name="T3" fmla="*/ 2 h 4"/>
                <a:gd name="T4" fmla="*/ 3 w 9"/>
                <a:gd name="T5" fmla="*/ 4 h 4"/>
                <a:gd name="T6" fmla="*/ 9 w 9"/>
                <a:gd name="T7" fmla="*/ 2 h 4"/>
                <a:gd name="T8" fmla="*/ 5 w 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5" y="0"/>
                  </a:moveTo>
                  <a:cubicBezTo>
                    <a:pt x="4" y="0"/>
                    <a:pt x="2" y="2"/>
                    <a:pt x="0" y="2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5" y="4"/>
                    <a:pt x="7" y="3"/>
                    <a:pt x="9" y="2"/>
                  </a:cubicBezTo>
                  <a:cubicBezTo>
                    <a:pt x="8" y="1"/>
                    <a:pt x="7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06"/>
            <p:cNvSpPr>
              <a:spLocks/>
            </p:cNvSpPr>
            <p:nvPr/>
          </p:nvSpPr>
          <p:spPr bwMode="auto">
            <a:xfrm>
              <a:off x="2467534" y="5402039"/>
              <a:ext cx="25675" cy="8558"/>
            </a:xfrm>
            <a:custGeom>
              <a:avLst/>
              <a:gdLst>
                <a:gd name="T0" fmla="*/ 5 w 9"/>
                <a:gd name="T1" fmla="*/ 0 h 3"/>
                <a:gd name="T2" fmla="*/ 0 w 9"/>
                <a:gd name="T3" fmla="*/ 3 h 3"/>
                <a:gd name="T4" fmla="*/ 9 w 9"/>
                <a:gd name="T5" fmla="*/ 2 h 3"/>
                <a:gd name="T6" fmla="*/ 5 w 9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5" y="0"/>
                  </a:moveTo>
                  <a:cubicBezTo>
                    <a:pt x="2" y="0"/>
                    <a:pt x="1" y="2"/>
                    <a:pt x="0" y="3"/>
                  </a:cubicBezTo>
                  <a:cubicBezTo>
                    <a:pt x="4" y="3"/>
                    <a:pt x="7" y="3"/>
                    <a:pt x="9" y="2"/>
                  </a:cubicBezTo>
                  <a:cubicBezTo>
                    <a:pt x="7" y="1"/>
                    <a:pt x="6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07"/>
            <p:cNvSpPr>
              <a:spLocks/>
            </p:cNvSpPr>
            <p:nvPr/>
          </p:nvSpPr>
          <p:spPr bwMode="auto">
            <a:xfrm>
              <a:off x="2389286" y="5168518"/>
              <a:ext cx="17117" cy="31788"/>
            </a:xfrm>
            <a:custGeom>
              <a:avLst/>
              <a:gdLst>
                <a:gd name="T0" fmla="*/ 6 w 6"/>
                <a:gd name="T1" fmla="*/ 9 h 11"/>
                <a:gd name="T2" fmla="*/ 4 w 6"/>
                <a:gd name="T3" fmla="*/ 2 h 11"/>
                <a:gd name="T4" fmla="*/ 2 w 6"/>
                <a:gd name="T5" fmla="*/ 0 h 11"/>
                <a:gd name="T6" fmla="*/ 0 w 6"/>
                <a:gd name="T7" fmla="*/ 4 h 11"/>
                <a:gd name="T8" fmla="*/ 4 w 6"/>
                <a:gd name="T9" fmla="*/ 11 h 11"/>
                <a:gd name="T10" fmla="*/ 6 w 6"/>
                <a:gd name="T1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6" y="9"/>
                  </a:moveTo>
                  <a:cubicBezTo>
                    <a:pt x="6" y="6"/>
                    <a:pt x="4" y="5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6"/>
                    <a:pt x="2" y="11"/>
                    <a:pt x="4" y="11"/>
                  </a:cubicBezTo>
                  <a:cubicBezTo>
                    <a:pt x="5" y="11"/>
                    <a:pt x="6" y="10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08"/>
            <p:cNvSpPr>
              <a:spLocks/>
            </p:cNvSpPr>
            <p:nvPr/>
          </p:nvSpPr>
          <p:spPr bwMode="auto">
            <a:xfrm>
              <a:off x="2412516" y="5238208"/>
              <a:ext cx="14671" cy="17117"/>
            </a:xfrm>
            <a:custGeom>
              <a:avLst/>
              <a:gdLst>
                <a:gd name="T0" fmla="*/ 4 w 5"/>
                <a:gd name="T1" fmla="*/ 0 h 6"/>
                <a:gd name="T2" fmla="*/ 0 w 5"/>
                <a:gd name="T3" fmla="*/ 6 h 6"/>
                <a:gd name="T4" fmla="*/ 3 w 5"/>
                <a:gd name="T5" fmla="*/ 6 h 6"/>
                <a:gd name="T6" fmla="*/ 5 w 5"/>
                <a:gd name="T7" fmla="*/ 4 h 6"/>
                <a:gd name="T8" fmla="*/ 4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09"/>
            <p:cNvSpPr>
              <a:spLocks/>
            </p:cNvSpPr>
            <p:nvPr/>
          </p:nvSpPr>
          <p:spPr bwMode="auto">
            <a:xfrm>
              <a:off x="2412516" y="5315233"/>
              <a:ext cx="25675" cy="23230"/>
            </a:xfrm>
            <a:custGeom>
              <a:avLst/>
              <a:gdLst>
                <a:gd name="T0" fmla="*/ 5 w 9"/>
                <a:gd name="T1" fmla="*/ 3 h 8"/>
                <a:gd name="T2" fmla="*/ 3 w 9"/>
                <a:gd name="T3" fmla="*/ 0 h 8"/>
                <a:gd name="T4" fmla="*/ 9 w 9"/>
                <a:gd name="T5" fmla="*/ 8 h 8"/>
                <a:gd name="T6" fmla="*/ 5 w 9"/>
                <a:gd name="T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5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2"/>
                    <a:pt x="5" y="8"/>
                    <a:pt x="9" y="8"/>
                  </a:cubicBezTo>
                  <a:cubicBezTo>
                    <a:pt x="9" y="4"/>
                    <a:pt x="7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10"/>
            <p:cNvSpPr>
              <a:spLocks/>
            </p:cNvSpPr>
            <p:nvPr/>
          </p:nvSpPr>
          <p:spPr bwMode="auto">
            <a:xfrm>
              <a:off x="2438191" y="5338463"/>
              <a:ext cx="14671" cy="17117"/>
            </a:xfrm>
            <a:custGeom>
              <a:avLst/>
              <a:gdLst>
                <a:gd name="T0" fmla="*/ 4 w 5"/>
                <a:gd name="T1" fmla="*/ 2 h 6"/>
                <a:gd name="T2" fmla="*/ 1 w 5"/>
                <a:gd name="T3" fmla="*/ 0 h 6"/>
                <a:gd name="T4" fmla="*/ 0 w 5"/>
                <a:gd name="T5" fmla="*/ 3 h 6"/>
                <a:gd name="T6" fmla="*/ 2 w 5"/>
                <a:gd name="T7" fmla="*/ 6 h 6"/>
                <a:gd name="T8" fmla="*/ 4 w 5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4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4"/>
                    <a:pt x="0" y="6"/>
                    <a:pt x="2" y="6"/>
                  </a:cubicBezTo>
                  <a:cubicBezTo>
                    <a:pt x="5" y="6"/>
                    <a:pt x="4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11"/>
            <p:cNvSpPr>
              <a:spLocks/>
            </p:cNvSpPr>
            <p:nvPr/>
          </p:nvSpPr>
          <p:spPr bwMode="auto">
            <a:xfrm>
              <a:off x="2438191" y="5361692"/>
              <a:ext cx="17117" cy="12226"/>
            </a:xfrm>
            <a:custGeom>
              <a:avLst/>
              <a:gdLst>
                <a:gd name="T0" fmla="*/ 6 w 6"/>
                <a:gd name="T1" fmla="*/ 3 h 4"/>
                <a:gd name="T2" fmla="*/ 6 w 6"/>
                <a:gd name="T3" fmla="*/ 0 h 4"/>
                <a:gd name="T4" fmla="*/ 0 w 6"/>
                <a:gd name="T5" fmla="*/ 3 h 4"/>
                <a:gd name="T6" fmla="*/ 6 w 6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" y="0"/>
                    <a:pt x="3" y="2"/>
                    <a:pt x="0" y="3"/>
                  </a:cubicBezTo>
                  <a:cubicBezTo>
                    <a:pt x="1" y="4"/>
                    <a:pt x="4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12"/>
            <p:cNvSpPr>
              <a:spLocks/>
            </p:cNvSpPr>
            <p:nvPr/>
          </p:nvSpPr>
          <p:spPr bwMode="auto">
            <a:xfrm>
              <a:off x="2550672" y="5465615"/>
              <a:ext cx="29343" cy="8558"/>
            </a:xfrm>
            <a:custGeom>
              <a:avLst/>
              <a:gdLst>
                <a:gd name="T0" fmla="*/ 10 w 10"/>
                <a:gd name="T1" fmla="*/ 0 h 3"/>
                <a:gd name="T2" fmla="*/ 0 w 10"/>
                <a:gd name="T3" fmla="*/ 0 h 3"/>
                <a:gd name="T4" fmla="*/ 2 w 10"/>
                <a:gd name="T5" fmla="*/ 3 h 3"/>
                <a:gd name="T6" fmla="*/ 10 w 10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2"/>
                    <a:pt x="2" y="3"/>
                  </a:cubicBezTo>
                  <a:cubicBezTo>
                    <a:pt x="4" y="1"/>
                    <a:pt x="9" y="2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13"/>
            <p:cNvSpPr>
              <a:spLocks/>
            </p:cNvSpPr>
            <p:nvPr/>
          </p:nvSpPr>
          <p:spPr bwMode="auto">
            <a:xfrm>
              <a:off x="2510326" y="3894545"/>
              <a:ext cx="17117" cy="20785"/>
            </a:xfrm>
            <a:custGeom>
              <a:avLst/>
              <a:gdLst>
                <a:gd name="T0" fmla="*/ 0 w 6"/>
                <a:gd name="T1" fmla="*/ 5 h 7"/>
                <a:gd name="T2" fmla="*/ 2 w 6"/>
                <a:gd name="T3" fmla="*/ 7 h 7"/>
                <a:gd name="T4" fmla="*/ 6 w 6"/>
                <a:gd name="T5" fmla="*/ 3 h 7"/>
                <a:gd name="T6" fmla="*/ 6 w 6"/>
                <a:gd name="T7" fmla="*/ 0 h 7"/>
                <a:gd name="T8" fmla="*/ 3 w 6"/>
                <a:gd name="T9" fmla="*/ 0 h 7"/>
                <a:gd name="T10" fmla="*/ 0 w 6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0" y="5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6" y="4"/>
                    <a:pt x="6" y="3"/>
                  </a:cubicBezTo>
                  <a:cubicBezTo>
                    <a:pt x="6" y="3"/>
                    <a:pt x="6" y="1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14"/>
            <p:cNvSpPr>
              <a:spLocks/>
            </p:cNvSpPr>
            <p:nvPr/>
          </p:nvSpPr>
          <p:spPr bwMode="auto">
            <a:xfrm>
              <a:off x="2649705" y="3022815"/>
              <a:ext cx="17117" cy="25675"/>
            </a:xfrm>
            <a:custGeom>
              <a:avLst/>
              <a:gdLst>
                <a:gd name="T0" fmla="*/ 6 w 6"/>
                <a:gd name="T1" fmla="*/ 0 h 9"/>
                <a:gd name="T2" fmla="*/ 0 w 6"/>
                <a:gd name="T3" fmla="*/ 5 h 9"/>
                <a:gd name="T4" fmla="*/ 0 w 6"/>
                <a:gd name="T5" fmla="*/ 9 h 9"/>
                <a:gd name="T6" fmla="*/ 6 w 6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9">
                  <a:moveTo>
                    <a:pt x="6" y="0"/>
                  </a:moveTo>
                  <a:cubicBezTo>
                    <a:pt x="4" y="1"/>
                    <a:pt x="0" y="3"/>
                    <a:pt x="0" y="5"/>
                  </a:cubicBezTo>
                  <a:cubicBezTo>
                    <a:pt x="0" y="6"/>
                    <a:pt x="0" y="8"/>
                    <a:pt x="0" y="9"/>
                  </a:cubicBezTo>
                  <a:cubicBezTo>
                    <a:pt x="4" y="6"/>
                    <a:pt x="6" y="4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15"/>
            <p:cNvSpPr>
              <a:spLocks/>
            </p:cNvSpPr>
            <p:nvPr/>
          </p:nvSpPr>
          <p:spPr bwMode="auto">
            <a:xfrm>
              <a:off x="2594687" y="3022815"/>
              <a:ext cx="42792" cy="23230"/>
            </a:xfrm>
            <a:custGeom>
              <a:avLst/>
              <a:gdLst>
                <a:gd name="T0" fmla="*/ 6 w 15"/>
                <a:gd name="T1" fmla="*/ 0 h 8"/>
                <a:gd name="T2" fmla="*/ 0 w 15"/>
                <a:gd name="T3" fmla="*/ 4 h 8"/>
                <a:gd name="T4" fmla="*/ 11 w 15"/>
                <a:gd name="T5" fmla="*/ 8 h 8"/>
                <a:gd name="T6" fmla="*/ 15 w 15"/>
                <a:gd name="T7" fmla="*/ 6 h 8"/>
                <a:gd name="T8" fmla="*/ 6 w 1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6" y="0"/>
                  </a:moveTo>
                  <a:cubicBezTo>
                    <a:pt x="4" y="1"/>
                    <a:pt x="1" y="3"/>
                    <a:pt x="0" y="4"/>
                  </a:cubicBezTo>
                  <a:cubicBezTo>
                    <a:pt x="4" y="7"/>
                    <a:pt x="6" y="8"/>
                    <a:pt x="11" y="8"/>
                  </a:cubicBezTo>
                  <a:cubicBezTo>
                    <a:pt x="12" y="8"/>
                    <a:pt x="14" y="8"/>
                    <a:pt x="15" y="6"/>
                  </a:cubicBezTo>
                  <a:cubicBezTo>
                    <a:pt x="11" y="4"/>
                    <a:pt x="6" y="4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16"/>
            <p:cNvSpPr>
              <a:spLocks/>
            </p:cNvSpPr>
            <p:nvPr/>
          </p:nvSpPr>
          <p:spPr bwMode="auto">
            <a:xfrm>
              <a:off x="2378282" y="3160971"/>
              <a:ext cx="40347" cy="14671"/>
            </a:xfrm>
            <a:custGeom>
              <a:avLst/>
              <a:gdLst>
                <a:gd name="T0" fmla="*/ 8 w 14"/>
                <a:gd name="T1" fmla="*/ 5 h 5"/>
                <a:gd name="T2" fmla="*/ 14 w 14"/>
                <a:gd name="T3" fmla="*/ 0 h 5"/>
                <a:gd name="T4" fmla="*/ 0 w 14"/>
                <a:gd name="T5" fmla="*/ 5 h 5"/>
                <a:gd name="T6" fmla="*/ 8 w 14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5">
                  <a:moveTo>
                    <a:pt x="8" y="5"/>
                  </a:moveTo>
                  <a:cubicBezTo>
                    <a:pt x="10" y="2"/>
                    <a:pt x="13" y="3"/>
                    <a:pt x="14" y="0"/>
                  </a:cubicBezTo>
                  <a:cubicBezTo>
                    <a:pt x="11" y="0"/>
                    <a:pt x="1" y="1"/>
                    <a:pt x="0" y="5"/>
                  </a:cubicBezTo>
                  <a:lnTo>
                    <a:pt x="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17"/>
            <p:cNvSpPr>
              <a:spLocks/>
            </p:cNvSpPr>
            <p:nvPr/>
          </p:nvSpPr>
          <p:spPr bwMode="auto">
            <a:xfrm>
              <a:off x="2221787" y="3502083"/>
              <a:ext cx="23230" cy="31788"/>
            </a:xfrm>
            <a:custGeom>
              <a:avLst/>
              <a:gdLst>
                <a:gd name="T0" fmla="*/ 8 w 8"/>
                <a:gd name="T1" fmla="*/ 8 h 11"/>
                <a:gd name="T2" fmla="*/ 6 w 8"/>
                <a:gd name="T3" fmla="*/ 2 h 11"/>
                <a:gd name="T4" fmla="*/ 3 w 8"/>
                <a:gd name="T5" fmla="*/ 0 h 11"/>
                <a:gd name="T6" fmla="*/ 0 w 8"/>
                <a:gd name="T7" fmla="*/ 0 h 11"/>
                <a:gd name="T8" fmla="*/ 3 w 8"/>
                <a:gd name="T9" fmla="*/ 2 h 11"/>
                <a:gd name="T10" fmla="*/ 6 w 8"/>
                <a:gd name="T11" fmla="*/ 4 h 11"/>
                <a:gd name="T12" fmla="*/ 7 w 8"/>
                <a:gd name="T13" fmla="*/ 11 h 11"/>
                <a:gd name="T14" fmla="*/ 8 w 8"/>
                <a:gd name="T1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1">
                  <a:moveTo>
                    <a:pt x="8" y="8"/>
                  </a:moveTo>
                  <a:cubicBezTo>
                    <a:pt x="8" y="5"/>
                    <a:pt x="7" y="4"/>
                    <a:pt x="6" y="2"/>
                  </a:cubicBezTo>
                  <a:cubicBezTo>
                    <a:pt x="5" y="2"/>
                    <a:pt x="4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5" y="4"/>
                    <a:pt x="6" y="4"/>
                  </a:cubicBezTo>
                  <a:cubicBezTo>
                    <a:pt x="5" y="5"/>
                    <a:pt x="6" y="8"/>
                    <a:pt x="7" y="11"/>
                  </a:cubicBezTo>
                  <a:cubicBezTo>
                    <a:pt x="7" y="11"/>
                    <a:pt x="8" y="9"/>
                    <a:pt x="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18"/>
            <p:cNvSpPr>
              <a:spLocks/>
            </p:cNvSpPr>
            <p:nvPr/>
          </p:nvSpPr>
          <p:spPr bwMode="auto">
            <a:xfrm>
              <a:off x="2213228" y="3544875"/>
              <a:ext cx="23230" cy="37901"/>
            </a:xfrm>
            <a:custGeom>
              <a:avLst/>
              <a:gdLst>
                <a:gd name="T0" fmla="*/ 3 w 8"/>
                <a:gd name="T1" fmla="*/ 2 h 13"/>
                <a:gd name="T2" fmla="*/ 1 w 8"/>
                <a:gd name="T3" fmla="*/ 0 h 13"/>
                <a:gd name="T4" fmla="*/ 0 w 8"/>
                <a:gd name="T5" fmla="*/ 5 h 13"/>
                <a:gd name="T6" fmla="*/ 3 w 8"/>
                <a:gd name="T7" fmla="*/ 13 h 13"/>
                <a:gd name="T8" fmla="*/ 3 w 8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3" y="2"/>
                  </a:moveTo>
                  <a:cubicBezTo>
                    <a:pt x="2" y="2"/>
                    <a:pt x="1" y="1"/>
                    <a:pt x="1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7"/>
                    <a:pt x="1" y="11"/>
                    <a:pt x="3" y="13"/>
                  </a:cubicBezTo>
                  <a:cubicBezTo>
                    <a:pt x="4" y="11"/>
                    <a:pt x="8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19"/>
            <p:cNvSpPr>
              <a:spLocks/>
            </p:cNvSpPr>
            <p:nvPr/>
          </p:nvSpPr>
          <p:spPr bwMode="auto">
            <a:xfrm>
              <a:off x="2245016" y="3539984"/>
              <a:ext cx="14671" cy="19562"/>
            </a:xfrm>
            <a:custGeom>
              <a:avLst/>
              <a:gdLst>
                <a:gd name="T0" fmla="*/ 5 w 5"/>
                <a:gd name="T1" fmla="*/ 4 h 7"/>
                <a:gd name="T2" fmla="*/ 0 w 5"/>
                <a:gd name="T3" fmla="*/ 0 h 7"/>
                <a:gd name="T4" fmla="*/ 3 w 5"/>
                <a:gd name="T5" fmla="*/ 7 h 7"/>
                <a:gd name="T6" fmla="*/ 5 w 5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4"/>
                  </a:moveTo>
                  <a:cubicBezTo>
                    <a:pt x="3" y="4"/>
                    <a:pt x="1" y="2"/>
                    <a:pt x="0" y="0"/>
                  </a:cubicBezTo>
                  <a:cubicBezTo>
                    <a:pt x="0" y="3"/>
                    <a:pt x="1" y="4"/>
                    <a:pt x="3" y="7"/>
                  </a:cubicBezTo>
                  <a:cubicBezTo>
                    <a:pt x="4" y="6"/>
                    <a:pt x="5" y="5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20"/>
            <p:cNvSpPr>
              <a:spLocks/>
            </p:cNvSpPr>
            <p:nvPr/>
          </p:nvSpPr>
          <p:spPr bwMode="auto">
            <a:xfrm>
              <a:off x="2955360" y="2503200"/>
              <a:ext cx="31788" cy="25675"/>
            </a:xfrm>
            <a:custGeom>
              <a:avLst/>
              <a:gdLst>
                <a:gd name="T0" fmla="*/ 11 w 11"/>
                <a:gd name="T1" fmla="*/ 5 h 9"/>
                <a:gd name="T2" fmla="*/ 0 w 11"/>
                <a:gd name="T3" fmla="*/ 0 h 9"/>
                <a:gd name="T4" fmla="*/ 0 w 11"/>
                <a:gd name="T5" fmla="*/ 5 h 9"/>
                <a:gd name="T6" fmla="*/ 11 w 11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11" y="5"/>
                  </a:moveTo>
                  <a:cubicBezTo>
                    <a:pt x="9" y="1"/>
                    <a:pt x="5" y="0"/>
                    <a:pt x="0" y="0"/>
                  </a:cubicBezTo>
                  <a:cubicBezTo>
                    <a:pt x="0" y="3"/>
                    <a:pt x="0" y="2"/>
                    <a:pt x="0" y="5"/>
                  </a:cubicBezTo>
                  <a:cubicBezTo>
                    <a:pt x="0" y="9"/>
                    <a:pt x="9" y="7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21"/>
            <p:cNvSpPr>
              <a:spLocks/>
            </p:cNvSpPr>
            <p:nvPr/>
          </p:nvSpPr>
          <p:spPr bwMode="auto">
            <a:xfrm>
              <a:off x="2961473" y="2454295"/>
              <a:ext cx="19562" cy="17117"/>
            </a:xfrm>
            <a:custGeom>
              <a:avLst/>
              <a:gdLst>
                <a:gd name="T0" fmla="*/ 3 w 7"/>
                <a:gd name="T1" fmla="*/ 0 h 6"/>
                <a:gd name="T2" fmla="*/ 3 w 7"/>
                <a:gd name="T3" fmla="*/ 2 h 6"/>
                <a:gd name="T4" fmla="*/ 0 w 7"/>
                <a:gd name="T5" fmla="*/ 5 h 6"/>
                <a:gd name="T6" fmla="*/ 7 w 7"/>
                <a:gd name="T7" fmla="*/ 6 h 6"/>
                <a:gd name="T8" fmla="*/ 3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3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4"/>
                    <a:pt x="7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22"/>
            <p:cNvSpPr>
              <a:spLocks/>
            </p:cNvSpPr>
            <p:nvPr/>
          </p:nvSpPr>
          <p:spPr bwMode="auto">
            <a:xfrm>
              <a:off x="2802532" y="2361376"/>
              <a:ext cx="34233" cy="20785"/>
            </a:xfrm>
            <a:custGeom>
              <a:avLst/>
              <a:gdLst>
                <a:gd name="T0" fmla="*/ 4 w 12"/>
                <a:gd name="T1" fmla="*/ 7 h 7"/>
                <a:gd name="T2" fmla="*/ 12 w 12"/>
                <a:gd name="T3" fmla="*/ 5 h 7"/>
                <a:gd name="T4" fmla="*/ 0 w 12"/>
                <a:gd name="T5" fmla="*/ 0 h 7"/>
                <a:gd name="T6" fmla="*/ 0 w 12"/>
                <a:gd name="T7" fmla="*/ 2 h 7"/>
                <a:gd name="T8" fmla="*/ 4 w 12"/>
                <a:gd name="T9" fmla="*/ 2 h 7"/>
                <a:gd name="T10" fmla="*/ 4 w 12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7">
                  <a:moveTo>
                    <a:pt x="4" y="7"/>
                  </a:moveTo>
                  <a:cubicBezTo>
                    <a:pt x="6" y="7"/>
                    <a:pt x="7" y="5"/>
                    <a:pt x="12" y="5"/>
                  </a:cubicBezTo>
                  <a:cubicBezTo>
                    <a:pt x="11" y="1"/>
                    <a:pt x="5" y="1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4"/>
                    <a:pt x="3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23"/>
            <p:cNvSpPr>
              <a:spLocks/>
            </p:cNvSpPr>
            <p:nvPr/>
          </p:nvSpPr>
          <p:spPr bwMode="auto">
            <a:xfrm>
              <a:off x="3292804" y="2263566"/>
              <a:ext cx="3668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24"/>
            <p:cNvSpPr>
              <a:spLocks/>
            </p:cNvSpPr>
            <p:nvPr/>
          </p:nvSpPr>
          <p:spPr bwMode="auto">
            <a:xfrm>
              <a:off x="2565344" y="2259898"/>
              <a:ext cx="1028226" cy="465819"/>
            </a:xfrm>
            <a:custGeom>
              <a:avLst/>
              <a:gdLst>
                <a:gd name="T0" fmla="*/ 283 w 356"/>
                <a:gd name="T1" fmla="*/ 84 h 161"/>
                <a:gd name="T2" fmla="*/ 281 w 356"/>
                <a:gd name="T3" fmla="*/ 82 h 161"/>
                <a:gd name="T4" fmla="*/ 279 w 356"/>
                <a:gd name="T5" fmla="*/ 74 h 161"/>
                <a:gd name="T6" fmla="*/ 289 w 356"/>
                <a:gd name="T7" fmla="*/ 76 h 161"/>
                <a:gd name="T8" fmla="*/ 299 w 356"/>
                <a:gd name="T9" fmla="*/ 78 h 161"/>
                <a:gd name="T10" fmla="*/ 302 w 356"/>
                <a:gd name="T11" fmla="*/ 74 h 161"/>
                <a:gd name="T12" fmla="*/ 298 w 356"/>
                <a:gd name="T13" fmla="*/ 69 h 161"/>
                <a:gd name="T14" fmla="*/ 304 w 356"/>
                <a:gd name="T15" fmla="*/ 62 h 161"/>
                <a:gd name="T16" fmla="*/ 317 w 356"/>
                <a:gd name="T17" fmla="*/ 54 h 161"/>
                <a:gd name="T18" fmla="*/ 316 w 356"/>
                <a:gd name="T19" fmla="*/ 45 h 161"/>
                <a:gd name="T20" fmla="*/ 311 w 356"/>
                <a:gd name="T21" fmla="*/ 37 h 161"/>
                <a:gd name="T22" fmla="*/ 329 w 356"/>
                <a:gd name="T23" fmla="*/ 30 h 161"/>
                <a:gd name="T24" fmla="*/ 316 w 356"/>
                <a:gd name="T25" fmla="*/ 30 h 161"/>
                <a:gd name="T26" fmla="*/ 323 w 356"/>
                <a:gd name="T27" fmla="*/ 22 h 161"/>
                <a:gd name="T28" fmla="*/ 356 w 356"/>
                <a:gd name="T29" fmla="*/ 12 h 161"/>
                <a:gd name="T30" fmla="*/ 309 w 356"/>
                <a:gd name="T31" fmla="*/ 15 h 161"/>
                <a:gd name="T32" fmla="*/ 294 w 356"/>
                <a:gd name="T33" fmla="*/ 3 h 161"/>
                <a:gd name="T34" fmla="*/ 253 w 356"/>
                <a:gd name="T35" fmla="*/ 1 h 161"/>
                <a:gd name="T36" fmla="*/ 236 w 356"/>
                <a:gd name="T37" fmla="*/ 2 h 161"/>
                <a:gd name="T38" fmla="*/ 219 w 356"/>
                <a:gd name="T39" fmla="*/ 13 h 161"/>
                <a:gd name="T40" fmla="*/ 209 w 356"/>
                <a:gd name="T41" fmla="*/ 7 h 161"/>
                <a:gd name="T42" fmla="*/ 192 w 356"/>
                <a:gd name="T43" fmla="*/ 11 h 161"/>
                <a:gd name="T44" fmla="*/ 161 w 356"/>
                <a:gd name="T45" fmla="*/ 6 h 161"/>
                <a:gd name="T46" fmla="*/ 154 w 356"/>
                <a:gd name="T47" fmla="*/ 7 h 161"/>
                <a:gd name="T48" fmla="*/ 123 w 356"/>
                <a:gd name="T49" fmla="*/ 3 h 161"/>
                <a:gd name="T50" fmla="*/ 97 w 356"/>
                <a:gd name="T51" fmla="*/ 8 h 161"/>
                <a:gd name="T52" fmla="*/ 84 w 356"/>
                <a:gd name="T53" fmla="*/ 5 h 161"/>
                <a:gd name="T54" fmla="*/ 57 w 356"/>
                <a:gd name="T55" fmla="*/ 9 h 161"/>
                <a:gd name="T56" fmla="*/ 74 w 356"/>
                <a:gd name="T57" fmla="*/ 18 h 161"/>
                <a:gd name="T58" fmla="*/ 58 w 356"/>
                <a:gd name="T59" fmla="*/ 19 h 161"/>
                <a:gd name="T60" fmla="*/ 52 w 356"/>
                <a:gd name="T61" fmla="*/ 22 h 161"/>
                <a:gd name="T62" fmla="*/ 41 w 356"/>
                <a:gd name="T63" fmla="*/ 28 h 161"/>
                <a:gd name="T64" fmla="*/ 31 w 356"/>
                <a:gd name="T65" fmla="*/ 31 h 161"/>
                <a:gd name="T66" fmla="*/ 20 w 356"/>
                <a:gd name="T67" fmla="*/ 35 h 161"/>
                <a:gd name="T68" fmla="*/ 31 w 356"/>
                <a:gd name="T69" fmla="*/ 42 h 161"/>
                <a:gd name="T70" fmla="*/ 51 w 356"/>
                <a:gd name="T71" fmla="*/ 37 h 161"/>
                <a:gd name="T72" fmla="*/ 65 w 356"/>
                <a:gd name="T73" fmla="*/ 36 h 161"/>
                <a:gd name="T74" fmla="*/ 74 w 356"/>
                <a:gd name="T75" fmla="*/ 26 h 161"/>
                <a:gd name="T76" fmla="*/ 113 w 356"/>
                <a:gd name="T77" fmla="*/ 19 h 161"/>
                <a:gd name="T78" fmla="*/ 121 w 356"/>
                <a:gd name="T79" fmla="*/ 18 h 161"/>
                <a:gd name="T80" fmla="*/ 105 w 356"/>
                <a:gd name="T81" fmla="*/ 26 h 161"/>
                <a:gd name="T82" fmla="*/ 93 w 356"/>
                <a:gd name="T83" fmla="*/ 33 h 161"/>
                <a:gd name="T84" fmla="*/ 91 w 356"/>
                <a:gd name="T85" fmla="*/ 42 h 161"/>
                <a:gd name="T86" fmla="*/ 115 w 356"/>
                <a:gd name="T87" fmla="*/ 42 h 161"/>
                <a:gd name="T88" fmla="*/ 141 w 356"/>
                <a:gd name="T89" fmla="*/ 59 h 161"/>
                <a:gd name="T90" fmla="*/ 154 w 356"/>
                <a:gd name="T91" fmla="*/ 77 h 161"/>
                <a:gd name="T92" fmla="*/ 137 w 356"/>
                <a:gd name="T93" fmla="*/ 79 h 161"/>
                <a:gd name="T94" fmla="*/ 140 w 356"/>
                <a:gd name="T95" fmla="*/ 95 h 161"/>
                <a:gd name="T96" fmla="*/ 131 w 356"/>
                <a:gd name="T97" fmla="*/ 109 h 161"/>
                <a:gd name="T98" fmla="*/ 134 w 356"/>
                <a:gd name="T99" fmla="*/ 120 h 161"/>
                <a:gd name="T100" fmla="*/ 140 w 356"/>
                <a:gd name="T101" fmla="*/ 140 h 161"/>
                <a:gd name="T102" fmla="*/ 164 w 356"/>
                <a:gd name="T103" fmla="*/ 161 h 161"/>
                <a:gd name="T104" fmla="*/ 187 w 356"/>
                <a:gd name="T105" fmla="*/ 133 h 161"/>
                <a:gd name="T106" fmla="*/ 197 w 356"/>
                <a:gd name="T107" fmla="*/ 118 h 161"/>
                <a:gd name="T108" fmla="*/ 240 w 356"/>
                <a:gd name="T109" fmla="*/ 100 h 161"/>
                <a:gd name="T110" fmla="*/ 271 w 356"/>
                <a:gd name="T111" fmla="*/ 9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6" h="161">
                  <a:moveTo>
                    <a:pt x="297" y="84"/>
                  </a:moveTo>
                  <a:cubicBezTo>
                    <a:pt x="295" y="84"/>
                    <a:pt x="291" y="85"/>
                    <a:pt x="290" y="82"/>
                  </a:cubicBezTo>
                  <a:cubicBezTo>
                    <a:pt x="286" y="83"/>
                    <a:pt x="287" y="84"/>
                    <a:pt x="283" y="84"/>
                  </a:cubicBezTo>
                  <a:cubicBezTo>
                    <a:pt x="278" y="84"/>
                    <a:pt x="274" y="83"/>
                    <a:pt x="269" y="84"/>
                  </a:cubicBezTo>
                  <a:cubicBezTo>
                    <a:pt x="270" y="84"/>
                    <a:pt x="266" y="78"/>
                    <a:pt x="268" y="78"/>
                  </a:cubicBezTo>
                  <a:cubicBezTo>
                    <a:pt x="268" y="78"/>
                    <a:pt x="281" y="86"/>
                    <a:pt x="281" y="82"/>
                  </a:cubicBezTo>
                  <a:cubicBezTo>
                    <a:pt x="281" y="81"/>
                    <a:pt x="281" y="81"/>
                    <a:pt x="281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77"/>
                    <a:pt x="281" y="74"/>
                    <a:pt x="279" y="74"/>
                  </a:cubicBezTo>
                  <a:cubicBezTo>
                    <a:pt x="275" y="73"/>
                    <a:pt x="270" y="75"/>
                    <a:pt x="270" y="71"/>
                  </a:cubicBezTo>
                  <a:cubicBezTo>
                    <a:pt x="273" y="72"/>
                    <a:pt x="273" y="72"/>
                    <a:pt x="276" y="72"/>
                  </a:cubicBezTo>
                  <a:cubicBezTo>
                    <a:pt x="281" y="72"/>
                    <a:pt x="283" y="74"/>
                    <a:pt x="289" y="76"/>
                  </a:cubicBezTo>
                  <a:cubicBezTo>
                    <a:pt x="289" y="77"/>
                    <a:pt x="289" y="81"/>
                    <a:pt x="291" y="83"/>
                  </a:cubicBezTo>
                  <a:cubicBezTo>
                    <a:pt x="291" y="80"/>
                    <a:pt x="294" y="80"/>
                    <a:pt x="295" y="78"/>
                  </a:cubicBezTo>
                  <a:cubicBezTo>
                    <a:pt x="299" y="78"/>
                    <a:pt x="299" y="78"/>
                    <a:pt x="299" y="78"/>
                  </a:cubicBezTo>
                  <a:cubicBezTo>
                    <a:pt x="298" y="80"/>
                    <a:pt x="298" y="83"/>
                    <a:pt x="299" y="83"/>
                  </a:cubicBezTo>
                  <a:cubicBezTo>
                    <a:pt x="299" y="82"/>
                    <a:pt x="300" y="78"/>
                    <a:pt x="302" y="77"/>
                  </a:cubicBezTo>
                  <a:cubicBezTo>
                    <a:pt x="302" y="74"/>
                    <a:pt x="302" y="74"/>
                    <a:pt x="302" y="74"/>
                  </a:cubicBezTo>
                  <a:cubicBezTo>
                    <a:pt x="295" y="74"/>
                    <a:pt x="294" y="69"/>
                    <a:pt x="291" y="65"/>
                  </a:cubicBezTo>
                  <a:cubicBezTo>
                    <a:pt x="292" y="65"/>
                    <a:pt x="293" y="65"/>
                    <a:pt x="295" y="65"/>
                  </a:cubicBezTo>
                  <a:cubicBezTo>
                    <a:pt x="295" y="65"/>
                    <a:pt x="295" y="69"/>
                    <a:pt x="298" y="69"/>
                  </a:cubicBezTo>
                  <a:cubicBezTo>
                    <a:pt x="300" y="69"/>
                    <a:pt x="302" y="65"/>
                    <a:pt x="302" y="64"/>
                  </a:cubicBezTo>
                  <a:cubicBezTo>
                    <a:pt x="302" y="62"/>
                    <a:pt x="300" y="60"/>
                    <a:pt x="300" y="59"/>
                  </a:cubicBezTo>
                  <a:cubicBezTo>
                    <a:pt x="301" y="60"/>
                    <a:pt x="303" y="62"/>
                    <a:pt x="304" y="62"/>
                  </a:cubicBezTo>
                  <a:cubicBezTo>
                    <a:pt x="307" y="62"/>
                    <a:pt x="310" y="60"/>
                    <a:pt x="310" y="59"/>
                  </a:cubicBezTo>
                  <a:cubicBezTo>
                    <a:pt x="310" y="57"/>
                    <a:pt x="309" y="56"/>
                    <a:pt x="310" y="55"/>
                  </a:cubicBezTo>
                  <a:cubicBezTo>
                    <a:pt x="312" y="55"/>
                    <a:pt x="315" y="55"/>
                    <a:pt x="317" y="54"/>
                  </a:cubicBezTo>
                  <a:cubicBezTo>
                    <a:pt x="315" y="54"/>
                    <a:pt x="311" y="53"/>
                    <a:pt x="311" y="48"/>
                  </a:cubicBezTo>
                  <a:cubicBezTo>
                    <a:pt x="316" y="48"/>
                    <a:pt x="316" y="48"/>
                    <a:pt x="316" y="48"/>
                  </a:cubicBezTo>
                  <a:cubicBezTo>
                    <a:pt x="316" y="48"/>
                    <a:pt x="316" y="46"/>
                    <a:pt x="316" y="45"/>
                  </a:cubicBezTo>
                  <a:cubicBezTo>
                    <a:pt x="316" y="42"/>
                    <a:pt x="312" y="42"/>
                    <a:pt x="310" y="40"/>
                  </a:cubicBezTo>
                  <a:cubicBezTo>
                    <a:pt x="311" y="40"/>
                    <a:pt x="311" y="40"/>
                    <a:pt x="312" y="40"/>
                  </a:cubicBezTo>
                  <a:cubicBezTo>
                    <a:pt x="312" y="39"/>
                    <a:pt x="311" y="38"/>
                    <a:pt x="311" y="37"/>
                  </a:cubicBezTo>
                  <a:cubicBezTo>
                    <a:pt x="319" y="37"/>
                    <a:pt x="319" y="37"/>
                    <a:pt x="319" y="37"/>
                  </a:cubicBezTo>
                  <a:cubicBezTo>
                    <a:pt x="319" y="41"/>
                    <a:pt x="319" y="43"/>
                    <a:pt x="321" y="46"/>
                  </a:cubicBezTo>
                  <a:cubicBezTo>
                    <a:pt x="323" y="40"/>
                    <a:pt x="328" y="37"/>
                    <a:pt x="329" y="30"/>
                  </a:cubicBezTo>
                  <a:cubicBezTo>
                    <a:pt x="328" y="31"/>
                    <a:pt x="323" y="36"/>
                    <a:pt x="321" y="36"/>
                  </a:cubicBezTo>
                  <a:cubicBezTo>
                    <a:pt x="320" y="34"/>
                    <a:pt x="321" y="32"/>
                    <a:pt x="321" y="30"/>
                  </a:cubicBezTo>
                  <a:cubicBezTo>
                    <a:pt x="316" y="30"/>
                    <a:pt x="316" y="30"/>
                    <a:pt x="316" y="30"/>
                  </a:cubicBezTo>
                  <a:cubicBezTo>
                    <a:pt x="315" y="30"/>
                    <a:pt x="313" y="31"/>
                    <a:pt x="312" y="32"/>
                  </a:cubicBezTo>
                  <a:cubicBezTo>
                    <a:pt x="311" y="30"/>
                    <a:pt x="311" y="30"/>
                    <a:pt x="311" y="30"/>
                  </a:cubicBezTo>
                  <a:cubicBezTo>
                    <a:pt x="314" y="27"/>
                    <a:pt x="323" y="29"/>
                    <a:pt x="323" y="22"/>
                  </a:cubicBezTo>
                  <a:cubicBezTo>
                    <a:pt x="323" y="22"/>
                    <a:pt x="324" y="22"/>
                    <a:pt x="325" y="21"/>
                  </a:cubicBezTo>
                  <a:cubicBezTo>
                    <a:pt x="323" y="20"/>
                    <a:pt x="328" y="18"/>
                    <a:pt x="336" y="18"/>
                  </a:cubicBezTo>
                  <a:cubicBezTo>
                    <a:pt x="329" y="18"/>
                    <a:pt x="346" y="17"/>
                    <a:pt x="356" y="12"/>
                  </a:cubicBezTo>
                  <a:cubicBezTo>
                    <a:pt x="354" y="11"/>
                    <a:pt x="352" y="10"/>
                    <a:pt x="348" y="9"/>
                  </a:cubicBezTo>
                  <a:cubicBezTo>
                    <a:pt x="348" y="9"/>
                    <a:pt x="339" y="9"/>
                    <a:pt x="333" y="9"/>
                  </a:cubicBezTo>
                  <a:cubicBezTo>
                    <a:pt x="326" y="13"/>
                    <a:pt x="317" y="12"/>
                    <a:pt x="309" y="15"/>
                  </a:cubicBezTo>
                  <a:cubicBezTo>
                    <a:pt x="311" y="14"/>
                    <a:pt x="314" y="4"/>
                    <a:pt x="314" y="4"/>
                  </a:cubicBezTo>
                  <a:cubicBezTo>
                    <a:pt x="311" y="6"/>
                    <a:pt x="306" y="4"/>
                    <a:pt x="300" y="4"/>
                  </a:cubicBezTo>
                  <a:cubicBezTo>
                    <a:pt x="299" y="4"/>
                    <a:pt x="297" y="3"/>
                    <a:pt x="294" y="3"/>
                  </a:cubicBezTo>
                  <a:cubicBezTo>
                    <a:pt x="295" y="3"/>
                    <a:pt x="296" y="3"/>
                    <a:pt x="297" y="2"/>
                  </a:cubicBezTo>
                  <a:cubicBezTo>
                    <a:pt x="292" y="0"/>
                    <a:pt x="293" y="2"/>
                    <a:pt x="286" y="2"/>
                  </a:cubicBezTo>
                  <a:cubicBezTo>
                    <a:pt x="280" y="2"/>
                    <a:pt x="263" y="1"/>
                    <a:pt x="253" y="1"/>
                  </a:cubicBezTo>
                  <a:cubicBezTo>
                    <a:pt x="253" y="2"/>
                    <a:pt x="254" y="3"/>
                    <a:pt x="254" y="3"/>
                  </a:cubicBezTo>
                  <a:cubicBezTo>
                    <a:pt x="248" y="3"/>
                    <a:pt x="242" y="5"/>
                    <a:pt x="234" y="5"/>
                  </a:cubicBezTo>
                  <a:cubicBezTo>
                    <a:pt x="234" y="5"/>
                    <a:pt x="236" y="3"/>
                    <a:pt x="236" y="2"/>
                  </a:cubicBezTo>
                  <a:cubicBezTo>
                    <a:pt x="221" y="2"/>
                    <a:pt x="221" y="2"/>
                    <a:pt x="221" y="2"/>
                  </a:cubicBezTo>
                  <a:cubicBezTo>
                    <a:pt x="222" y="2"/>
                    <a:pt x="225" y="7"/>
                    <a:pt x="226" y="7"/>
                  </a:cubicBezTo>
                  <a:cubicBezTo>
                    <a:pt x="225" y="11"/>
                    <a:pt x="222" y="11"/>
                    <a:pt x="219" y="13"/>
                  </a:cubicBezTo>
                  <a:cubicBezTo>
                    <a:pt x="217" y="9"/>
                    <a:pt x="217" y="9"/>
                    <a:pt x="217" y="9"/>
                  </a:cubicBezTo>
                  <a:cubicBezTo>
                    <a:pt x="213" y="10"/>
                    <a:pt x="211" y="9"/>
                    <a:pt x="208" y="9"/>
                  </a:cubicBezTo>
                  <a:cubicBezTo>
                    <a:pt x="208" y="8"/>
                    <a:pt x="209" y="7"/>
                    <a:pt x="209" y="7"/>
                  </a:cubicBezTo>
                  <a:cubicBezTo>
                    <a:pt x="206" y="7"/>
                    <a:pt x="205" y="7"/>
                    <a:pt x="202" y="7"/>
                  </a:cubicBezTo>
                  <a:cubicBezTo>
                    <a:pt x="199" y="7"/>
                    <a:pt x="197" y="7"/>
                    <a:pt x="197" y="11"/>
                  </a:cubicBezTo>
                  <a:cubicBezTo>
                    <a:pt x="196" y="11"/>
                    <a:pt x="194" y="11"/>
                    <a:pt x="192" y="11"/>
                  </a:cubicBezTo>
                  <a:cubicBezTo>
                    <a:pt x="190" y="11"/>
                    <a:pt x="189" y="9"/>
                    <a:pt x="189" y="8"/>
                  </a:cubicBezTo>
                  <a:cubicBezTo>
                    <a:pt x="188" y="9"/>
                    <a:pt x="183" y="11"/>
                    <a:pt x="183" y="9"/>
                  </a:cubicBezTo>
                  <a:cubicBezTo>
                    <a:pt x="183" y="7"/>
                    <a:pt x="163" y="9"/>
                    <a:pt x="161" y="6"/>
                  </a:cubicBezTo>
                  <a:cubicBezTo>
                    <a:pt x="164" y="11"/>
                    <a:pt x="164" y="11"/>
                    <a:pt x="164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48" y="12"/>
                    <a:pt x="151" y="13"/>
                    <a:pt x="154" y="7"/>
                  </a:cubicBezTo>
                  <a:cubicBezTo>
                    <a:pt x="148" y="6"/>
                    <a:pt x="145" y="5"/>
                    <a:pt x="140" y="5"/>
                  </a:cubicBezTo>
                  <a:cubicBezTo>
                    <a:pt x="136" y="5"/>
                    <a:pt x="136" y="5"/>
                    <a:pt x="134" y="5"/>
                  </a:cubicBezTo>
                  <a:cubicBezTo>
                    <a:pt x="131" y="5"/>
                    <a:pt x="126" y="3"/>
                    <a:pt x="123" y="3"/>
                  </a:cubicBezTo>
                  <a:cubicBezTo>
                    <a:pt x="115" y="3"/>
                    <a:pt x="112" y="7"/>
                    <a:pt x="106" y="7"/>
                  </a:cubicBezTo>
                  <a:cubicBezTo>
                    <a:pt x="104" y="7"/>
                    <a:pt x="103" y="4"/>
                    <a:pt x="102" y="4"/>
                  </a:cubicBezTo>
                  <a:cubicBezTo>
                    <a:pt x="99" y="4"/>
                    <a:pt x="97" y="7"/>
                    <a:pt x="97" y="8"/>
                  </a:cubicBezTo>
                  <a:cubicBezTo>
                    <a:pt x="95" y="7"/>
                    <a:pt x="94" y="7"/>
                    <a:pt x="93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88" y="7"/>
                    <a:pt x="88" y="5"/>
                    <a:pt x="84" y="5"/>
                  </a:cubicBezTo>
                  <a:cubicBezTo>
                    <a:pt x="80" y="5"/>
                    <a:pt x="77" y="7"/>
                    <a:pt x="72" y="7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5" y="9"/>
                    <a:pt x="26" y="13"/>
                    <a:pt x="27" y="13"/>
                  </a:cubicBezTo>
                  <a:cubicBezTo>
                    <a:pt x="36" y="23"/>
                    <a:pt x="57" y="18"/>
                    <a:pt x="60" y="18"/>
                  </a:cubicBezTo>
                  <a:cubicBezTo>
                    <a:pt x="63" y="18"/>
                    <a:pt x="72" y="18"/>
                    <a:pt x="74" y="18"/>
                  </a:cubicBezTo>
                  <a:cubicBezTo>
                    <a:pt x="75" y="18"/>
                    <a:pt x="80" y="14"/>
                    <a:pt x="81" y="14"/>
                  </a:cubicBezTo>
                  <a:cubicBezTo>
                    <a:pt x="79" y="16"/>
                    <a:pt x="79" y="16"/>
                    <a:pt x="7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21"/>
                    <a:pt x="59" y="23"/>
                    <a:pt x="59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3" y="24"/>
                    <a:pt x="52" y="23"/>
                    <a:pt x="52" y="22"/>
                  </a:cubicBezTo>
                  <a:cubicBezTo>
                    <a:pt x="43" y="22"/>
                    <a:pt x="40" y="22"/>
                    <a:pt x="36" y="23"/>
                  </a:cubicBezTo>
                  <a:cubicBezTo>
                    <a:pt x="39" y="28"/>
                    <a:pt x="45" y="25"/>
                    <a:pt x="51" y="26"/>
                  </a:cubicBezTo>
                  <a:cubicBezTo>
                    <a:pt x="49" y="28"/>
                    <a:pt x="46" y="28"/>
                    <a:pt x="41" y="28"/>
                  </a:cubicBezTo>
                  <a:cubicBezTo>
                    <a:pt x="38" y="28"/>
                    <a:pt x="33" y="26"/>
                    <a:pt x="30" y="26"/>
                  </a:cubicBezTo>
                  <a:cubicBezTo>
                    <a:pt x="29" y="26"/>
                    <a:pt x="24" y="26"/>
                    <a:pt x="24" y="30"/>
                  </a:cubicBezTo>
                  <a:cubicBezTo>
                    <a:pt x="24" y="32"/>
                    <a:pt x="28" y="31"/>
                    <a:pt x="31" y="31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8" y="37"/>
                    <a:pt x="26" y="33"/>
                    <a:pt x="23" y="33"/>
                  </a:cubicBezTo>
                  <a:cubicBezTo>
                    <a:pt x="21" y="33"/>
                    <a:pt x="21" y="35"/>
                    <a:pt x="20" y="35"/>
                  </a:cubicBezTo>
                  <a:cubicBezTo>
                    <a:pt x="18" y="35"/>
                    <a:pt x="17" y="35"/>
                    <a:pt x="17" y="35"/>
                  </a:cubicBezTo>
                  <a:cubicBezTo>
                    <a:pt x="13" y="35"/>
                    <a:pt x="0" y="37"/>
                    <a:pt x="0" y="42"/>
                  </a:cubicBezTo>
                  <a:cubicBezTo>
                    <a:pt x="13" y="39"/>
                    <a:pt x="18" y="42"/>
                    <a:pt x="31" y="42"/>
                  </a:cubicBezTo>
                  <a:cubicBezTo>
                    <a:pt x="36" y="42"/>
                    <a:pt x="38" y="47"/>
                    <a:pt x="42" y="47"/>
                  </a:cubicBezTo>
                  <a:cubicBezTo>
                    <a:pt x="42" y="47"/>
                    <a:pt x="50" y="42"/>
                    <a:pt x="51" y="40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49" y="38"/>
                    <a:pt x="48" y="38"/>
                    <a:pt x="45" y="37"/>
                  </a:cubicBezTo>
                  <a:cubicBezTo>
                    <a:pt x="48" y="36"/>
                    <a:pt x="50" y="36"/>
                    <a:pt x="56" y="36"/>
                  </a:cubicBezTo>
                  <a:cubicBezTo>
                    <a:pt x="61" y="36"/>
                    <a:pt x="62" y="36"/>
                    <a:pt x="65" y="36"/>
                  </a:cubicBezTo>
                  <a:cubicBezTo>
                    <a:pt x="66" y="36"/>
                    <a:pt x="70" y="31"/>
                    <a:pt x="73" y="31"/>
                  </a:cubicBezTo>
                  <a:cubicBezTo>
                    <a:pt x="70" y="28"/>
                    <a:pt x="69" y="27"/>
                    <a:pt x="66" y="25"/>
                  </a:cubicBezTo>
                  <a:cubicBezTo>
                    <a:pt x="70" y="25"/>
                    <a:pt x="71" y="26"/>
                    <a:pt x="74" y="26"/>
                  </a:cubicBezTo>
                  <a:cubicBezTo>
                    <a:pt x="74" y="27"/>
                    <a:pt x="74" y="28"/>
                    <a:pt x="74" y="29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81" y="19"/>
                    <a:pt x="106" y="19"/>
                    <a:pt x="113" y="19"/>
                  </a:cubicBezTo>
                  <a:cubicBezTo>
                    <a:pt x="114" y="19"/>
                    <a:pt x="115" y="17"/>
                    <a:pt x="115" y="16"/>
                  </a:cubicBezTo>
                  <a:cubicBezTo>
                    <a:pt x="115" y="16"/>
                    <a:pt x="121" y="17"/>
                    <a:pt x="122" y="18"/>
                  </a:cubicBezTo>
                  <a:cubicBezTo>
                    <a:pt x="122" y="18"/>
                    <a:pt x="121" y="18"/>
                    <a:pt x="121" y="18"/>
                  </a:cubicBezTo>
                  <a:cubicBezTo>
                    <a:pt x="123" y="20"/>
                    <a:pt x="128" y="19"/>
                    <a:pt x="132" y="20"/>
                  </a:cubicBezTo>
                  <a:cubicBezTo>
                    <a:pt x="127" y="20"/>
                    <a:pt x="119" y="24"/>
                    <a:pt x="117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8"/>
                    <a:pt x="96" y="26"/>
                    <a:pt x="90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32"/>
                    <a:pt x="90" y="33"/>
                    <a:pt x="93" y="33"/>
                  </a:cubicBezTo>
                  <a:cubicBezTo>
                    <a:pt x="95" y="37"/>
                    <a:pt x="104" y="34"/>
                    <a:pt x="111" y="36"/>
                  </a:cubicBezTo>
                  <a:cubicBezTo>
                    <a:pt x="105" y="39"/>
                    <a:pt x="101" y="38"/>
                    <a:pt x="95" y="40"/>
                  </a:cubicBezTo>
                  <a:cubicBezTo>
                    <a:pt x="97" y="40"/>
                    <a:pt x="94" y="42"/>
                    <a:pt x="91" y="42"/>
                  </a:cubicBezTo>
                  <a:cubicBezTo>
                    <a:pt x="91" y="44"/>
                    <a:pt x="94" y="47"/>
                    <a:pt x="96" y="47"/>
                  </a:cubicBezTo>
                  <a:cubicBezTo>
                    <a:pt x="100" y="47"/>
                    <a:pt x="103" y="46"/>
                    <a:pt x="106" y="43"/>
                  </a:cubicBezTo>
                  <a:cubicBezTo>
                    <a:pt x="107" y="47"/>
                    <a:pt x="111" y="43"/>
                    <a:pt x="115" y="42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127" y="48"/>
                    <a:pt x="140" y="54"/>
                    <a:pt x="140" y="55"/>
                  </a:cubicBezTo>
                  <a:cubicBezTo>
                    <a:pt x="140" y="56"/>
                    <a:pt x="141" y="59"/>
                    <a:pt x="141" y="59"/>
                  </a:cubicBezTo>
                  <a:cubicBezTo>
                    <a:pt x="143" y="60"/>
                    <a:pt x="144" y="61"/>
                    <a:pt x="144" y="62"/>
                  </a:cubicBezTo>
                  <a:cubicBezTo>
                    <a:pt x="144" y="65"/>
                    <a:pt x="144" y="65"/>
                    <a:pt x="144" y="65"/>
                  </a:cubicBezTo>
                  <a:cubicBezTo>
                    <a:pt x="147" y="71"/>
                    <a:pt x="147" y="77"/>
                    <a:pt x="154" y="77"/>
                  </a:cubicBezTo>
                  <a:cubicBezTo>
                    <a:pt x="154" y="80"/>
                    <a:pt x="156" y="82"/>
                    <a:pt x="154" y="84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137" y="79"/>
                    <a:pt x="137" y="79"/>
                    <a:pt x="137" y="79"/>
                  </a:cubicBezTo>
                  <a:cubicBezTo>
                    <a:pt x="137" y="79"/>
                    <a:pt x="153" y="88"/>
                    <a:pt x="154" y="89"/>
                  </a:cubicBezTo>
                  <a:cubicBezTo>
                    <a:pt x="154" y="93"/>
                    <a:pt x="154" y="93"/>
                    <a:pt x="154" y="93"/>
                  </a:cubicBezTo>
                  <a:cubicBezTo>
                    <a:pt x="149" y="93"/>
                    <a:pt x="147" y="95"/>
                    <a:pt x="140" y="95"/>
                  </a:cubicBezTo>
                  <a:cubicBezTo>
                    <a:pt x="140" y="99"/>
                    <a:pt x="138" y="103"/>
                    <a:pt x="133" y="103"/>
                  </a:cubicBezTo>
                  <a:cubicBezTo>
                    <a:pt x="133" y="105"/>
                    <a:pt x="132" y="106"/>
                    <a:pt x="129" y="106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0" y="111"/>
                    <a:pt x="130" y="111"/>
                    <a:pt x="130" y="111"/>
                  </a:cubicBezTo>
                  <a:cubicBezTo>
                    <a:pt x="130" y="112"/>
                    <a:pt x="129" y="115"/>
                    <a:pt x="129" y="115"/>
                  </a:cubicBezTo>
                  <a:cubicBezTo>
                    <a:pt x="129" y="117"/>
                    <a:pt x="130" y="120"/>
                    <a:pt x="134" y="120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4" y="130"/>
                    <a:pt x="136" y="140"/>
                    <a:pt x="140" y="140"/>
                  </a:cubicBezTo>
                  <a:cubicBezTo>
                    <a:pt x="140" y="143"/>
                    <a:pt x="144" y="153"/>
                    <a:pt x="149" y="153"/>
                  </a:cubicBezTo>
                  <a:cubicBezTo>
                    <a:pt x="152" y="153"/>
                    <a:pt x="156" y="151"/>
                    <a:pt x="159" y="153"/>
                  </a:cubicBezTo>
                  <a:cubicBezTo>
                    <a:pt x="161" y="155"/>
                    <a:pt x="158" y="161"/>
                    <a:pt x="164" y="161"/>
                  </a:cubicBezTo>
                  <a:cubicBezTo>
                    <a:pt x="170" y="161"/>
                    <a:pt x="169" y="143"/>
                    <a:pt x="179" y="143"/>
                  </a:cubicBezTo>
                  <a:cubicBezTo>
                    <a:pt x="179" y="138"/>
                    <a:pt x="179" y="138"/>
                    <a:pt x="179" y="138"/>
                  </a:cubicBezTo>
                  <a:cubicBezTo>
                    <a:pt x="179" y="138"/>
                    <a:pt x="184" y="134"/>
                    <a:pt x="187" y="133"/>
                  </a:cubicBezTo>
                  <a:cubicBezTo>
                    <a:pt x="187" y="131"/>
                    <a:pt x="191" y="130"/>
                    <a:pt x="191" y="129"/>
                  </a:cubicBezTo>
                  <a:cubicBezTo>
                    <a:pt x="191" y="125"/>
                    <a:pt x="194" y="129"/>
                    <a:pt x="195" y="123"/>
                  </a:cubicBezTo>
                  <a:cubicBezTo>
                    <a:pt x="194" y="122"/>
                    <a:pt x="197" y="118"/>
                    <a:pt x="197" y="118"/>
                  </a:cubicBezTo>
                  <a:cubicBezTo>
                    <a:pt x="198" y="117"/>
                    <a:pt x="207" y="118"/>
                    <a:pt x="211" y="117"/>
                  </a:cubicBezTo>
                  <a:cubicBezTo>
                    <a:pt x="217" y="115"/>
                    <a:pt x="224" y="114"/>
                    <a:pt x="231" y="111"/>
                  </a:cubicBezTo>
                  <a:cubicBezTo>
                    <a:pt x="233" y="110"/>
                    <a:pt x="238" y="103"/>
                    <a:pt x="240" y="100"/>
                  </a:cubicBezTo>
                  <a:cubicBezTo>
                    <a:pt x="242" y="101"/>
                    <a:pt x="248" y="98"/>
                    <a:pt x="250" y="98"/>
                  </a:cubicBezTo>
                  <a:cubicBezTo>
                    <a:pt x="254" y="98"/>
                    <a:pt x="257" y="99"/>
                    <a:pt x="260" y="97"/>
                  </a:cubicBezTo>
                  <a:cubicBezTo>
                    <a:pt x="271" y="95"/>
                    <a:pt x="271" y="95"/>
                    <a:pt x="271" y="95"/>
                  </a:cubicBezTo>
                  <a:cubicBezTo>
                    <a:pt x="277" y="93"/>
                    <a:pt x="279" y="92"/>
                    <a:pt x="286" y="90"/>
                  </a:cubicBezTo>
                  <a:cubicBezTo>
                    <a:pt x="289" y="90"/>
                    <a:pt x="295" y="87"/>
                    <a:pt x="297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25"/>
            <p:cNvSpPr>
              <a:spLocks/>
            </p:cNvSpPr>
            <p:nvPr/>
          </p:nvSpPr>
          <p:spPr bwMode="auto">
            <a:xfrm>
              <a:off x="3177877" y="2268456"/>
              <a:ext cx="29343" cy="14671"/>
            </a:xfrm>
            <a:custGeom>
              <a:avLst/>
              <a:gdLst>
                <a:gd name="T0" fmla="*/ 9 w 10"/>
                <a:gd name="T1" fmla="*/ 5 h 5"/>
                <a:gd name="T2" fmla="*/ 9 w 10"/>
                <a:gd name="T3" fmla="*/ 2 h 5"/>
                <a:gd name="T4" fmla="*/ 5 w 10"/>
                <a:gd name="T5" fmla="*/ 0 h 5"/>
                <a:gd name="T6" fmla="*/ 2 w 10"/>
                <a:gd name="T7" fmla="*/ 2 h 5"/>
                <a:gd name="T8" fmla="*/ 0 w 10"/>
                <a:gd name="T9" fmla="*/ 2 h 5"/>
                <a:gd name="T10" fmla="*/ 9 w 10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9" y="5"/>
                  </a:moveTo>
                  <a:cubicBezTo>
                    <a:pt x="10" y="5"/>
                    <a:pt x="9" y="3"/>
                    <a:pt x="9" y="2"/>
                  </a:cubicBezTo>
                  <a:cubicBezTo>
                    <a:pt x="8" y="1"/>
                    <a:pt x="6" y="0"/>
                    <a:pt x="5" y="0"/>
                  </a:cubicBezTo>
                  <a:cubicBezTo>
                    <a:pt x="5" y="1"/>
                    <a:pt x="3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7" y="5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26"/>
            <p:cNvSpPr>
              <a:spLocks/>
            </p:cNvSpPr>
            <p:nvPr/>
          </p:nvSpPr>
          <p:spPr bwMode="auto">
            <a:xfrm>
              <a:off x="6409269" y="5124504"/>
              <a:ext cx="78248" cy="67244"/>
            </a:xfrm>
            <a:custGeom>
              <a:avLst/>
              <a:gdLst>
                <a:gd name="T0" fmla="*/ 14 w 27"/>
                <a:gd name="T1" fmla="*/ 4 h 23"/>
                <a:gd name="T2" fmla="*/ 7 w 27"/>
                <a:gd name="T3" fmla="*/ 0 h 23"/>
                <a:gd name="T4" fmla="*/ 0 w 27"/>
                <a:gd name="T5" fmla="*/ 18 h 23"/>
                <a:gd name="T6" fmla="*/ 3 w 27"/>
                <a:gd name="T7" fmla="*/ 23 h 23"/>
                <a:gd name="T8" fmla="*/ 14 w 27"/>
                <a:gd name="T9" fmla="*/ 17 h 23"/>
                <a:gd name="T10" fmla="*/ 15 w 27"/>
                <a:gd name="T11" fmla="*/ 19 h 23"/>
                <a:gd name="T12" fmla="*/ 27 w 27"/>
                <a:gd name="T13" fmla="*/ 0 h 23"/>
                <a:gd name="T14" fmla="*/ 22 w 27"/>
                <a:gd name="T15" fmla="*/ 0 h 23"/>
                <a:gd name="T16" fmla="*/ 14 w 27"/>
                <a:gd name="T1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3">
                  <a:moveTo>
                    <a:pt x="14" y="4"/>
                  </a:moveTo>
                  <a:cubicBezTo>
                    <a:pt x="12" y="4"/>
                    <a:pt x="11" y="0"/>
                    <a:pt x="7" y="0"/>
                  </a:cubicBezTo>
                  <a:cubicBezTo>
                    <a:pt x="3" y="0"/>
                    <a:pt x="0" y="13"/>
                    <a:pt x="0" y="18"/>
                  </a:cubicBezTo>
                  <a:cubicBezTo>
                    <a:pt x="0" y="21"/>
                    <a:pt x="2" y="22"/>
                    <a:pt x="3" y="23"/>
                  </a:cubicBezTo>
                  <a:cubicBezTo>
                    <a:pt x="10" y="23"/>
                    <a:pt x="10" y="18"/>
                    <a:pt x="14" y="17"/>
                  </a:cubicBezTo>
                  <a:cubicBezTo>
                    <a:pt x="14" y="18"/>
                    <a:pt x="14" y="19"/>
                    <a:pt x="15" y="19"/>
                  </a:cubicBezTo>
                  <a:cubicBezTo>
                    <a:pt x="15" y="12"/>
                    <a:pt x="24" y="9"/>
                    <a:pt x="2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9" y="2"/>
                    <a:pt x="18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27"/>
            <p:cNvSpPr>
              <a:spLocks/>
            </p:cNvSpPr>
            <p:nvPr/>
          </p:nvSpPr>
          <p:spPr bwMode="auto">
            <a:xfrm>
              <a:off x="6351806" y="4405601"/>
              <a:ext cx="29343" cy="20785"/>
            </a:xfrm>
            <a:custGeom>
              <a:avLst/>
              <a:gdLst>
                <a:gd name="T0" fmla="*/ 0 w 10"/>
                <a:gd name="T1" fmla="*/ 4 h 7"/>
                <a:gd name="T2" fmla="*/ 6 w 10"/>
                <a:gd name="T3" fmla="*/ 7 h 7"/>
                <a:gd name="T4" fmla="*/ 10 w 10"/>
                <a:gd name="T5" fmla="*/ 1 h 7"/>
                <a:gd name="T6" fmla="*/ 6 w 10"/>
                <a:gd name="T7" fmla="*/ 0 h 7"/>
                <a:gd name="T8" fmla="*/ 0 w 10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0" y="4"/>
                  </a:moveTo>
                  <a:cubicBezTo>
                    <a:pt x="1" y="4"/>
                    <a:pt x="6" y="7"/>
                    <a:pt x="6" y="7"/>
                  </a:cubicBezTo>
                  <a:cubicBezTo>
                    <a:pt x="10" y="7"/>
                    <a:pt x="9" y="3"/>
                    <a:pt x="10" y="1"/>
                  </a:cubicBezTo>
                  <a:cubicBezTo>
                    <a:pt x="9" y="0"/>
                    <a:pt x="6" y="0"/>
                    <a:pt x="6" y="0"/>
                  </a:cubicBezTo>
                  <a:cubicBezTo>
                    <a:pt x="3" y="0"/>
                    <a:pt x="1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28"/>
            <p:cNvSpPr>
              <a:spLocks/>
            </p:cNvSpPr>
            <p:nvPr/>
          </p:nvSpPr>
          <p:spPr bwMode="auto">
            <a:xfrm>
              <a:off x="6739377" y="5119613"/>
              <a:ext cx="218849" cy="141824"/>
            </a:xfrm>
            <a:custGeom>
              <a:avLst/>
              <a:gdLst>
                <a:gd name="T0" fmla="*/ 72 w 76"/>
                <a:gd name="T1" fmla="*/ 0 h 49"/>
                <a:gd name="T2" fmla="*/ 58 w 76"/>
                <a:gd name="T3" fmla="*/ 8 h 49"/>
                <a:gd name="T4" fmla="*/ 47 w 76"/>
                <a:gd name="T5" fmla="*/ 17 h 49"/>
                <a:gd name="T6" fmla="*/ 45 w 76"/>
                <a:gd name="T7" fmla="*/ 17 h 49"/>
                <a:gd name="T8" fmla="*/ 22 w 76"/>
                <a:gd name="T9" fmla="*/ 27 h 49"/>
                <a:gd name="T10" fmla="*/ 15 w 76"/>
                <a:gd name="T11" fmla="*/ 35 h 49"/>
                <a:gd name="T12" fmla="*/ 10 w 76"/>
                <a:gd name="T13" fmla="*/ 35 h 49"/>
                <a:gd name="T14" fmla="*/ 1 w 76"/>
                <a:gd name="T15" fmla="*/ 41 h 49"/>
                <a:gd name="T16" fmla="*/ 0 w 76"/>
                <a:gd name="T17" fmla="*/ 45 h 49"/>
                <a:gd name="T18" fmla="*/ 4 w 76"/>
                <a:gd name="T19" fmla="*/ 47 h 49"/>
                <a:gd name="T20" fmla="*/ 11 w 76"/>
                <a:gd name="T21" fmla="*/ 49 h 49"/>
                <a:gd name="T22" fmla="*/ 41 w 76"/>
                <a:gd name="T23" fmla="*/ 28 h 49"/>
                <a:gd name="T24" fmla="*/ 49 w 76"/>
                <a:gd name="T25" fmla="*/ 27 h 49"/>
                <a:gd name="T26" fmla="*/ 54 w 76"/>
                <a:gd name="T27" fmla="*/ 24 h 49"/>
                <a:gd name="T28" fmla="*/ 76 w 76"/>
                <a:gd name="T29" fmla="*/ 3 h 49"/>
                <a:gd name="T30" fmla="*/ 72 w 76"/>
                <a:gd name="T3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6" h="49">
                  <a:moveTo>
                    <a:pt x="72" y="0"/>
                  </a:moveTo>
                  <a:cubicBezTo>
                    <a:pt x="65" y="1"/>
                    <a:pt x="64" y="8"/>
                    <a:pt x="58" y="8"/>
                  </a:cubicBezTo>
                  <a:cubicBezTo>
                    <a:pt x="57" y="12"/>
                    <a:pt x="50" y="17"/>
                    <a:pt x="47" y="17"/>
                  </a:cubicBezTo>
                  <a:cubicBezTo>
                    <a:pt x="47" y="17"/>
                    <a:pt x="45" y="17"/>
                    <a:pt x="45" y="17"/>
                  </a:cubicBezTo>
                  <a:cubicBezTo>
                    <a:pt x="39" y="23"/>
                    <a:pt x="31" y="23"/>
                    <a:pt x="22" y="27"/>
                  </a:cubicBezTo>
                  <a:cubicBezTo>
                    <a:pt x="20" y="28"/>
                    <a:pt x="19" y="34"/>
                    <a:pt x="15" y="35"/>
                  </a:cubicBezTo>
                  <a:cubicBezTo>
                    <a:pt x="13" y="35"/>
                    <a:pt x="12" y="36"/>
                    <a:pt x="10" y="35"/>
                  </a:cubicBezTo>
                  <a:cubicBezTo>
                    <a:pt x="8" y="38"/>
                    <a:pt x="7" y="41"/>
                    <a:pt x="1" y="4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8" y="47"/>
                    <a:pt x="6" y="49"/>
                    <a:pt x="11" y="49"/>
                  </a:cubicBezTo>
                  <a:cubicBezTo>
                    <a:pt x="22" y="49"/>
                    <a:pt x="38" y="36"/>
                    <a:pt x="41" y="28"/>
                  </a:cubicBezTo>
                  <a:cubicBezTo>
                    <a:pt x="43" y="31"/>
                    <a:pt x="46" y="27"/>
                    <a:pt x="49" y="27"/>
                  </a:cubicBezTo>
                  <a:cubicBezTo>
                    <a:pt x="52" y="27"/>
                    <a:pt x="53" y="28"/>
                    <a:pt x="54" y="24"/>
                  </a:cubicBezTo>
                  <a:cubicBezTo>
                    <a:pt x="63" y="24"/>
                    <a:pt x="73" y="14"/>
                    <a:pt x="76" y="3"/>
                  </a:cubicBezTo>
                  <a:cubicBezTo>
                    <a:pt x="74" y="3"/>
                    <a:pt x="72" y="3"/>
                    <a:pt x="7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29"/>
            <p:cNvSpPr>
              <a:spLocks/>
            </p:cNvSpPr>
            <p:nvPr/>
          </p:nvSpPr>
          <p:spPr bwMode="auto">
            <a:xfrm>
              <a:off x="7036474" y="4969230"/>
              <a:ext cx="19562" cy="51350"/>
            </a:xfrm>
            <a:custGeom>
              <a:avLst/>
              <a:gdLst>
                <a:gd name="T0" fmla="*/ 2 w 7"/>
                <a:gd name="T1" fmla="*/ 0 h 18"/>
                <a:gd name="T2" fmla="*/ 0 w 7"/>
                <a:gd name="T3" fmla="*/ 0 h 18"/>
                <a:gd name="T4" fmla="*/ 3 w 7"/>
                <a:gd name="T5" fmla="*/ 18 h 18"/>
                <a:gd name="T6" fmla="*/ 7 w 7"/>
                <a:gd name="T7" fmla="*/ 10 h 18"/>
                <a:gd name="T8" fmla="*/ 2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5"/>
                    <a:pt x="0" y="16"/>
                    <a:pt x="3" y="18"/>
                  </a:cubicBezTo>
                  <a:cubicBezTo>
                    <a:pt x="3" y="15"/>
                    <a:pt x="7" y="14"/>
                    <a:pt x="7" y="10"/>
                  </a:cubicBezTo>
                  <a:cubicBezTo>
                    <a:pt x="7" y="5"/>
                    <a:pt x="2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30"/>
            <p:cNvSpPr>
              <a:spLocks/>
            </p:cNvSpPr>
            <p:nvPr/>
          </p:nvSpPr>
          <p:spPr bwMode="auto">
            <a:xfrm>
              <a:off x="6975343" y="5020581"/>
              <a:ext cx="124708" cy="118594"/>
            </a:xfrm>
            <a:custGeom>
              <a:avLst/>
              <a:gdLst>
                <a:gd name="T0" fmla="*/ 35 w 43"/>
                <a:gd name="T1" fmla="*/ 12 h 41"/>
                <a:gd name="T2" fmla="*/ 27 w 43"/>
                <a:gd name="T3" fmla="*/ 0 h 41"/>
                <a:gd name="T4" fmla="*/ 27 w 43"/>
                <a:gd name="T5" fmla="*/ 4 h 41"/>
                <a:gd name="T6" fmla="*/ 24 w 43"/>
                <a:gd name="T7" fmla="*/ 0 h 41"/>
                <a:gd name="T8" fmla="*/ 20 w 43"/>
                <a:gd name="T9" fmla="*/ 11 h 41"/>
                <a:gd name="T10" fmla="*/ 5 w 43"/>
                <a:gd name="T11" fmla="*/ 23 h 41"/>
                <a:gd name="T12" fmla="*/ 2 w 43"/>
                <a:gd name="T13" fmla="*/ 25 h 41"/>
                <a:gd name="T14" fmla="*/ 9 w 43"/>
                <a:gd name="T15" fmla="*/ 30 h 41"/>
                <a:gd name="T16" fmla="*/ 9 w 43"/>
                <a:gd name="T17" fmla="*/ 33 h 41"/>
                <a:gd name="T18" fmla="*/ 0 w 43"/>
                <a:gd name="T19" fmla="*/ 38 h 41"/>
                <a:gd name="T20" fmla="*/ 2 w 43"/>
                <a:gd name="T21" fmla="*/ 41 h 41"/>
                <a:gd name="T22" fmla="*/ 22 w 43"/>
                <a:gd name="T23" fmla="*/ 29 h 41"/>
                <a:gd name="T24" fmla="*/ 26 w 43"/>
                <a:gd name="T25" fmla="*/ 23 h 41"/>
                <a:gd name="T26" fmla="*/ 43 w 43"/>
                <a:gd name="T27" fmla="*/ 8 h 41"/>
                <a:gd name="T28" fmla="*/ 35 w 43"/>
                <a:gd name="T2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41">
                  <a:moveTo>
                    <a:pt x="35" y="12"/>
                  </a:moveTo>
                  <a:cubicBezTo>
                    <a:pt x="31" y="11"/>
                    <a:pt x="31" y="5"/>
                    <a:pt x="27" y="0"/>
                  </a:cubicBezTo>
                  <a:cubicBezTo>
                    <a:pt x="27" y="1"/>
                    <a:pt x="28" y="4"/>
                    <a:pt x="27" y="4"/>
                  </a:cubicBezTo>
                  <a:cubicBezTo>
                    <a:pt x="24" y="4"/>
                    <a:pt x="24" y="4"/>
                    <a:pt x="24" y="0"/>
                  </a:cubicBezTo>
                  <a:cubicBezTo>
                    <a:pt x="20" y="1"/>
                    <a:pt x="20" y="11"/>
                    <a:pt x="20" y="11"/>
                  </a:cubicBezTo>
                  <a:cubicBezTo>
                    <a:pt x="15" y="15"/>
                    <a:pt x="12" y="20"/>
                    <a:pt x="5" y="23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6" y="25"/>
                    <a:pt x="9" y="25"/>
                    <a:pt x="9" y="30"/>
                  </a:cubicBezTo>
                  <a:cubicBezTo>
                    <a:pt x="9" y="31"/>
                    <a:pt x="9" y="32"/>
                    <a:pt x="9" y="33"/>
                  </a:cubicBezTo>
                  <a:cubicBezTo>
                    <a:pt x="6" y="33"/>
                    <a:pt x="0" y="35"/>
                    <a:pt x="0" y="38"/>
                  </a:cubicBezTo>
                  <a:cubicBezTo>
                    <a:pt x="0" y="39"/>
                    <a:pt x="1" y="41"/>
                    <a:pt x="2" y="41"/>
                  </a:cubicBezTo>
                  <a:cubicBezTo>
                    <a:pt x="7" y="41"/>
                    <a:pt x="20" y="32"/>
                    <a:pt x="22" y="29"/>
                  </a:cubicBezTo>
                  <a:cubicBezTo>
                    <a:pt x="23" y="26"/>
                    <a:pt x="23" y="23"/>
                    <a:pt x="26" y="23"/>
                  </a:cubicBezTo>
                  <a:cubicBezTo>
                    <a:pt x="35" y="19"/>
                    <a:pt x="42" y="19"/>
                    <a:pt x="43" y="8"/>
                  </a:cubicBezTo>
                  <a:cubicBezTo>
                    <a:pt x="41" y="8"/>
                    <a:pt x="36" y="1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31"/>
            <p:cNvSpPr>
              <a:spLocks/>
            </p:cNvSpPr>
            <p:nvPr/>
          </p:nvSpPr>
          <p:spPr bwMode="auto">
            <a:xfrm>
              <a:off x="6438612" y="4267445"/>
              <a:ext cx="19562" cy="34233"/>
            </a:xfrm>
            <a:custGeom>
              <a:avLst/>
              <a:gdLst>
                <a:gd name="T0" fmla="*/ 4 w 7"/>
                <a:gd name="T1" fmla="*/ 12 h 12"/>
                <a:gd name="T2" fmla="*/ 4 w 7"/>
                <a:gd name="T3" fmla="*/ 8 h 12"/>
                <a:gd name="T4" fmla="*/ 7 w 7"/>
                <a:gd name="T5" fmla="*/ 1 h 12"/>
                <a:gd name="T6" fmla="*/ 5 w 7"/>
                <a:gd name="T7" fmla="*/ 0 h 12"/>
                <a:gd name="T8" fmla="*/ 0 w 7"/>
                <a:gd name="T9" fmla="*/ 7 h 12"/>
                <a:gd name="T10" fmla="*/ 4 w 7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2">
                  <a:moveTo>
                    <a:pt x="4" y="12"/>
                  </a:moveTo>
                  <a:cubicBezTo>
                    <a:pt x="4" y="11"/>
                    <a:pt x="4" y="10"/>
                    <a:pt x="4" y="8"/>
                  </a:cubicBezTo>
                  <a:cubicBezTo>
                    <a:pt x="4" y="7"/>
                    <a:pt x="7" y="5"/>
                    <a:pt x="7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0" y="5"/>
                    <a:pt x="0" y="7"/>
                  </a:cubicBezTo>
                  <a:cubicBezTo>
                    <a:pt x="0" y="10"/>
                    <a:pt x="2" y="11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32"/>
            <p:cNvSpPr>
              <a:spLocks/>
            </p:cNvSpPr>
            <p:nvPr/>
          </p:nvSpPr>
          <p:spPr bwMode="auto">
            <a:xfrm>
              <a:off x="6756494" y="4339580"/>
              <a:ext cx="25675" cy="31788"/>
            </a:xfrm>
            <a:custGeom>
              <a:avLst/>
              <a:gdLst>
                <a:gd name="T0" fmla="*/ 5 w 9"/>
                <a:gd name="T1" fmla="*/ 11 h 11"/>
                <a:gd name="T2" fmla="*/ 9 w 9"/>
                <a:gd name="T3" fmla="*/ 5 h 11"/>
                <a:gd name="T4" fmla="*/ 9 w 9"/>
                <a:gd name="T5" fmla="*/ 0 h 11"/>
                <a:gd name="T6" fmla="*/ 0 w 9"/>
                <a:gd name="T7" fmla="*/ 0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6" y="9"/>
                    <a:pt x="9" y="8"/>
                    <a:pt x="9" y="5"/>
                  </a:cubicBezTo>
                  <a:cubicBezTo>
                    <a:pt x="9" y="4"/>
                    <a:pt x="9" y="2"/>
                    <a:pt x="9" y="0"/>
                  </a:cubicBezTo>
                  <a:cubicBezTo>
                    <a:pt x="5" y="0"/>
                    <a:pt x="4" y="0"/>
                    <a:pt x="0" y="0"/>
                  </a:cubicBezTo>
                  <a:cubicBezTo>
                    <a:pt x="0" y="8"/>
                    <a:pt x="2" y="9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33"/>
            <p:cNvSpPr>
              <a:spLocks/>
            </p:cNvSpPr>
            <p:nvPr/>
          </p:nvSpPr>
          <p:spPr bwMode="auto">
            <a:xfrm>
              <a:off x="6198978" y="3868870"/>
              <a:ext cx="23230" cy="48905"/>
            </a:xfrm>
            <a:custGeom>
              <a:avLst/>
              <a:gdLst>
                <a:gd name="T0" fmla="*/ 0 w 8"/>
                <a:gd name="T1" fmla="*/ 11 h 17"/>
                <a:gd name="T2" fmla="*/ 5 w 8"/>
                <a:gd name="T3" fmla="*/ 17 h 17"/>
                <a:gd name="T4" fmla="*/ 8 w 8"/>
                <a:gd name="T5" fmla="*/ 11 h 17"/>
                <a:gd name="T6" fmla="*/ 5 w 8"/>
                <a:gd name="T7" fmla="*/ 0 h 17"/>
                <a:gd name="T8" fmla="*/ 0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0" y="11"/>
                  </a:moveTo>
                  <a:cubicBezTo>
                    <a:pt x="1" y="12"/>
                    <a:pt x="3" y="17"/>
                    <a:pt x="5" y="17"/>
                  </a:cubicBezTo>
                  <a:cubicBezTo>
                    <a:pt x="6" y="17"/>
                    <a:pt x="8" y="12"/>
                    <a:pt x="8" y="11"/>
                  </a:cubicBezTo>
                  <a:cubicBezTo>
                    <a:pt x="8" y="6"/>
                    <a:pt x="6" y="3"/>
                    <a:pt x="5" y="0"/>
                  </a:cubicBezTo>
                  <a:cubicBezTo>
                    <a:pt x="2" y="3"/>
                    <a:pt x="2" y="10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34"/>
            <p:cNvSpPr>
              <a:spLocks/>
            </p:cNvSpPr>
            <p:nvPr/>
          </p:nvSpPr>
          <p:spPr bwMode="auto">
            <a:xfrm>
              <a:off x="6236879" y="3834636"/>
              <a:ext cx="25675" cy="34233"/>
            </a:xfrm>
            <a:custGeom>
              <a:avLst/>
              <a:gdLst>
                <a:gd name="T0" fmla="*/ 0 w 9"/>
                <a:gd name="T1" fmla="*/ 2 h 12"/>
                <a:gd name="T2" fmla="*/ 6 w 9"/>
                <a:gd name="T3" fmla="*/ 12 h 12"/>
                <a:gd name="T4" fmla="*/ 9 w 9"/>
                <a:gd name="T5" fmla="*/ 12 h 12"/>
                <a:gd name="T6" fmla="*/ 9 w 9"/>
                <a:gd name="T7" fmla="*/ 1 h 12"/>
                <a:gd name="T8" fmla="*/ 0 w 9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2">
                  <a:moveTo>
                    <a:pt x="0" y="2"/>
                  </a:moveTo>
                  <a:cubicBezTo>
                    <a:pt x="2" y="6"/>
                    <a:pt x="6" y="8"/>
                    <a:pt x="6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6"/>
                    <a:pt x="7" y="6"/>
                    <a:pt x="9" y="1"/>
                  </a:cubicBezTo>
                  <a:cubicBezTo>
                    <a:pt x="6" y="1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35"/>
            <p:cNvSpPr>
              <a:spLocks/>
            </p:cNvSpPr>
            <p:nvPr/>
          </p:nvSpPr>
          <p:spPr bwMode="auto">
            <a:xfrm>
              <a:off x="6227098" y="3828523"/>
              <a:ext cx="3668" cy="2445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36"/>
            <p:cNvSpPr>
              <a:spLocks/>
            </p:cNvSpPr>
            <p:nvPr/>
          </p:nvSpPr>
          <p:spPr bwMode="auto">
            <a:xfrm>
              <a:off x="6288229" y="4209982"/>
              <a:ext cx="25675" cy="23230"/>
            </a:xfrm>
            <a:custGeom>
              <a:avLst/>
              <a:gdLst>
                <a:gd name="T0" fmla="*/ 9 w 9"/>
                <a:gd name="T1" fmla="*/ 4 h 8"/>
                <a:gd name="T2" fmla="*/ 0 w 9"/>
                <a:gd name="T3" fmla="*/ 0 h 8"/>
                <a:gd name="T4" fmla="*/ 0 w 9"/>
                <a:gd name="T5" fmla="*/ 2 h 8"/>
                <a:gd name="T6" fmla="*/ 3 w 9"/>
                <a:gd name="T7" fmla="*/ 8 h 8"/>
                <a:gd name="T8" fmla="*/ 9 w 9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6" y="0"/>
                    <a:pt x="3" y="3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5"/>
                    <a:pt x="2" y="8"/>
                    <a:pt x="3" y="8"/>
                  </a:cubicBezTo>
                  <a:cubicBezTo>
                    <a:pt x="6" y="8"/>
                    <a:pt x="7" y="4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37"/>
            <p:cNvSpPr>
              <a:spLocks/>
            </p:cNvSpPr>
            <p:nvPr/>
          </p:nvSpPr>
          <p:spPr bwMode="auto">
            <a:xfrm>
              <a:off x="6131734" y="4368923"/>
              <a:ext cx="37901" cy="11004"/>
            </a:xfrm>
            <a:custGeom>
              <a:avLst/>
              <a:gdLst>
                <a:gd name="T0" fmla="*/ 13 w 13"/>
                <a:gd name="T1" fmla="*/ 3 h 4"/>
                <a:gd name="T2" fmla="*/ 5 w 13"/>
                <a:gd name="T3" fmla="*/ 0 h 4"/>
                <a:gd name="T4" fmla="*/ 0 w 13"/>
                <a:gd name="T5" fmla="*/ 1 h 4"/>
                <a:gd name="T6" fmla="*/ 9 w 13"/>
                <a:gd name="T7" fmla="*/ 4 h 4"/>
                <a:gd name="T8" fmla="*/ 13 w 13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3" y="3"/>
                  </a:moveTo>
                  <a:cubicBezTo>
                    <a:pt x="11" y="1"/>
                    <a:pt x="8" y="0"/>
                    <a:pt x="5" y="0"/>
                  </a:cubicBezTo>
                  <a:cubicBezTo>
                    <a:pt x="4" y="0"/>
                    <a:pt x="1" y="0"/>
                    <a:pt x="0" y="1"/>
                  </a:cubicBezTo>
                  <a:cubicBezTo>
                    <a:pt x="1" y="1"/>
                    <a:pt x="8" y="4"/>
                    <a:pt x="9" y="4"/>
                  </a:cubicBezTo>
                  <a:cubicBezTo>
                    <a:pt x="10" y="4"/>
                    <a:pt x="12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38"/>
            <p:cNvSpPr>
              <a:spLocks/>
            </p:cNvSpPr>
            <p:nvPr/>
          </p:nvSpPr>
          <p:spPr bwMode="auto">
            <a:xfrm>
              <a:off x="6074270" y="4337134"/>
              <a:ext cx="29343" cy="17117"/>
            </a:xfrm>
            <a:custGeom>
              <a:avLst/>
              <a:gdLst>
                <a:gd name="T0" fmla="*/ 0 w 10"/>
                <a:gd name="T1" fmla="*/ 4 h 6"/>
                <a:gd name="T2" fmla="*/ 0 w 10"/>
                <a:gd name="T3" fmla="*/ 6 h 6"/>
                <a:gd name="T4" fmla="*/ 4 w 10"/>
                <a:gd name="T5" fmla="*/ 6 h 6"/>
                <a:gd name="T6" fmla="*/ 10 w 10"/>
                <a:gd name="T7" fmla="*/ 1 h 6"/>
                <a:gd name="T8" fmla="*/ 4 w 10"/>
                <a:gd name="T9" fmla="*/ 1 h 6"/>
                <a:gd name="T10" fmla="*/ 0 w 10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0" y="4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9" y="6"/>
                    <a:pt x="6" y="4"/>
                    <a:pt x="10" y="1"/>
                  </a:cubicBezTo>
                  <a:cubicBezTo>
                    <a:pt x="8" y="1"/>
                    <a:pt x="8" y="1"/>
                    <a:pt x="4" y="1"/>
                  </a:cubicBezTo>
                  <a:cubicBezTo>
                    <a:pt x="3" y="1"/>
                    <a:pt x="0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39"/>
            <p:cNvSpPr>
              <a:spLocks/>
            </p:cNvSpPr>
            <p:nvPr/>
          </p:nvSpPr>
          <p:spPr bwMode="auto">
            <a:xfrm>
              <a:off x="6109726" y="4331021"/>
              <a:ext cx="31788" cy="19562"/>
            </a:xfrm>
            <a:custGeom>
              <a:avLst/>
              <a:gdLst>
                <a:gd name="T0" fmla="*/ 11 w 11"/>
                <a:gd name="T1" fmla="*/ 7 h 7"/>
                <a:gd name="T2" fmla="*/ 1 w 11"/>
                <a:gd name="T3" fmla="*/ 0 h 7"/>
                <a:gd name="T4" fmla="*/ 1 w 11"/>
                <a:gd name="T5" fmla="*/ 7 h 7"/>
                <a:gd name="T6" fmla="*/ 11 w 11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8" y="3"/>
                    <a:pt x="4" y="3"/>
                    <a:pt x="1" y="0"/>
                  </a:cubicBezTo>
                  <a:cubicBezTo>
                    <a:pt x="1" y="2"/>
                    <a:pt x="0" y="5"/>
                    <a:pt x="1" y="7"/>
                  </a:cubicBezTo>
                  <a:lnTo>
                    <a:pt x="11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40"/>
            <p:cNvSpPr>
              <a:spLocks/>
            </p:cNvSpPr>
            <p:nvPr/>
          </p:nvSpPr>
          <p:spPr bwMode="auto">
            <a:xfrm>
              <a:off x="6152518" y="4333467"/>
              <a:ext cx="31788" cy="26898"/>
            </a:xfrm>
            <a:custGeom>
              <a:avLst/>
              <a:gdLst>
                <a:gd name="T0" fmla="*/ 11 w 11"/>
                <a:gd name="T1" fmla="*/ 8 h 9"/>
                <a:gd name="T2" fmla="*/ 0 w 11"/>
                <a:gd name="T3" fmla="*/ 6 h 9"/>
                <a:gd name="T4" fmla="*/ 6 w 11"/>
                <a:gd name="T5" fmla="*/ 6 h 9"/>
                <a:gd name="T6" fmla="*/ 6 w 11"/>
                <a:gd name="T7" fmla="*/ 9 h 9"/>
                <a:gd name="T8" fmla="*/ 11 w 11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8"/>
                  </a:moveTo>
                  <a:cubicBezTo>
                    <a:pt x="9" y="1"/>
                    <a:pt x="3" y="0"/>
                    <a:pt x="0" y="6"/>
                  </a:cubicBezTo>
                  <a:cubicBezTo>
                    <a:pt x="3" y="7"/>
                    <a:pt x="5" y="7"/>
                    <a:pt x="6" y="6"/>
                  </a:cubicBezTo>
                  <a:cubicBezTo>
                    <a:pt x="6" y="7"/>
                    <a:pt x="6" y="8"/>
                    <a:pt x="6" y="9"/>
                  </a:cubicBezTo>
                  <a:cubicBezTo>
                    <a:pt x="8" y="8"/>
                    <a:pt x="9" y="8"/>
                    <a:pt x="1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41"/>
            <p:cNvSpPr>
              <a:spLocks/>
            </p:cNvSpPr>
            <p:nvPr/>
          </p:nvSpPr>
          <p:spPr bwMode="auto">
            <a:xfrm>
              <a:off x="3928568" y="2808856"/>
              <a:ext cx="23230" cy="25675"/>
            </a:xfrm>
            <a:custGeom>
              <a:avLst/>
              <a:gdLst>
                <a:gd name="T0" fmla="*/ 8 w 8"/>
                <a:gd name="T1" fmla="*/ 3 h 9"/>
                <a:gd name="T2" fmla="*/ 6 w 8"/>
                <a:gd name="T3" fmla="*/ 0 h 9"/>
                <a:gd name="T4" fmla="*/ 0 w 8"/>
                <a:gd name="T5" fmla="*/ 0 h 9"/>
                <a:gd name="T6" fmla="*/ 0 w 8"/>
                <a:gd name="T7" fmla="*/ 2 h 9"/>
                <a:gd name="T8" fmla="*/ 3 w 8"/>
                <a:gd name="T9" fmla="*/ 9 h 9"/>
                <a:gd name="T10" fmla="*/ 8 w 8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8" y="3"/>
                  </a:moveTo>
                  <a:cubicBezTo>
                    <a:pt x="8" y="2"/>
                    <a:pt x="7" y="1"/>
                    <a:pt x="6" y="0"/>
                  </a:cubicBezTo>
                  <a:cubicBezTo>
                    <a:pt x="3" y="0"/>
                    <a:pt x="3" y="1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5"/>
                    <a:pt x="2" y="7"/>
                    <a:pt x="3" y="9"/>
                  </a:cubicBezTo>
                  <a:cubicBezTo>
                    <a:pt x="6" y="8"/>
                    <a:pt x="8" y="6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42"/>
            <p:cNvSpPr>
              <a:spLocks/>
            </p:cNvSpPr>
            <p:nvPr/>
          </p:nvSpPr>
          <p:spPr bwMode="auto">
            <a:xfrm>
              <a:off x="4774623" y="2427397"/>
              <a:ext cx="35456" cy="18339"/>
            </a:xfrm>
            <a:custGeom>
              <a:avLst/>
              <a:gdLst>
                <a:gd name="T0" fmla="*/ 12 w 12"/>
                <a:gd name="T1" fmla="*/ 3 h 6"/>
                <a:gd name="T2" fmla="*/ 12 w 12"/>
                <a:gd name="T3" fmla="*/ 0 h 6"/>
                <a:gd name="T4" fmla="*/ 0 w 12"/>
                <a:gd name="T5" fmla="*/ 5 h 6"/>
                <a:gd name="T6" fmla="*/ 5 w 12"/>
                <a:gd name="T7" fmla="*/ 6 h 6"/>
                <a:gd name="T8" fmla="*/ 12 w 12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2" y="3"/>
                  </a:moveTo>
                  <a:cubicBezTo>
                    <a:pt x="12" y="2"/>
                    <a:pt x="12" y="0"/>
                    <a:pt x="12" y="0"/>
                  </a:cubicBezTo>
                  <a:cubicBezTo>
                    <a:pt x="7" y="0"/>
                    <a:pt x="4" y="5"/>
                    <a:pt x="0" y="5"/>
                  </a:cubicBezTo>
                  <a:cubicBezTo>
                    <a:pt x="0" y="5"/>
                    <a:pt x="4" y="6"/>
                    <a:pt x="5" y="6"/>
                  </a:cubicBezTo>
                  <a:cubicBezTo>
                    <a:pt x="8" y="6"/>
                    <a:pt x="10" y="6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43"/>
            <p:cNvSpPr>
              <a:spLocks/>
            </p:cNvSpPr>
            <p:nvPr/>
          </p:nvSpPr>
          <p:spPr bwMode="auto">
            <a:xfrm>
              <a:off x="4882213" y="2291686"/>
              <a:ext cx="129598" cy="40347"/>
            </a:xfrm>
            <a:custGeom>
              <a:avLst/>
              <a:gdLst>
                <a:gd name="T0" fmla="*/ 11 w 45"/>
                <a:gd name="T1" fmla="*/ 8 h 14"/>
                <a:gd name="T2" fmla="*/ 16 w 45"/>
                <a:gd name="T3" fmla="*/ 8 h 14"/>
                <a:gd name="T4" fmla="*/ 24 w 45"/>
                <a:gd name="T5" fmla="*/ 12 h 14"/>
                <a:gd name="T6" fmla="*/ 41 w 45"/>
                <a:gd name="T7" fmla="*/ 14 h 14"/>
                <a:gd name="T8" fmla="*/ 45 w 45"/>
                <a:gd name="T9" fmla="*/ 12 h 14"/>
                <a:gd name="T10" fmla="*/ 33 w 45"/>
                <a:gd name="T11" fmla="*/ 7 h 14"/>
                <a:gd name="T12" fmla="*/ 31 w 45"/>
                <a:gd name="T13" fmla="*/ 8 h 14"/>
                <a:gd name="T14" fmla="*/ 26 w 45"/>
                <a:gd name="T15" fmla="*/ 3 h 14"/>
                <a:gd name="T16" fmla="*/ 8 w 45"/>
                <a:gd name="T17" fmla="*/ 0 h 14"/>
                <a:gd name="T18" fmla="*/ 0 w 45"/>
                <a:gd name="T19" fmla="*/ 8 h 14"/>
                <a:gd name="T20" fmla="*/ 11 w 45"/>
                <a:gd name="T2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14">
                  <a:moveTo>
                    <a:pt x="11" y="8"/>
                  </a:moveTo>
                  <a:cubicBezTo>
                    <a:pt x="12" y="8"/>
                    <a:pt x="18" y="8"/>
                    <a:pt x="16" y="8"/>
                  </a:cubicBezTo>
                  <a:cubicBezTo>
                    <a:pt x="17" y="13"/>
                    <a:pt x="21" y="12"/>
                    <a:pt x="24" y="12"/>
                  </a:cubicBezTo>
                  <a:cubicBezTo>
                    <a:pt x="24" y="12"/>
                    <a:pt x="39" y="14"/>
                    <a:pt x="41" y="14"/>
                  </a:cubicBezTo>
                  <a:cubicBezTo>
                    <a:pt x="42" y="14"/>
                    <a:pt x="45" y="13"/>
                    <a:pt x="45" y="12"/>
                  </a:cubicBezTo>
                  <a:cubicBezTo>
                    <a:pt x="41" y="11"/>
                    <a:pt x="38" y="7"/>
                    <a:pt x="33" y="7"/>
                  </a:cubicBezTo>
                  <a:cubicBezTo>
                    <a:pt x="32" y="7"/>
                    <a:pt x="31" y="8"/>
                    <a:pt x="31" y="8"/>
                  </a:cubicBezTo>
                  <a:cubicBezTo>
                    <a:pt x="28" y="8"/>
                    <a:pt x="26" y="5"/>
                    <a:pt x="26" y="3"/>
                  </a:cubicBezTo>
                  <a:cubicBezTo>
                    <a:pt x="22" y="1"/>
                    <a:pt x="15" y="0"/>
                    <a:pt x="8" y="0"/>
                  </a:cubicBezTo>
                  <a:cubicBezTo>
                    <a:pt x="4" y="0"/>
                    <a:pt x="2" y="4"/>
                    <a:pt x="0" y="8"/>
                  </a:cubicBezTo>
                  <a:cubicBezTo>
                    <a:pt x="4" y="7"/>
                    <a:pt x="7" y="8"/>
                    <a:pt x="1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44"/>
            <p:cNvSpPr>
              <a:spLocks/>
            </p:cNvSpPr>
            <p:nvPr/>
          </p:nvSpPr>
          <p:spPr bwMode="auto">
            <a:xfrm>
              <a:off x="5022815" y="2314916"/>
              <a:ext cx="67244" cy="31788"/>
            </a:xfrm>
            <a:custGeom>
              <a:avLst/>
              <a:gdLst>
                <a:gd name="T0" fmla="*/ 4 w 23"/>
                <a:gd name="T1" fmla="*/ 11 h 11"/>
                <a:gd name="T2" fmla="*/ 8 w 23"/>
                <a:gd name="T3" fmla="*/ 10 h 11"/>
                <a:gd name="T4" fmla="*/ 23 w 23"/>
                <a:gd name="T5" fmla="*/ 10 h 11"/>
                <a:gd name="T6" fmla="*/ 23 w 23"/>
                <a:gd name="T7" fmla="*/ 7 h 11"/>
                <a:gd name="T8" fmla="*/ 5 w 23"/>
                <a:gd name="T9" fmla="*/ 0 h 11"/>
                <a:gd name="T10" fmla="*/ 2 w 23"/>
                <a:gd name="T11" fmla="*/ 3 h 11"/>
                <a:gd name="T12" fmla="*/ 0 w 23"/>
                <a:gd name="T13" fmla="*/ 8 h 11"/>
                <a:gd name="T14" fmla="*/ 4 w 23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1">
                  <a:moveTo>
                    <a:pt x="4" y="11"/>
                  </a:moveTo>
                  <a:cubicBezTo>
                    <a:pt x="5" y="11"/>
                    <a:pt x="6" y="10"/>
                    <a:pt x="8" y="10"/>
                  </a:cubicBezTo>
                  <a:cubicBezTo>
                    <a:pt x="11" y="10"/>
                    <a:pt x="17" y="11"/>
                    <a:pt x="23" y="10"/>
                  </a:cubicBezTo>
                  <a:cubicBezTo>
                    <a:pt x="23" y="9"/>
                    <a:pt x="23" y="8"/>
                    <a:pt x="23" y="7"/>
                  </a:cubicBezTo>
                  <a:cubicBezTo>
                    <a:pt x="21" y="6"/>
                    <a:pt x="7" y="3"/>
                    <a:pt x="5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5"/>
                    <a:pt x="0" y="6"/>
                    <a:pt x="0" y="8"/>
                  </a:cubicBezTo>
                  <a:cubicBezTo>
                    <a:pt x="0" y="9"/>
                    <a:pt x="2" y="11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45"/>
            <p:cNvSpPr>
              <a:spLocks/>
            </p:cNvSpPr>
            <p:nvPr/>
          </p:nvSpPr>
          <p:spPr bwMode="auto">
            <a:xfrm>
              <a:off x="5340697" y="2418839"/>
              <a:ext cx="6113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46"/>
            <p:cNvSpPr>
              <a:spLocks/>
            </p:cNvSpPr>
            <p:nvPr/>
          </p:nvSpPr>
          <p:spPr bwMode="auto">
            <a:xfrm>
              <a:off x="5580331" y="2363821"/>
              <a:ext cx="116149" cy="40347"/>
            </a:xfrm>
            <a:custGeom>
              <a:avLst/>
              <a:gdLst>
                <a:gd name="T0" fmla="*/ 8 w 40"/>
                <a:gd name="T1" fmla="*/ 11 h 14"/>
                <a:gd name="T2" fmla="*/ 19 w 40"/>
                <a:gd name="T3" fmla="*/ 12 h 14"/>
                <a:gd name="T4" fmla="*/ 40 w 40"/>
                <a:gd name="T5" fmla="*/ 11 h 14"/>
                <a:gd name="T6" fmla="*/ 18 w 40"/>
                <a:gd name="T7" fmla="*/ 4 h 14"/>
                <a:gd name="T8" fmla="*/ 16 w 40"/>
                <a:gd name="T9" fmla="*/ 8 h 14"/>
                <a:gd name="T10" fmla="*/ 0 w 40"/>
                <a:gd name="T11" fmla="*/ 4 h 14"/>
                <a:gd name="T12" fmla="*/ 0 w 40"/>
                <a:gd name="T13" fmla="*/ 7 h 14"/>
                <a:gd name="T14" fmla="*/ 8 w 40"/>
                <a:gd name="T15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4">
                  <a:moveTo>
                    <a:pt x="8" y="11"/>
                  </a:moveTo>
                  <a:cubicBezTo>
                    <a:pt x="8" y="13"/>
                    <a:pt x="17" y="12"/>
                    <a:pt x="19" y="12"/>
                  </a:cubicBezTo>
                  <a:cubicBezTo>
                    <a:pt x="23" y="12"/>
                    <a:pt x="34" y="14"/>
                    <a:pt x="40" y="11"/>
                  </a:cubicBezTo>
                  <a:cubicBezTo>
                    <a:pt x="38" y="6"/>
                    <a:pt x="23" y="4"/>
                    <a:pt x="18" y="4"/>
                  </a:cubicBezTo>
                  <a:cubicBezTo>
                    <a:pt x="18" y="5"/>
                    <a:pt x="18" y="7"/>
                    <a:pt x="16" y="8"/>
                  </a:cubicBezTo>
                  <a:cubicBezTo>
                    <a:pt x="15" y="5"/>
                    <a:pt x="7" y="0"/>
                    <a:pt x="0" y="4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5" y="7"/>
                    <a:pt x="3" y="11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47"/>
            <p:cNvSpPr>
              <a:spLocks/>
            </p:cNvSpPr>
            <p:nvPr/>
          </p:nvSpPr>
          <p:spPr bwMode="auto">
            <a:xfrm>
              <a:off x="5711151" y="2378492"/>
              <a:ext cx="77025" cy="35456"/>
            </a:xfrm>
            <a:custGeom>
              <a:avLst/>
              <a:gdLst>
                <a:gd name="T0" fmla="*/ 9 w 27"/>
                <a:gd name="T1" fmla="*/ 7 h 12"/>
                <a:gd name="T2" fmla="*/ 27 w 27"/>
                <a:gd name="T3" fmla="*/ 7 h 12"/>
                <a:gd name="T4" fmla="*/ 15 w 27"/>
                <a:gd name="T5" fmla="*/ 0 h 12"/>
                <a:gd name="T6" fmla="*/ 14 w 27"/>
                <a:gd name="T7" fmla="*/ 2 h 12"/>
                <a:gd name="T8" fmla="*/ 11 w 27"/>
                <a:gd name="T9" fmla="*/ 2 h 12"/>
                <a:gd name="T10" fmla="*/ 0 w 27"/>
                <a:gd name="T11" fmla="*/ 1 h 12"/>
                <a:gd name="T12" fmla="*/ 9 w 27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2">
                  <a:moveTo>
                    <a:pt x="9" y="7"/>
                  </a:moveTo>
                  <a:cubicBezTo>
                    <a:pt x="14" y="12"/>
                    <a:pt x="18" y="7"/>
                    <a:pt x="27" y="7"/>
                  </a:cubicBezTo>
                  <a:cubicBezTo>
                    <a:pt x="23" y="3"/>
                    <a:pt x="19" y="4"/>
                    <a:pt x="15" y="0"/>
                  </a:cubicBezTo>
                  <a:cubicBezTo>
                    <a:pt x="15" y="1"/>
                    <a:pt x="15" y="4"/>
                    <a:pt x="14" y="2"/>
                  </a:cubicBezTo>
                  <a:cubicBezTo>
                    <a:pt x="13" y="3"/>
                    <a:pt x="11" y="2"/>
                    <a:pt x="11" y="2"/>
                  </a:cubicBezTo>
                  <a:cubicBezTo>
                    <a:pt x="7" y="2"/>
                    <a:pt x="4" y="2"/>
                    <a:pt x="0" y="1"/>
                  </a:cubicBezTo>
                  <a:cubicBezTo>
                    <a:pt x="0" y="6"/>
                    <a:pt x="5" y="7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48"/>
            <p:cNvSpPr>
              <a:spLocks/>
            </p:cNvSpPr>
            <p:nvPr/>
          </p:nvSpPr>
          <p:spPr bwMode="auto">
            <a:xfrm>
              <a:off x="5679363" y="2410281"/>
              <a:ext cx="51350" cy="20785"/>
            </a:xfrm>
            <a:custGeom>
              <a:avLst/>
              <a:gdLst>
                <a:gd name="T0" fmla="*/ 0 w 18"/>
                <a:gd name="T1" fmla="*/ 5 h 7"/>
                <a:gd name="T2" fmla="*/ 12 w 18"/>
                <a:gd name="T3" fmla="*/ 5 h 7"/>
                <a:gd name="T4" fmla="*/ 18 w 18"/>
                <a:gd name="T5" fmla="*/ 5 h 7"/>
                <a:gd name="T6" fmla="*/ 13 w 18"/>
                <a:gd name="T7" fmla="*/ 3 h 7"/>
                <a:gd name="T8" fmla="*/ 9 w 18"/>
                <a:gd name="T9" fmla="*/ 3 h 7"/>
                <a:gd name="T10" fmla="*/ 2 w 18"/>
                <a:gd name="T11" fmla="*/ 2 h 7"/>
                <a:gd name="T12" fmla="*/ 0 w 18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7">
                  <a:moveTo>
                    <a:pt x="0" y="5"/>
                  </a:moveTo>
                  <a:cubicBezTo>
                    <a:pt x="7" y="5"/>
                    <a:pt x="9" y="5"/>
                    <a:pt x="12" y="5"/>
                  </a:cubicBezTo>
                  <a:cubicBezTo>
                    <a:pt x="14" y="5"/>
                    <a:pt x="17" y="7"/>
                    <a:pt x="18" y="5"/>
                  </a:cubicBezTo>
                  <a:cubicBezTo>
                    <a:pt x="16" y="2"/>
                    <a:pt x="15" y="0"/>
                    <a:pt x="13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3"/>
                    <a:pt x="5" y="2"/>
                    <a:pt x="2" y="2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49"/>
            <p:cNvSpPr>
              <a:spLocks/>
            </p:cNvSpPr>
            <p:nvPr/>
          </p:nvSpPr>
          <p:spPr bwMode="auto">
            <a:xfrm>
              <a:off x="1057850" y="2477525"/>
              <a:ext cx="1992875" cy="2973419"/>
            </a:xfrm>
            <a:custGeom>
              <a:avLst/>
              <a:gdLst>
                <a:gd name="T0" fmla="*/ 602 w 690"/>
                <a:gd name="T1" fmla="*/ 585 h 1030"/>
                <a:gd name="T2" fmla="*/ 576 w 690"/>
                <a:gd name="T3" fmla="*/ 546 h 1030"/>
                <a:gd name="T4" fmla="*/ 509 w 690"/>
                <a:gd name="T5" fmla="*/ 500 h 1030"/>
                <a:gd name="T6" fmla="*/ 473 w 690"/>
                <a:gd name="T7" fmla="*/ 492 h 1030"/>
                <a:gd name="T8" fmla="*/ 433 w 690"/>
                <a:gd name="T9" fmla="*/ 499 h 1030"/>
                <a:gd name="T10" fmla="*/ 403 w 690"/>
                <a:gd name="T11" fmla="*/ 506 h 1030"/>
                <a:gd name="T12" fmla="*/ 357 w 690"/>
                <a:gd name="T13" fmla="*/ 450 h 1030"/>
                <a:gd name="T14" fmla="*/ 311 w 690"/>
                <a:gd name="T15" fmla="*/ 408 h 1030"/>
                <a:gd name="T16" fmla="*/ 272 w 690"/>
                <a:gd name="T17" fmla="*/ 364 h 1030"/>
                <a:gd name="T18" fmla="*/ 340 w 690"/>
                <a:gd name="T19" fmla="*/ 328 h 1030"/>
                <a:gd name="T20" fmla="*/ 388 w 690"/>
                <a:gd name="T21" fmla="*/ 337 h 1030"/>
                <a:gd name="T22" fmla="*/ 437 w 690"/>
                <a:gd name="T23" fmla="*/ 266 h 1030"/>
                <a:gd name="T24" fmla="*/ 449 w 690"/>
                <a:gd name="T25" fmla="*/ 252 h 1030"/>
                <a:gd name="T26" fmla="*/ 514 w 690"/>
                <a:gd name="T27" fmla="*/ 205 h 1030"/>
                <a:gd name="T28" fmla="*/ 540 w 690"/>
                <a:gd name="T29" fmla="*/ 204 h 1030"/>
                <a:gd name="T30" fmla="*/ 534 w 690"/>
                <a:gd name="T31" fmla="*/ 180 h 1030"/>
                <a:gd name="T32" fmla="*/ 553 w 690"/>
                <a:gd name="T33" fmla="*/ 160 h 1030"/>
                <a:gd name="T34" fmla="*/ 601 w 690"/>
                <a:gd name="T35" fmla="*/ 132 h 1030"/>
                <a:gd name="T36" fmla="*/ 574 w 690"/>
                <a:gd name="T37" fmla="*/ 99 h 1030"/>
                <a:gd name="T38" fmla="*/ 548 w 690"/>
                <a:gd name="T39" fmla="*/ 78 h 1030"/>
                <a:gd name="T40" fmla="*/ 494 w 690"/>
                <a:gd name="T41" fmla="*/ 106 h 1030"/>
                <a:gd name="T42" fmla="*/ 450 w 690"/>
                <a:gd name="T43" fmla="*/ 124 h 1030"/>
                <a:gd name="T44" fmla="*/ 404 w 690"/>
                <a:gd name="T45" fmla="*/ 95 h 1030"/>
                <a:gd name="T46" fmla="*/ 433 w 690"/>
                <a:gd name="T47" fmla="*/ 55 h 1030"/>
                <a:gd name="T48" fmla="*/ 482 w 690"/>
                <a:gd name="T49" fmla="*/ 36 h 1030"/>
                <a:gd name="T50" fmla="*/ 517 w 690"/>
                <a:gd name="T51" fmla="*/ 13 h 1030"/>
                <a:gd name="T52" fmla="*/ 472 w 690"/>
                <a:gd name="T53" fmla="*/ 20 h 1030"/>
                <a:gd name="T54" fmla="*/ 465 w 690"/>
                <a:gd name="T55" fmla="*/ 0 h 1030"/>
                <a:gd name="T56" fmla="*/ 436 w 690"/>
                <a:gd name="T57" fmla="*/ 28 h 1030"/>
                <a:gd name="T58" fmla="*/ 392 w 690"/>
                <a:gd name="T59" fmla="*/ 24 h 1030"/>
                <a:gd name="T60" fmla="*/ 320 w 690"/>
                <a:gd name="T61" fmla="*/ 15 h 1030"/>
                <a:gd name="T62" fmla="*/ 240 w 690"/>
                <a:gd name="T63" fmla="*/ 22 h 1030"/>
                <a:gd name="T64" fmla="*/ 148 w 690"/>
                <a:gd name="T65" fmla="*/ 8 h 1030"/>
                <a:gd name="T66" fmla="*/ 53 w 690"/>
                <a:gd name="T67" fmla="*/ 52 h 1030"/>
                <a:gd name="T68" fmla="*/ 14 w 690"/>
                <a:gd name="T69" fmla="*/ 86 h 1030"/>
                <a:gd name="T70" fmla="*/ 17 w 690"/>
                <a:gd name="T71" fmla="*/ 113 h 1030"/>
                <a:gd name="T72" fmla="*/ 66 w 690"/>
                <a:gd name="T73" fmla="*/ 97 h 1030"/>
                <a:gd name="T74" fmla="*/ 114 w 690"/>
                <a:gd name="T75" fmla="*/ 77 h 1030"/>
                <a:gd name="T76" fmla="*/ 171 w 690"/>
                <a:gd name="T77" fmla="*/ 113 h 1030"/>
                <a:gd name="T78" fmla="*/ 164 w 690"/>
                <a:gd name="T79" fmla="*/ 139 h 1030"/>
                <a:gd name="T80" fmla="*/ 175 w 690"/>
                <a:gd name="T81" fmla="*/ 181 h 1030"/>
                <a:gd name="T82" fmla="*/ 137 w 690"/>
                <a:gd name="T83" fmla="*/ 290 h 1030"/>
                <a:gd name="T84" fmla="*/ 168 w 690"/>
                <a:gd name="T85" fmla="*/ 375 h 1030"/>
                <a:gd name="T86" fmla="*/ 171 w 690"/>
                <a:gd name="T87" fmla="*/ 352 h 1030"/>
                <a:gd name="T88" fmla="*/ 196 w 690"/>
                <a:gd name="T89" fmla="*/ 374 h 1030"/>
                <a:gd name="T90" fmla="*/ 266 w 690"/>
                <a:gd name="T91" fmla="*/ 453 h 1030"/>
                <a:gd name="T92" fmla="*/ 347 w 690"/>
                <a:gd name="T93" fmla="*/ 506 h 1030"/>
                <a:gd name="T94" fmla="*/ 392 w 690"/>
                <a:gd name="T95" fmla="*/ 524 h 1030"/>
                <a:gd name="T96" fmla="*/ 375 w 690"/>
                <a:gd name="T97" fmla="*/ 601 h 1030"/>
                <a:gd name="T98" fmla="*/ 404 w 690"/>
                <a:gd name="T99" fmla="*/ 690 h 1030"/>
                <a:gd name="T100" fmla="*/ 455 w 690"/>
                <a:gd name="T101" fmla="*/ 800 h 1030"/>
                <a:gd name="T102" fmla="*/ 460 w 690"/>
                <a:gd name="T103" fmla="*/ 922 h 1030"/>
                <a:gd name="T104" fmla="*/ 475 w 690"/>
                <a:gd name="T105" fmla="*/ 980 h 1030"/>
                <a:gd name="T106" fmla="*/ 514 w 690"/>
                <a:gd name="T107" fmla="*/ 1026 h 1030"/>
                <a:gd name="T108" fmla="*/ 527 w 690"/>
                <a:gd name="T109" fmla="*/ 974 h 1030"/>
                <a:gd name="T110" fmla="*/ 531 w 690"/>
                <a:gd name="T111" fmla="*/ 911 h 1030"/>
                <a:gd name="T112" fmla="*/ 571 w 690"/>
                <a:gd name="T113" fmla="*/ 874 h 1030"/>
                <a:gd name="T114" fmla="*/ 626 w 690"/>
                <a:gd name="T115" fmla="*/ 778 h 1030"/>
                <a:gd name="T116" fmla="*/ 690 w 690"/>
                <a:gd name="T117" fmla="*/ 64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0" h="1030">
                  <a:moveTo>
                    <a:pt x="676" y="622"/>
                  </a:moveTo>
                  <a:cubicBezTo>
                    <a:pt x="668" y="617"/>
                    <a:pt x="663" y="604"/>
                    <a:pt x="653" y="604"/>
                  </a:cubicBezTo>
                  <a:cubicBezTo>
                    <a:pt x="649" y="604"/>
                    <a:pt x="637" y="601"/>
                    <a:pt x="633" y="601"/>
                  </a:cubicBezTo>
                  <a:cubicBezTo>
                    <a:pt x="626" y="601"/>
                    <a:pt x="625" y="603"/>
                    <a:pt x="624" y="605"/>
                  </a:cubicBezTo>
                  <a:cubicBezTo>
                    <a:pt x="623" y="603"/>
                    <a:pt x="622" y="596"/>
                    <a:pt x="622" y="594"/>
                  </a:cubicBezTo>
                  <a:cubicBezTo>
                    <a:pt x="618" y="594"/>
                    <a:pt x="613" y="588"/>
                    <a:pt x="613" y="588"/>
                  </a:cubicBezTo>
                  <a:cubicBezTo>
                    <a:pt x="608" y="590"/>
                    <a:pt x="604" y="588"/>
                    <a:pt x="602" y="585"/>
                  </a:cubicBezTo>
                  <a:cubicBezTo>
                    <a:pt x="602" y="585"/>
                    <a:pt x="591" y="600"/>
                    <a:pt x="588" y="596"/>
                  </a:cubicBezTo>
                  <a:cubicBezTo>
                    <a:pt x="584" y="596"/>
                    <a:pt x="578" y="595"/>
                    <a:pt x="578" y="591"/>
                  </a:cubicBezTo>
                  <a:cubicBezTo>
                    <a:pt x="578" y="591"/>
                    <a:pt x="571" y="592"/>
                    <a:pt x="569" y="592"/>
                  </a:cubicBezTo>
                  <a:cubicBezTo>
                    <a:pt x="576" y="585"/>
                    <a:pt x="576" y="585"/>
                    <a:pt x="576" y="585"/>
                  </a:cubicBezTo>
                  <a:cubicBezTo>
                    <a:pt x="577" y="575"/>
                    <a:pt x="584" y="574"/>
                    <a:pt x="587" y="569"/>
                  </a:cubicBezTo>
                  <a:cubicBezTo>
                    <a:pt x="584" y="568"/>
                    <a:pt x="584" y="567"/>
                    <a:pt x="584" y="564"/>
                  </a:cubicBezTo>
                  <a:cubicBezTo>
                    <a:pt x="577" y="564"/>
                    <a:pt x="580" y="548"/>
                    <a:pt x="576" y="546"/>
                  </a:cubicBezTo>
                  <a:cubicBezTo>
                    <a:pt x="568" y="543"/>
                    <a:pt x="563" y="540"/>
                    <a:pt x="563" y="534"/>
                  </a:cubicBezTo>
                  <a:cubicBezTo>
                    <a:pt x="559" y="534"/>
                    <a:pt x="561" y="531"/>
                    <a:pt x="559" y="534"/>
                  </a:cubicBezTo>
                  <a:cubicBezTo>
                    <a:pt x="557" y="532"/>
                    <a:pt x="551" y="530"/>
                    <a:pt x="548" y="530"/>
                  </a:cubicBezTo>
                  <a:cubicBezTo>
                    <a:pt x="535" y="531"/>
                    <a:pt x="535" y="531"/>
                    <a:pt x="535" y="531"/>
                  </a:cubicBezTo>
                  <a:cubicBezTo>
                    <a:pt x="530" y="529"/>
                    <a:pt x="530" y="524"/>
                    <a:pt x="527" y="524"/>
                  </a:cubicBezTo>
                  <a:cubicBezTo>
                    <a:pt x="527" y="524"/>
                    <a:pt x="523" y="514"/>
                    <a:pt x="517" y="511"/>
                  </a:cubicBezTo>
                  <a:cubicBezTo>
                    <a:pt x="511" y="510"/>
                    <a:pt x="509" y="505"/>
                    <a:pt x="509" y="500"/>
                  </a:cubicBezTo>
                  <a:cubicBezTo>
                    <a:pt x="508" y="500"/>
                    <a:pt x="507" y="501"/>
                    <a:pt x="506" y="502"/>
                  </a:cubicBezTo>
                  <a:cubicBezTo>
                    <a:pt x="502" y="502"/>
                    <a:pt x="498" y="492"/>
                    <a:pt x="498" y="490"/>
                  </a:cubicBezTo>
                  <a:cubicBezTo>
                    <a:pt x="493" y="490"/>
                    <a:pt x="493" y="490"/>
                    <a:pt x="493" y="490"/>
                  </a:cubicBezTo>
                  <a:cubicBezTo>
                    <a:pt x="490" y="493"/>
                    <a:pt x="489" y="493"/>
                    <a:pt x="486" y="493"/>
                  </a:cubicBezTo>
                  <a:cubicBezTo>
                    <a:pt x="486" y="493"/>
                    <a:pt x="484" y="494"/>
                    <a:pt x="484" y="495"/>
                  </a:cubicBezTo>
                  <a:cubicBezTo>
                    <a:pt x="483" y="495"/>
                    <a:pt x="482" y="497"/>
                    <a:pt x="481" y="497"/>
                  </a:cubicBezTo>
                  <a:cubicBezTo>
                    <a:pt x="479" y="497"/>
                    <a:pt x="474" y="494"/>
                    <a:pt x="473" y="492"/>
                  </a:cubicBezTo>
                  <a:cubicBezTo>
                    <a:pt x="469" y="492"/>
                    <a:pt x="458" y="494"/>
                    <a:pt x="457" y="494"/>
                  </a:cubicBezTo>
                  <a:cubicBezTo>
                    <a:pt x="457" y="484"/>
                    <a:pt x="449" y="486"/>
                    <a:pt x="445" y="481"/>
                  </a:cubicBezTo>
                  <a:cubicBezTo>
                    <a:pt x="445" y="482"/>
                    <a:pt x="444" y="484"/>
                    <a:pt x="445" y="487"/>
                  </a:cubicBezTo>
                  <a:cubicBezTo>
                    <a:pt x="443" y="487"/>
                    <a:pt x="441" y="488"/>
                    <a:pt x="441" y="491"/>
                  </a:cubicBezTo>
                  <a:cubicBezTo>
                    <a:pt x="441" y="496"/>
                    <a:pt x="441" y="495"/>
                    <a:pt x="441" y="500"/>
                  </a:cubicBezTo>
                  <a:cubicBezTo>
                    <a:pt x="441" y="501"/>
                    <a:pt x="437" y="507"/>
                    <a:pt x="437" y="506"/>
                  </a:cubicBezTo>
                  <a:cubicBezTo>
                    <a:pt x="433" y="506"/>
                    <a:pt x="433" y="503"/>
                    <a:pt x="433" y="499"/>
                  </a:cubicBezTo>
                  <a:cubicBezTo>
                    <a:pt x="433" y="490"/>
                    <a:pt x="438" y="488"/>
                    <a:pt x="439" y="482"/>
                  </a:cubicBezTo>
                  <a:cubicBezTo>
                    <a:pt x="439" y="480"/>
                    <a:pt x="439" y="480"/>
                    <a:pt x="439" y="480"/>
                  </a:cubicBezTo>
                  <a:cubicBezTo>
                    <a:pt x="437" y="478"/>
                    <a:pt x="437" y="478"/>
                    <a:pt x="435" y="477"/>
                  </a:cubicBezTo>
                  <a:cubicBezTo>
                    <a:pt x="431" y="481"/>
                    <a:pt x="427" y="485"/>
                    <a:pt x="424" y="487"/>
                  </a:cubicBezTo>
                  <a:cubicBezTo>
                    <a:pt x="422" y="487"/>
                    <a:pt x="420" y="487"/>
                    <a:pt x="420" y="487"/>
                  </a:cubicBezTo>
                  <a:cubicBezTo>
                    <a:pt x="417" y="492"/>
                    <a:pt x="412" y="487"/>
                    <a:pt x="410" y="489"/>
                  </a:cubicBezTo>
                  <a:cubicBezTo>
                    <a:pt x="405" y="494"/>
                    <a:pt x="408" y="499"/>
                    <a:pt x="403" y="506"/>
                  </a:cubicBezTo>
                  <a:cubicBezTo>
                    <a:pt x="402" y="508"/>
                    <a:pt x="400" y="510"/>
                    <a:pt x="399" y="511"/>
                  </a:cubicBezTo>
                  <a:cubicBezTo>
                    <a:pt x="392" y="511"/>
                    <a:pt x="390" y="502"/>
                    <a:pt x="382" y="502"/>
                  </a:cubicBezTo>
                  <a:cubicBezTo>
                    <a:pt x="375" y="502"/>
                    <a:pt x="373" y="508"/>
                    <a:pt x="366" y="508"/>
                  </a:cubicBezTo>
                  <a:cubicBezTo>
                    <a:pt x="363" y="508"/>
                    <a:pt x="361" y="507"/>
                    <a:pt x="359" y="505"/>
                  </a:cubicBezTo>
                  <a:cubicBezTo>
                    <a:pt x="355" y="501"/>
                    <a:pt x="351" y="494"/>
                    <a:pt x="351" y="488"/>
                  </a:cubicBezTo>
                  <a:cubicBezTo>
                    <a:pt x="351" y="476"/>
                    <a:pt x="356" y="464"/>
                    <a:pt x="356" y="459"/>
                  </a:cubicBezTo>
                  <a:cubicBezTo>
                    <a:pt x="356" y="456"/>
                    <a:pt x="357" y="455"/>
                    <a:pt x="357" y="450"/>
                  </a:cubicBezTo>
                  <a:cubicBezTo>
                    <a:pt x="353" y="450"/>
                    <a:pt x="344" y="449"/>
                    <a:pt x="335" y="451"/>
                  </a:cubicBezTo>
                  <a:cubicBezTo>
                    <a:pt x="328" y="451"/>
                    <a:pt x="322" y="454"/>
                    <a:pt x="321" y="453"/>
                  </a:cubicBezTo>
                  <a:cubicBezTo>
                    <a:pt x="323" y="451"/>
                    <a:pt x="328" y="442"/>
                    <a:pt x="326" y="437"/>
                  </a:cubicBezTo>
                  <a:cubicBezTo>
                    <a:pt x="326" y="436"/>
                    <a:pt x="329" y="429"/>
                    <a:pt x="330" y="425"/>
                  </a:cubicBezTo>
                  <a:cubicBezTo>
                    <a:pt x="330" y="411"/>
                    <a:pt x="337" y="409"/>
                    <a:pt x="339" y="407"/>
                  </a:cubicBezTo>
                  <a:cubicBezTo>
                    <a:pt x="339" y="407"/>
                    <a:pt x="338" y="404"/>
                    <a:pt x="338" y="402"/>
                  </a:cubicBezTo>
                  <a:cubicBezTo>
                    <a:pt x="336" y="402"/>
                    <a:pt x="314" y="403"/>
                    <a:pt x="311" y="408"/>
                  </a:cubicBezTo>
                  <a:cubicBezTo>
                    <a:pt x="308" y="415"/>
                    <a:pt x="310" y="421"/>
                    <a:pt x="304" y="427"/>
                  </a:cubicBezTo>
                  <a:cubicBezTo>
                    <a:pt x="303" y="428"/>
                    <a:pt x="296" y="426"/>
                    <a:pt x="294" y="427"/>
                  </a:cubicBezTo>
                  <a:cubicBezTo>
                    <a:pt x="292" y="427"/>
                    <a:pt x="285" y="431"/>
                    <a:pt x="283" y="431"/>
                  </a:cubicBezTo>
                  <a:cubicBezTo>
                    <a:pt x="277" y="431"/>
                    <a:pt x="267" y="418"/>
                    <a:pt x="265" y="412"/>
                  </a:cubicBezTo>
                  <a:cubicBezTo>
                    <a:pt x="265" y="409"/>
                    <a:pt x="265" y="399"/>
                    <a:pt x="265" y="397"/>
                  </a:cubicBezTo>
                  <a:cubicBezTo>
                    <a:pt x="265" y="392"/>
                    <a:pt x="262" y="373"/>
                    <a:pt x="272" y="372"/>
                  </a:cubicBezTo>
                  <a:cubicBezTo>
                    <a:pt x="271" y="369"/>
                    <a:pt x="272" y="367"/>
                    <a:pt x="272" y="364"/>
                  </a:cubicBezTo>
                  <a:cubicBezTo>
                    <a:pt x="274" y="360"/>
                    <a:pt x="271" y="355"/>
                    <a:pt x="273" y="353"/>
                  </a:cubicBezTo>
                  <a:cubicBezTo>
                    <a:pt x="280" y="346"/>
                    <a:pt x="295" y="334"/>
                    <a:pt x="305" y="334"/>
                  </a:cubicBezTo>
                  <a:cubicBezTo>
                    <a:pt x="307" y="334"/>
                    <a:pt x="309" y="337"/>
                    <a:pt x="311" y="337"/>
                  </a:cubicBezTo>
                  <a:cubicBezTo>
                    <a:pt x="311" y="337"/>
                    <a:pt x="319" y="341"/>
                    <a:pt x="320" y="341"/>
                  </a:cubicBezTo>
                  <a:cubicBezTo>
                    <a:pt x="322" y="341"/>
                    <a:pt x="327" y="338"/>
                    <a:pt x="331" y="338"/>
                  </a:cubicBezTo>
                  <a:cubicBezTo>
                    <a:pt x="330" y="335"/>
                    <a:pt x="326" y="334"/>
                    <a:pt x="326" y="331"/>
                  </a:cubicBezTo>
                  <a:cubicBezTo>
                    <a:pt x="326" y="326"/>
                    <a:pt x="337" y="328"/>
                    <a:pt x="340" y="328"/>
                  </a:cubicBezTo>
                  <a:cubicBezTo>
                    <a:pt x="343" y="328"/>
                    <a:pt x="358" y="332"/>
                    <a:pt x="362" y="332"/>
                  </a:cubicBezTo>
                  <a:cubicBezTo>
                    <a:pt x="362" y="332"/>
                    <a:pt x="364" y="332"/>
                    <a:pt x="367" y="332"/>
                  </a:cubicBezTo>
                  <a:cubicBezTo>
                    <a:pt x="371" y="332"/>
                    <a:pt x="374" y="338"/>
                    <a:pt x="374" y="342"/>
                  </a:cubicBezTo>
                  <a:cubicBezTo>
                    <a:pt x="374" y="363"/>
                    <a:pt x="381" y="366"/>
                    <a:pt x="381" y="373"/>
                  </a:cubicBezTo>
                  <a:cubicBezTo>
                    <a:pt x="386" y="373"/>
                    <a:pt x="386" y="373"/>
                    <a:pt x="386" y="373"/>
                  </a:cubicBezTo>
                  <a:cubicBezTo>
                    <a:pt x="388" y="370"/>
                    <a:pt x="389" y="361"/>
                    <a:pt x="390" y="355"/>
                  </a:cubicBezTo>
                  <a:cubicBezTo>
                    <a:pt x="390" y="355"/>
                    <a:pt x="388" y="339"/>
                    <a:pt x="388" y="337"/>
                  </a:cubicBezTo>
                  <a:cubicBezTo>
                    <a:pt x="388" y="336"/>
                    <a:pt x="388" y="328"/>
                    <a:pt x="388" y="327"/>
                  </a:cubicBezTo>
                  <a:cubicBezTo>
                    <a:pt x="388" y="316"/>
                    <a:pt x="395" y="314"/>
                    <a:pt x="403" y="309"/>
                  </a:cubicBezTo>
                  <a:cubicBezTo>
                    <a:pt x="405" y="308"/>
                    <a:pt x="414" y="297"/>
                    <a:pt x="417" y="296"/>
                  </a:cubicBezTo>
                  <a:cubicBezTo>
                    <a:pt x="429" y="292"/>
                    <a:pt x="429" y="285"/>
                    <a:pt x="436" y="277"/>
                  </a:cubicBezTo>
                  <a:cubicBezTo>
                    <a:pt x="435" y="276"/>
                    <a:pt x="434" y="274"/>
                    <a:pt x="434" y="274"/>
                  </a:cubicBezTo>
                  <a:cubicBezTo>
                    <a:pt x="433" y="274"/>
                    <a:pt x="433" y="271"/>
                    <a:pt x="437" y="270"/>
                  </a:cubicBezTo>
                  <a:cubicBezTo>
                    <a:pt x="437" y="266"/>
                    <a:pt x="437" y="266"/>
                    <a:pt x="437" y="266"/>
                  </a:cubicBezTo>
                  <a:cubicBezTo>
                    <a:pt x="435" y="266"/>
                    <a:pt x="433" y="262"/>
                    <a:pt x="433" y="260"/>
                  </a:cubicBezTo>
                  <a:cubicBezTo>
                    <a:pt x="433" y="260"/>
                    <a:pt x="437" y="254"/>
                    <a:pt x="441" y="252"/>
                  </a:cubicBezTo>
                  <a:cubicBezTo>
                    <a:pt x="440" y="258"/>
                    <a:pt x="440" y="262"/>
                    <a:pt x="440" y="268"/>
                  </a:cubicBezTo>
                  <a:cubicBezTo>
                    <a:pt x="442" y="265"/>
                    <a:pt x="445" y="262"/>
                    <a:pt x="445" y="259"/>
                  </a:cubicBezTo>
                  <a:cubicBezTo>
                    <a:pt x="445" y="256"/>
                    <a:pt x="444" y="254"/>
                    <a:pt x="445" y="249"/>
                  </a:cubicBezTo>
                  <a:cubicBezTo>
                    <a:pt x="446" y="249"/>
                    <a:pt x="446" y="249"/>
                    <a:pt x="446" y="249"/>
                  </a:cubicBezTo>
                  <a:cubicBezTo>
                    <a:pt x="446" y="250"/>
                    <a:pt x="447" y="252"/>
                    <a:pt x="449" y="252"/>
                  </a:cubicBezTo>
                  <a:cubicBezTo>
                    <a:pt x="449" y="253"/>
                    <a:pt x="449" y="254"/>
                    <a:pt x="449" y="255"/>
                  </a:cubicBezTo>
                  <a:cubicBezTo>
                    <a:pt x="451" y="251"/>
                    <a:pt x="456" y="250"/>
                    <a:pt x="456" y="244"/>
                  </a:cubicBezTo>
                  <a:cubicBezTo>
                    <a:pt x="456" y="239"/>
                    <a:pt x="456" y="239"/>
                    <a:pt x="456" y="239"/>
                  </a:cubicBezTo>
                  <a:cubicBezTo>
                    <a:pt x="461" y="237"/>
                    <a:pt x="470" y="233"/>
                    <a:pt x="477" y="233"/>
                  </a:cubicBezTo>
                  <a:cubicBezTo>
                    <a:pt x="482" y="233"/>
                    <a:pt x="486" y="234"/>
                    <a:pt x="485" y="228"/>
                  </a:cubicBezTo>
                  <a:cubicBezTo>
                    <a:pt x="484" y="229"/>
                    <a:pt x="485" y="217"/>
                    <a:pt x="490" y="216"/>
                  </a:cubicBezTo>
                  <a:cubicBezTo>
                    <a:pt x="499" y="213"/>
                    <a:pt x="506" y="209"/>
                    <a:pt x="514" y="205"/>
                  </a:cubicBezTo>
                  <a:cubicBezTo>
                    <a:pt x="516" y="204"/>
                    <a:pt x="518" y="204"/>
                    <a:pt x="518" y="204"/>
                  </a:cubicBezTo>
                  <a:cubicBezTo>
                    <a:pt x="520" y="204"/>
                    <a:pt x="524" y="199"/>
                    <a:pt x="527" y="199"/>
                  </a:cubicBezTo>
                  <a:cubicBezTo>
                    <a:pt x="531" y="199"/>
                    <a:pt x="531" y="202"/>
                    <a:pt x="535" y="203"/>
                  </a:cubicBezTo>
                  <a:cubicBezTo>
                    <a:pt x="531" y="206"/>
                    <a:pt x="514" y="204"/>
                    <a:pt x="514" y="215"/>
                  </a:cubicBezTo>
                  <a:cubicBezTo>
                    <a:pt x="514" y="216"/>
                    <a:pt x="515" y="216"/>
                    <a:pt x="517" y="216"/>
                  </a:cubicBezTo>
                  <a:cubicBezTo>
                    <a:pt x="518" y="215"/>
                    <a:pt x="522" y="216"/>
                    <a:pt x="526" y="214"/>
                  </a:cubicBezTo>
                  <a:cubicBezTo>
                    <a:pt x="531" y="210"/>
                    <a:pt x="535" y="207"/>
                    <a:pt x="540" y="204"/>
                  </a:cubicBezTo>
                  <a:cubicBezTo>
                    <a:pt x="543" y="202"/>
                    <a:pt x="546" y="204"/>
                    <a:pt x="549" y="202"/>
                  </a:cubicBezTo>
                  <a:cubicBezTo>
                    <a:pt x="549" y="199"/>
                    <a:pt x="549" y="199"/>
                    <a:pt x="549" y="199"/>
                  </a:cubicBezTo>
                  <a:cubicBezTo>
                    <a:pt x="542" y="200"/>
                    <a:pt x="529" y="199"/>
                    <a:pt x="529" y="190"/>
                  </a:cubicBezTo>
                  <a:cubicBezTo>
                    <a:pt x="529" y="187"/>
                    <a:pt x="532" y="186"/>
                    <a:pt x="534" y="183"/>
                  </a:cubicBezTo>
                  <a:cubicBezTo>
                    <a:pt x="531" y="182"/>
                    <a:pt x="530" y="183"/>
                    <a:pt x="528" y="183"/>
                  </a:cubicBezTo>
                  <a:cubicBezTo>
                    <a:pt x="528" y="183"/>
                    <a:pt x="522" y="178"/>
                    <a:pt x="524" y="178"/>
                  </a:cubicBezTo>
                  <a:cubicBezTo>
                    <a:pt x="527" y="178"/>
                    <a:pt x="531" y="180"/>
                    <a:pt x="534" y="180"/>
                  </a:cubicBezTo>
                  <a:cubicBezTo>
                    <a:pt x="536" y="180"/>
                    <a:pt x="539" y="177"/>
                    <a:pt x="539" y="173"/>
                  </a:cubicBezTo>
                  <a:cubicBezTo>
                    <a:pt x="539" y="170"/>
                    <a:pt x="535" y="169"/>
                    <a:pt x="532" y="169"/>
                  </a:cubicBezTo>
                  <a:cubicBezTo>
                    <a:pt x="519" y="169"/>
                    <a:pt x="508" y="181"/>
                    <a:pt x="497" y="187"/>
                  </a:cubicBezTo>
                  <a:cubicBezTo>
                    <a:pt x="494" y="188"/>
                    <a:pt x="495" y="193"/>
                    <a:pt x="490" y="193"/>
                  </a:cubicBezTo>
                  <a:cubicBezTo>
                    <a:pt x="491" y="186"/>
                    <a:pt x="502" y="177"/>
                    <a:pt x="509" y="175"/>
                  </a:cubicBezTo>
                  <a:cubicBezTo>
                    <a:pt x="519" y="171"/>
                    <a:pt x="522" y="160"/>
                    <a:pt x="535" y="160"/>
                  </a:cubicBezTo>
                  <a:cubicBezTo>
                    <a:pt x="542" y="160"/>
                    <a:pt x="547" y="160"/>
                    <a:pt x="553" y="160"/>
                  </a:cubicBezTo>
                  <a:cubicBezTo>
                    <a:pt x="567" y="163"/>
                    <a:pt x="567" y="163"/>
                    <a:pt x="567" y="163"/>
                  </a:cubicBezTo>
                  <a:cubicBezTo>
                    <a:pt x="571" y="163"/>
                    <a:pt x="574" y="158"/>
                    <a:pt x="574" y="158"/>
                  </a:cubicBezTo>
                  <a:cubicBezTo>
                    <a:pt x="574" y="152"/>
                    <a:pt x="584" y="154"/>
                    <a:pt x="589" y="149"/>
                  </a:cubicBezTo>
                  <a:cubicBezTo>
                    <a:pt x="592" y="152"/>
                    <a:pt x="596" y="150"/>
                    <a:pt x="599" y="146"/>
                  </a:cubicBezTo>
                  <a:cubicBezTo>
                    <a:pt x="598" y="145"/>
                    <a:pt x="597" y="144"/>
                    <a:pt x="596" y="142"/>
                  </a:cubicBezTo>
                  <a:cubicBezTo>
                    <a:pt x="601" y="141"/>
                    <a:pt x="601" y="141"/>
                    <a:pt x="601" y="136"/>
                  </a:cubicBezTo>
                  <a:cubicBezTo>
                    <a:pt x="601" y="135"/>
                    <a:pt x="601" y="133"/>
                    <a:pt x="601" y="132"/>
                  </a:cubicBezTo>
                  <a:cubicBezTo>
                    <a:pt x="596" y="134"/>
                    <a:pt x="598" y="132"/>
                    <a:pt x="592" y="132"/>
                  </a:cubicBezTo>
                  <a:cubicBezTo>
                    <a:pt x="589" y="132"/>
                    <a:pt x="584" y="134"/>
                    <a:pt x="584" y="134"/>
                  </a:cubicBezTo>
                  <a:cubicBezTo>
                    <a:pt x="581" y="134"/>
                    <a:pt x="592" y="131"/>
                    <a:pt x="594" y="125"/>
                  </a:cubicBezTo>
                  <a:cubicBezTo>
                    <a:pt x="586" y="123"/>
                    <a:pt x="580" y="120"/>
                    <a:pt x="575" y="112"/>
                  </a:cubicBezTo>
                  <a:cubicBezTo>
                    <a:pt x="576" y="112"/>
                    <a:pt x="579" y="112"/>
                    <a:pt x="580" y="107"/>
                  </a:cubicBezTo>
                  <a:cubicBezTo>
                    <a:pt x="578" y="106"/>
                    <a:pt x="577" y="102"/>
                    <a:pt x="577" y="100"/>
                  </a:cubicBezTo>
                  <a:cubicBezTo>
                    <a:pt x="576" y="100"/>
                    <a:pt x="575" y="100"/>
                    <a:pt x="574" y="99"/>
                  </a:cubicBezTo>
                  <a:cubicBezTo>
                    <a:pt x="575" y="97"/>
                    <a:pt x="576" y="96"/>
                    <a:pt x="576" y="93"/>
                  </a:cubicBezTo>
                  <a:cubicBezTo>
                    <a:pt x="576" y="93"/>
                    <a:pt x="573" y="87"/>
                    <a:pt x="572" y="83"/>
                  </a:cubicBezTo>
                  <a:cubicBezTo>
                    <a:pt x="568" y="86"/>
                    <a:pt x="551" y="102"/>
                    <a:pt x="546" y="99"/>
                  </a:cubicBezTo>
                  <a:cubicBezTo>
                    <a:pt x="544" y="100"/>
                    <a:pt x="542" y="102"/>
                    <a:pt x="539" y="102"/>
                  </a:cubicBezTo>
                  <a:cubicBezTo>
                    <a:pt x="540" y="99"/>
                    <a:pt x="544" y="98"/>
                    <a:pt x="544" y="93"/>
                  </a:cubicBezTo>
                  <a:cubicBezTo>
                    <a:pt x="543" y="93"/>
                    <a:pt x="542" y="93"/>
                    <a:pt x="540" y="93"/>
                  </a:cubicBezTo>
                  <a:cubicBezTo>
                    <a:pt x="543" y="91"/>
                    <a:pt x="543" y="83"/>
                    <a:pt x="548" y="78"/>
                  </a:cubicBezTo>
                  <a:cubicBezTo>
                    <a:pt x="548" y="78"/>
                    <a:pt x="540" y="77"/>
                    <a:pt x="539" y="76"/>
                  </a:cubicBezTo>
                  <a:cubicBezTo>
                    <a:pt x="539" y="76"/>
                    <a:pt x="538" y="70"/>
                    <a:pt x="536" y="70"/>
                  </a:cubicBezTo>
                  <a:cubicBezTo>
                    <a:pt x="533" y="69"/>
                    <a:pt x="531" y="71"/>
                    <a:pt x="531" y="66"/>
                  </a:cubicBezTo>
                  <a:cubicBezTo>
                    <a:pt x="510" y="66"/>
                    <a:pt x="510" y="66"/>
                    <a:pt x="510" y="66"/>
                  </a:cubicBezTo>
                  <a:cubicBezTo>
                    <a:pt x="507" y="71"/>
                    <a:pt x="496" y="77"/>
                    <a:pt x="500" y="83"/>
                  </a:cubicBezTo>
                  <a:cubicBezTo>
                    <a:pt x="500" y="83"/>
                    <a:pt x="488" y="94"/>
                    <a:pt x="488" y="97"/>
                  </a:cubicBezTo>
                  <a:cubicBezTo>
                    <a:pt x="488" y="100"/>
                    <a:pt x="494" y="100"/>
                    <a:pt x="494" y="106"/>
                  </a:cubicBezTo>
                  <a:cubicBezTo>
                    <a:pt x="494" y="117"/>
                    <a:pt x="476" y="126"/>
                    <a:pt x="467" y="126"/>
                  </a:cubicBezTo>
                  <a:cubicBezTo>
                    <a:pt x="467" y="141"/>
                    <a:pt x="460" y="149"/>
                    <a:pt x="453" y="157"/>
                  </a:cubicBezTo>
                  <a:cubicBezTo>
                    <a:pt x="452" y="156"/>
                    <a:pt x="450" y="154"/>
                    <a:pt x="450" y="152"/>
                  </a:cubicBezTo>
                  <a:cubicBezTo>
                    <a:pt x="447" y="152"/>
                    <a:pt x="444" y="146"/>
                    <a:pt x="444" y="144"/>
                  </a:cubicBezTo>
                  <a:cubicBezTo>
                    <a:pt x="444" y="140"/>
                    <a:pt x="446" y="135"/>
                    <a:pt x="449" y="131"/>
                  </a:cubicBezTo>
                  <a:cubicBezTo>
                    <a:pt x="446" y="129"/>
                    <a:pt x="446" y="129"/>
                    <a:pt x="446" y="129"/>
                  </a:cubicBezTo>
                  <a:cubicBezTo>
                    <a:pt x="449" y="128"/>
                    <a:pt x="449" y="127"/>
                    <a:pt x="450" y="124"/>
                  </a:cubicBezTo>
                  <a:cubicBezTo>
                    <a:pt x="445" y="123"/>
                    <a:pt x="445" y="123"/>
                    <a:pt x="445" y="123"/>
                  </a:cubicBezTo>
                  <a:cubicBezTo>
                    <a:pt x="444" y="123"/>
                    <a:pt x="433" y="129"/>
                    <a:pt x="433" y="123"/>
                  </a:cubicBezTo>
                  <a:cubicBezTo>
                    <a:pt x="425" y="120"/>
                    <a:pt x="422" y="111"/>
                    <a:pt x="414" y="106"/>
                  </a:cubicBezTo>
                  <a:cubicBezTo>
                    <a:pt x="405" y="110"/>
                    <a:pt x="405" y="110"/>
                    <a:pt x="405" y="110"/>
                  </a:cubicBezTo>
                  <a:cubicBezTo>
                    <a:pt x="404" y="110"/>
                    <a:pt x="402" y="109"/>
                    <a:pt x="402" y="107"/>
                  </a:cubicBezTo>
                  <a:cubicBezTo>
                    <a:pt x="404" y="105"/>
                    <a:pt x="404" y="105"/>
                    <a:pt x="404" y="105"/>
                  </a:cubicBezTo>
                  <a:cubicBezTo>
                    <a:pt x="403" y="104"/>
                    <a:pt x="404" y="99"/>
                    <a:pt x="404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86"/>
                    <a:pt x="412" y="74"/>
                    <a:pt x="420" y="73"/>
                  </a:cubicBezTo>
                  <a:cubicBezTo>
                    <a:pt x="420" y="71"/>
                    <a:pt x="420" y="71"/>
                    <a:pt x="420" y="70"/>
                  </a:cubicBezTo>
                  <a:cubicBezTo>
                    <a:pt x="423" y="70"/>
                    <a:pt x="424" y="66"/>
                    <a:pt x="429" y="66"/>
                  </a:cubicBezTo>
                  <a:cubicBezTo>
                    <a:pt x="433" y="64"/>
                    <a:pt x="437" y="65"/>
                    <a:pt x="440" y="60"/>
                  </a:cubicBezTo>
                  <a:cubicBezTo>
                    <a:pt x="437" y="57"/>
                    <a:pt x="433" y="57"/>
                    <a:pt x="430" y="55"/>
                  </a:cubicBezTo>
                  <a:cubicBezTo>
                    <a:pt x="433" y="55"/>
                    <a:pt x="433" y="55"/>
                    <a:pt x="433" y="55"/>
                  </a:cubicBezTo>
                  <a:cubicBezTo>
                    <a:pt x="442" y="58"/>
                    <a:pt x="442" y="58"/>
                    <a:pt x="442" y="58"/>
                  </a:cubicBezTo>
                  <a:cubicBezTo>
                    <a:pt x="450" y="58"/>
                    <a:pt x="461" y="50"/>
                    <a:pt x="469" y="48"/>
                  </a:cubicBezTo>
                  <a:cubicBezTo>
                    <a:pt x="469" y="48"/>
                    <a:pt x="469" y="46"/>
                    <a:pt x="469" y="45"/>
                  </a:cubicBezTo>
                  <a:cubicBezTo>
                    <a:pt x="463" y="45"/>
                    <a:pt x="455" y="47"/>
                    <a:pt x="454" y="41"/>
                  </a:cubicBezTo>
                  <a:cubicBezTo>
                    <a:pt x="459" y="41"/>
                    <a:pt x="459" y="41"/>
                    <a:pt x="459" y="41"/>
                  </a:cubicBezTo>
                  <a:cubicBezTo>
                    <a:pt x="460" y="42"/>
                    <a:pt x="465" y="44"/>
                    <a:pt x="469" y="44"/>
                  </a:cubicBezTo>
                  <a:cubicBezTo>
                    <a:pt x="475" y="44"/>
                    <a:pt x="477" y="39"/>
                    <a:pt x="482" y="36"/>
                  </a:cubicBezTo>
                  <a:cubicBezTo>
                    <a:pt x="483" y="36"/>
                    <a:pt x="485" y="40"/>
                    <a:pt x="487" y="40"/>
                  </a:cubicBezTo>
                  <a:cubicBezTo>
                    <a:pt x="489" y="40"/>
                    <a:pt x="490" y="38"/>
                    <a:pt x="493" y="37"/>
                  </a:cubicBezTo>
                  <a:cubicBezTo>
                    <a:pt x="492" y="36"/>
                    <a:pt x="493" y="36"/>
                    <a:pt x="494" y="34"/>
                  </a:cubicBezTo>
                  <a:cubicBezTo>
                    <a:pt x="494" y="36"/>
                    <a:pt x="497" y="37"/>
                    <a:pt x="498" y="37"/>
                  </a:cubicBezTo>
                  <a:cubicBezTo>
                    <a:pt x="506" y="37"/>
                    <a:pt x="509" y="31"/>
                    <a:pt x="511" y="25"/>
                  </a:cubicBezTo>
                  <a:cubicBezTo>
                    <a:pt x="512" y="22"/>
                    <a:pt x="517" y="21"/>
                    <a:pt x="517" y="19"/>
                  </a:cubicBezTo>
                  <a:cubicBezTo>
                    <a:pt x="517" y="17"/>
                    <a:pt x="517" y="15"/>
                    <a:pt x="517" y="13"/>
                  </a:cubicBezTo>
                  <a:cubicBezTo>
                    <a:pt x="514" y="13"/>
                    <a:pt x="511" y="12"/>
                    <a:pt x="509" y="12"/>
                  </a:cubicBezTo>
                  <a:cubicBezTo>
                    <a:pt x="504" y="12"/>
                    <a:pt x="498" y="13"/>
                    <a:pt x="498" y="19"/>
                  </a:cubicBezTo>
                  <a:cubicBezTo>
                    <a:pt x="491" y="19"/>
                    <a:pt x="487" y="25"/>
                    <a:pt x="482" y="30"/>
                  </a:cubicBezTo>
                  <a:cubicBezTo>
                    <a:pt x="482" y="30"/>
                    <a:pt x="478" y="30"/>
                    <a:pt x="477" y="30"/>
                  </a:cubicBezTo>
                  <a:cubicBezTo>
                    <a:pt x="478" y="25"/>
                    <a:pt x="482" y="25"/>
                    <a:pt x="483" y="19"/>
                  </a:cubicBezTo>
                  <a:cubicBezTo>
                    <a:pt x="483" y="19"/>
                    <a:pt x="478" y="19"/>
                    <a:pt x="477" y="18"/>
                  </a:cubicBezTo>
                  <a:cubicBezTo>
                    <a:pt x="475" y="19"/>
                    <a:pt x="475" y="19"/>
                    <a:pt x="472" y="20"/>
                  </a:cubicBezTo>
                  <a:cubicBezTo>
                    <a:pt x="472" y="21"/>
                    <a:pt x="472" y="22"/>
                    <a:pt x="472" y="22"/>
                  </a:cubicBezTo>
                  <a:cubicBezTo>
                    <a:pt x="471" y="22"/>
                    <a:pt x="469" y="23"/>
                    <a:pt x="469" y="22"/>
                  </a:cubicBezTo>
                  <a:cubicBezTo>
                    <a:pt x="469" y="20"/>
                    <a:pt x="470" y="19"/>
                    <a:pt x="471" y="16"/>
                  </a:cubicBezTo>
                  <a:cubicBezTo>
                    <a:pt x="470" y="16"/>
                    <a:pt x="468" y="16"/>
                    <a:pt x="466" y="16"/>
                  </a:cubicBezTo>
                  <a:cubicBezTo>
                    <a:pt x="467" y="13"/>
                    <a:pt x="472" y="14"/>
                    <a:pt x="472" y="12"/>
                  </a:cubicBezTo>
                  <a:cubicBezTo>
                    <a:pt x="472" y="8"/>
                    <a:pt x="469" y="6"/>
                    <a:pt x="469" y="0"/>
                  </a:cubicBezTo>
                  <a:cubicBezTo>
                    <a:pt x="467" y="0"/>
                    <a:pt x="465" y="0"/>
                    <a:pt x="465" y="0"/>
                  </a:cubicBezTo>
                  <a:cubicBezTo>
                    <a:pt x="460" y="0"/>
                    <a:pt x="449" y="8"/>
                    <a:pt x="449" y="11"/>
                  </a:cubicBezTo>
                  <a:cubicBezTo>
                    <a:pt x="449" y="13"/>
                    <a:pt x="449" y="16"/>
                    <a:pt x="451" y="16"/>
                  </a:cubicBezTo>
                  <a:cubicBezTo>
                    <a:pt x="452" y="16"/>
                    <a:pt x="457" y="16"/>
                    <a:pt x="457" y="17"/>
                  </a:cubicBezTo>
                  <a:cubicBezTo>
                    <a:pt x="457" y="24"/>
                    <a:pt x="449" y="25"/>
                    <a:pt x="441" y="25"/>
                  </a:cubicBezTo>
                  <a:cubicBezTo>
                    <a:pt x="440" y="28"/>
                    <a:pt x="440" y="28"/>
                    <a:pt x="441" y="31"/>
                  </a:cubicBezTo>
                  <a:cubicBezTo>
                    <a:pt x="436" y="31"/>
                    <a:pt x="436" y="31"/>
                    <a:pt x="436" y="31"/>
                  </a:cubicBezTo>
                  <a:cubicBezTo>
                    <a:pt x="436" y="30"/>
                    <a:pt x="436" y="29"/>
                    <a:pt x="436" y="28"/>
                  </a:cubicBezTo>
                  <a:cubicBezTo>
                    <a:pt x="436" y="26"/>
                    <a:pt x="437" y="25"/>
                    <a:pt x="437" y="23"/>
                  </a:cubicBezTo>
                  <a:cubicBezTo>
                    <a:pt x="433" y="23"/>
                    <a:pt x="433" y="23"/>
                    <a:pt x="433" y="23"/>
                  </a:cubicBezTo>
                  <a:cubicBezTo>
                    <a:pt x="433" y="24"/>
                    <a:pt x="431" y="25"/>
                    <a:pt x="430" y="25"/>
                  </a:cubicBezTo>
                  <a:cubicBezTo>
                    <a:pt x="429" y="28"/>
                    <a:pt x="428" y="30"/>
                    <a:pt x="425" y="30"/>
                  </a:cubicBezTo>
                  <a:cubicBezTo>
                    <a:pt x="424" y="30"/>
                    <a:pt x="422" y="27"/>
                    <a:pt x="419" y="27"/>
                  </a:cubicBezTo>
                  <a:cubicBezTo>
                    <a:pt x="415" y="27"/>
                    <a:pt x="414" y="29"/>
                    <a:pt x="409" y="29"/>
                  </a:cubicBezTo>
                  <a:cubicBezTo>
                    <a:pt x="403" y="29"/>
                    <a:pt x="399" y="24"/>
                    <a:pt x="392" y="24"/>
                  </a:cubicBezTo>
                  <a:cubicBezTo>
                    <a:pt x="377" y="28"/>
                    <a:pt x="377" y="28"/>
                    <a:pt x="377" y="28"/>
                  </a:cubicBezTo>
                  <a:cubicBezTo>
                    <a:pt x="375" y="33"/>
                    <a:pt x="375" y="33"/>
                    <a:pt x="375" y="33"/>
                  </a:cubicBezTo>
                  <a:cubicBezTo>
                    <a:pt x="371" y="33"/>
                    <a:pt x="370" y="28"/>
                    <a:pt x="367" y="28"/>
                  </a:cubicBezTo>
                  <a:cubicBezTo>
                    <a:pt x="363" y="28"/>
                    <a:pt x="359" y="31"/>
                    <a:pt x="355" y="31"/>
                  </a:cubicBezTo>
                  <a:cubicBezTo>
                    <a:pt x="349" y="31"/>
                    <a:pt x="345" y="31"/>
                    <a:pt x="340" y="28"/>
                  </a:cubicBezTo>
                  <a:cubicBezTo>
                    <a:pt x="343" y="25"/>
                    <a:pt x="345" y="25"/>
                    <a:pt x="347" y="23"/>
                  </a:cubicBezTo>
                  <a:cubicBezTo>
                    <a:pt x="343" y="20"/>
                    <a:pt x="323" y="15"/>
                    <a:pt x="320" y="15"/>
                  </a:cubicBezTo>
                  <a:cubicBezTo>
                    <a:pt x="320" y="15"/>
                    <a:pt x="317" y="16"/>
                    <a:pt x="315" y="16"/>
                  </a:cubicBezTo>
                  <a:cubicBezTo>
                    <a:pt x="313" y="17"/>
                    <a:pt x="306" y="18"/>
                    <a:pt x="306" y="16"/>
                  </a:cubicBezTo>
                  <a:cubicBezTo>
                    <a:pt x="303" y="17"/>
                    <a:pt x="302" y="19"/>
                    <a:pt x="298" y="19"/>
                  </a:cubicBezTo>
                  <a:cubicBezTo>
                    <a:pt x="295" y="19"/>
                    <a:pt x="293" y="14"/>
                    <a:pt x="294" y="12"/>
                  </a:cubicBezTo>
                  <a:cubicBezTo>
                    <a:pt x="290" y="13"/>
                    <a:pt x="287" y="16"/>
                    <a:pt x="282" y="15"/>
                  </a:cubicBezTo>
                  <a:cubicBezTo>
                    <a:pt x="263" y="15"/>
                    <a:pt x="263" y="15"/>
                    <a:pt x="263" y="15"/>
                  </a:cubicBezTo>
                  <a:cubicBezTo>
                    <a:pt x="240" y="22"/>
                    <a:pt x="240" y="22"/>
                    <a:pt x="240" y="22"/>
                  </a:cubicBezTo>
                  <a:cubicBezTo>
                    <a:pt x="234" y="22"/>
                    <a:pt x="231" y="15"/>
                    <a:pt x="225" y="15"/>
                  </a:cubicBezTo>
                  <a:cubicBezTo>
                    <a:pt x="223" y="15"/>
                    <a:pt x="222" y="16"/>
                    <a:pt x="220" y="15"/>
                  </a:cubicBezTo>
                  <a:cubicBezTo>
                    <a:pt x="219" y="15"/>
                    <a:pt x="216" y="14"/>
                    <a:pt x="214" y="13"/>
                  </a:cubicBezTo>
                  <a:cubicBezTo>
                    <a:pt x="204" y="16"/>
                    <a:pt x="204" y="16"/>
                    <a:pt x="204" y="16"/>
                  </a:cubicBezTo>
                  <a:cubicBezTo>
                    <a:pt x="192" y="16"/>
                    <a:pt x="178" y="8"/>
                    <a:pt x="167" y="8"/>
                  </a:cubicBezTo>
                  <a:cubicBezTo>
                    <a:pt x="167" y="8"/>
                    <a:pt x="160" y="8"/>
                    <a:pt x="156" y="8"/>
                  </a:cubicBezTo>
                  <a:cubicBezTo>
                    <a:pt x="157" y="7"/>
                    <a:pt x="153" y="8"/>
                    <a:pt x="148" y="8"/>
                  </a:cubicBezTo>
                  <a:cubicBezTo>
                    <a:pt x="143" y="8"/>
                    <a:pt x="143" y="9"/>
                    <a:pt x="138" y="9"/>
                  </a:cubicBezTo>
                  <a:cubicBezTo>
                    <a:pt x="121" y="9"/>
                    <a:pt x="110" y="16"/>
                    <a:pt x="94" y="20"/>
                  </a:cubicBezTo>
                  <a:cubicBezTo>
                    <a:pt x="89" y="24"/>
                    <a:pt x="85" y="26"/>
                    <a:pt x="81" y="30"/>
                  </a:cubicBezTo>
                  <a:cubicBezTo>
                    <a:pt x="84" y="34"/>
                    <a:pt x="92" y="33"/>
                    <a:pt x="93" y="40"/>
                  </a:cubicBezTo>
                  <a:cubicBezTo>
                    <a:pt x="92" y="41"/>
                    <a:pt x="88" y="39"/>
                    <a:pt x="86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2" y="45"/>
                    <a:pt x="55" y="50"/>
                    <a:pt x="53" y="52"/>
                  </a:cubicBezTo>
                  <a:cubicBezTo>
                    <a:pt x="55" y="50"/>
                    <a:pt x="60" y="54"/>
                    <a:pt x="63" y="54"/>
                  </a:cubicBezTo>
                  <a:cubicBezTo>
                    <a:pt x="65" y="54"/>
                    <a:pt x="68" y="51"/>
                    <a:pt x="69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1" y="63"/>
                    <a:pt x="56" y="55"/>
                    <a:pt x="48" y="65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0" y="63"/>
                    <a:pt x="37" y="66"/>
                    <a:pt x="33" y="69"/>
                  </a:cubicBezTo>
                  <a:cubicBezTo>
                    <a:pt x="26" y="75"/>
                    <a:pt x="20" y="81"/>
                    <a:pt x="14" y="86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20" y="89"/>
                    <a:pt x="24" y="84"/>
                    <a:pt x="31" y="83"/>
                  </a:cubicBezTo>
                  <a:cubicBezTo>
                    <a:pt x="29" y="87"/>
                    <a:pt x="19" y="93"/>
                    <a:pt x="19" y="96"/>
                  </a:cubicBezTo>
                  <a:cubicBezTo>
                    <a:pt x="19" y="98"/>
                    <a:pt x="30" y="99"/>
                    <a:pt x="31" y="99"/>
                  </a:cubicBezTo>
                  <a:cubicBezTo>
                    <a:pt x="33" y="99"/>
                    <a:pt x="36" y="95"/>
                    <a:pt x="38" y="94"/>
                  </a:cubicBezTo>
                  <a:cubicBezTo>
                    <a:pt x="39" y="95"/>
                    <a:pt x="40" y="96"/>
                    <a:pt x="43" y="98"/>
                  </a:cubicBezTo>
                  <a:cubicBezTo>
                    <a:pt x="35" y="103"/>
                    <a:pt x="27" y="110"/>
                    <a:pt x="17" y="113"/>
                  </a:cubicBezTo>
                  <a:cubicBezTo>
                    <a:pt x="14" y="114"/>
                    <a:pt x="6" y="114"/>
                    <a:pt x="3" y="117"/>
                  </a:cubicBezTo>
                  <a:cubicBezTo>
                    <a:pt x="0" y="120"/>
                    <a:pt x="3" y="118"/>
                    <a:pt x="2" y="122"/>
                  </a:cubicBezTo>
                  <a:cubicBezTo>
                    <a:pt x="4" y="123"/>
                    <a:pt x="4" y="123"/>
                    <a:pt x="4" y="123"/>
                  </a:cubicBezTo>
                  <a:cubicBezTo>
                    <a:pt x="12" y="119"/>
                    <a:pt x="16" y="120"/>
                    <a:pt x="24" y="115"/>
                  </a:cubicBezTo>
                  <a:cubicBezTo>
                    <a:pt x="33" y="112"/>
                    <a:pt x="35" y="110"/>
                    <a:pt x="45" y="106"/>
                  </a:cubicBezTo>
                  <a:cubicBezTo>
                    <a:pt x="48" y="105"/>
                    <a:pt x="52" y="100"/>
                    <a:pt x="57" y="98"/>
                  </a:cubicBezTo>
                  <a:cubicBezTo>
                    <a:pt x="58" y="98"/>
                    <a:pt x="64" y="100"/>
                    <a:pt x="66" y="97"/>
                  </a:cubicBezTo>
                  <a:cubicBezTo>
                    <a:pt x="68" y="94"/>
                    <a:pt x="67" y="90"/>
                    <a:pt x="72" y="89"/>
                  </a:cubicBezTo>
                  <a:cubicBezTo>
                    <a:pt x="79" y="87"/>
                    <a:pt x="85" y="83"/>
                    <a:pt x="92" y="78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97" y="88"/>
                    <a:pt x="90" y="79"/>
                    <a:pt x="83" y="87"/>
                  </a:cubicBezTo>
                  <a:cubicBezTo>
                    <a:pt x="84" y="88"/>
                    <a:pt x="80" y="94"/>
                    <a:pt x="81" y="94"/>
                  </a:cubicBezTo>
                  <a:cubicBezTo>
                    <a:pt x="86" y="94"/>
                    <a:pt x="104" y="89"/>
                    <a:pt x="108" y="83"/>
                  </a:cubicBezTo>
                  <a:cubicBezTo>
                    <a:pt x="110" y="82"/>
                    <a:pt x="110" y="77"/>
                    <a:pt x="114" y="77"/>
                  </a:cubicBezTo>
                  <a:cubicBezTo>
                    <a:pt x="118" y="77"/>
                    <a:pt x="118" y="81"/>
                    <a:pt x="120" y="83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34" y="88"/>
                    <a:pt x="143" y="89"/>
                    <a:pt x="154" y="92"/>
                  </a:cubicBezTo>
                  <a:cubicBezTo>
                    <a:pt x="154" y="98"/>
                    <a:pt x="156" y="96"/>
                    <a:pt x="158" y="102"/>
                  </a:cubicBezTo>
                  <a:cubicBezTo>
                    <a:pt x="161" y="95"/>
                    <a:pt x="161" y="95"/>
                    <a:pt x="161" y="95"/>
                  </a:cubicBezTo>
                  <a:cubicBezTo>
                    <a:pt x="162" y="98"/>
                    <a:pt x="167" y="98"/>
                    <a:pt x="170" y="97"/>
                  </a:cubicBezTo>
                  <a:cubicBezTo>
                    <a:pt x="170" y="99"/>
                    <a:pt x="169" y="112"/>
                    <a:pt x="171" y="113"/>
                  </a:cubicBezTo>
                  <a:cubicBezTo>
                    <a:pt x="171" y="116"/>
                    <a:pt x="169" y="123"/>
                    <a:pt x="171" y="124"/>
                  </a:cubicBezTo>
                  <a:cubicBezTo>
                    <a:pt x="171" y="124"/>
                    <a:pt x="171" y="124"/>
                    <a:pt x="171" y="124"/>
                  </a:cubicBezTo>
                  <a:cubicBezTo>
                    <a:pt x="171" y="124"/>
                    <a:pt x="171" y="124"/>
                    <a:pt x="171" y="124"/>
                  </a:cubicBezTo>
                  <a:cubicBezTo>
                    <a:pt x="170" y="126"/>
                    <a:pt x="165" y="127"/>
                    <a:pt x="167" y="129"/>
                  </a:cubicBezTo>
                  <a:cubicBezTo>
                    <a:pt x="166" y="132"/>
                    <a:pt x="163" y="131"/>
                    <a:pt x="163" y="135"/>
                  </a:cubicBezTo>
                  <a:cubicBezTo>
                    <a:pt x="163" y="135"/>
                    <a:pt x="164" y="136"/>
                    <a:pt x="165" y="137"/>
                  </a:cubicBezTo>
                  <a:cubicBezTo>
                    <a:pt x="164" y="139"/>
                    <a:pt x="164" y="139"/>
                    <a:pt x="164" y="139"/>
                  </a:cubicBezTo>
                  <a:cubicBezTo>
                    <a:pt x="164" y="139"/>
                    <a:pt x="167" y="143"/>
                    <a:pt x="167" y="145"/>
                  </a:cubicBezTo>
                  <a:cubicBezTo>
                    <a:pt x="167" y="146"/>
                    <a:pt x="171" y="146"/>
                    <a:pt x="173" y="146"/>
                  </a:cubicBezTo>
                  <a:cubicBezTo>
                    <a:pt x="171" y="149"/>
                    <a:pt x="164" y="151"/>
                    <a:pt x="164" y="155"/>
                  </a:cubicBezTo>
                  <a:cubicBezTo>
                    <a:pt x="164" y="158"/>
                    <a:pt x="171" y="162"/>
                    <a:pt x="175" y="163"/>
                  </a:cubicBezTo>
                  <a:cubicBezTo>
                    <a:pt x="175" y="164"/>
                    <a:pt x="183" y="169"/>
                    <a:pt x="181" y="174"/>
                  </a:cubicBezTo>
                  <a:cubicBezTo>
                    <a:pt x="181" y="174"/>
                    <a:pt x="179" y="189"/>
                    <a:pt x="173" y="191"/>
                  </a:cubicBezTo>
                  <a:cubicBezTo>
                    <a:pt x="173" y="188"/>
                    <a:pt x="175" y="184"/>
                    <a:pt x="175" y="181"/>
                  </a:cubicBezTo>
                  <a:cubicBezTo>
                    <a:pt x="175" y="181"/>
                    <a:pt x="169" y="180"/>
                    <a:pt x="167" y="180"/>
                  </a:cubicBezTo>
                  <a:cubicBezTo>
                    <a:pt x="166" y="182"/>
                    <a:pt x="165" y="186"/>
                    <a:pt x="165" y="191"/>
                  </a:cubicBezTo>
                  <a:cubicBezTo>
                    <a:pt x="159" y="195"/>
                    <a:pt x="160" y="204"/>
                    <a:pt x="155" y="208"/>
                  </a:cubicBezTo>
                  <a:cubicBezTo>
                    <a:pt x="147" y="218"/>
                    <a:pt x="142" y="232"/>
                    <a:pt x="134" y="243"/>
                  </a:cubicBezTo>
                  <a:cubicBezTo>
                    <a:pt x="132" y="248"/>
                    <a:pt x="132" y="251"/>
                    <a:pt x="132" y="256"/>
                  </a:cubicBezTo>
                  <a:cubicBezTo>
                    <a:pt x="132" y="257"/>
                    <a:pt x="133" y="262"/>
                    <a:pt x="133" y="263"/>
                  </a:cubicBezTo>
                  <a:cubicBezTo>
                    <a:pt x="134" y="262"/>
                    <a:pt x="137" y="283"/>
                    <a:pt x="137" y="290"/>
                  </a:cubicBezTo>
                  <a:cubicBezTo>
                    <a:pt x="137" y="290"/>
                    <a:pt x="136" y="292"/>
                    <a:pt x="136" y="295"/>
                  </a:cubicBezTo>
                  <a:cubicBezTo>
                    <a:pt x="143" y="295"/>
                    <a:pt x="149" y="301"/>
                    <a:pt x="154" y="304"/>
                  </a:cubicBezTo>
                  <a:cubicBezTo>
                    <a:pt x="154" y="305"/>
                    <a:pt x="154" y="321"/>
                    <a:pt x="154" y="321"/>
                  </a:cubicBezTo>
                  <a:cubicBezTo>
                    <a:pt x="155" y="327"/>
                    <a:pt x="163" y="340"/>
                    <a:pt x="163" y="344"/>
                  </a:cubicBezTo>
                  <a:cubicBezTo>
                    <a:pt x="163" y="349"/>
                    <a:pt x="161" y="351"/>
                    <a:pt x="156" y="351"/>
                  </a:cubicBezTo>
                  <a:cubicBezTo>
                    <a:pt x="158" y="359"/>
                    <a:pt x="171" y="360"/>
                    <a:pt x="171" y="368"/>
                  </a:cubicBezTo>
                  <a:cubicBezTo>
                    <a:pt x="171" y="371"/>
                    <a:pt x="168" y="372"/>
                    <a:pt x="168" y="375"/>
                  </a:cubicBezTo>
                  <a:cubicBezTo>
                    <a:pt x="168" y="379"/>
                    <a:pt x="176" y="383"/>
                    <a:pt x="179" y="386"/>
                  </a:cubicBezTo>
                  <a:cubicBezTo>
                    <a:pt x="179" y="388"/>
                    <a:pt x="179" y="391"/>
                    <a:pt x="180" y="394"/>
                  </a:cubicBezTo>
                  <a:cubicBezTo>
                    <a:pt x="182" y="393"/>
                    <a:pt x="185" y="391"/>
                    <a:pt x="185" y="388"/>
                  </a:cubicBezTo>
                  <a:cubicBezTo>
                    <a:pt x="185" y="385"/>
                    <a:pt x="182" y="381"/>
                    <a:pt x="179" y="381"/>
                  </a:cubicBezTo>
                  <a:cubicBezTo>
                    <a:pt x="179" y="378"/>
                    <a:pt x="179" y="378"/>
                    <a:pt x="179" y="375"/>
                  </a:cubicBezTo>
                  <a:cubicBezTo>
                    <a:pt x="175" y="373"/>
                    <a:pt x="179" y="367"/>
                    <a:pt x="177" y="363"/>
                  </a:cubicBezTo>
                  <a:cubicBezTo>
                    <a:pt x="176" y="361"/>
                    <a:pt x="171" y="355"/>
                    <a:pt x="171" y="352"/>
                  </a:cubicBezTo>
                  <a:cubicBezTo>
                    <a:pt x="171" y="343"/>
                    <a:pt x="163" y="337"/>
                    <a:pt x="163" y="328"/>
                  </a:cubicBezTo>
                  <a:cubicBezTo>
                    <a:pt x="163" y="324"/>
                    <a:pt x="164" y="320"/>
                    <a:pt x="166" y="317"/>
                  </a:cubicBezTo>
                  <a:cubicBezTo>
                    <a:pt x="169" y="319"/>
                    <a:pt x="169" y="320"/>
                    <a:pt x="173" y="320"/>
                  </a:cubicBezTo>
                  <a:cubicBezTo>
                    <a:pt x="175" y="326"/>
                    <a:pt x="175" y="332"/>
                    <a:pt x="178" y="339"/>
                  </a:cubicBezTo>
                  <a:cubicBezTo>
                    <a:pt x="179" y="344"/>
                    <a:pt x="182" y="345"/>
                    <a:pt x="184" y="352"/>
                  </a:cubicBezTo>
                  <a:cubicBezTo>
                    <a:pt x="184" y="353"/>
                    <a:pt x="190" y="366"/>
                    <a:pt x="190" y="366"/>
                  </a:cubicBezTo>
                  <a:cubicBezTo>
                    <a:pt x="190" y="370"/>
                    <a:pt x="195" y="371"/>
                    <a:pt x="196" y="374"/>
                  </a:cubicBezTo>
                  <a:cubicBezTo>
                    <a:pt x="200" y="385"/>
                    <a:pt x="211" y="389"/>
                    <a:pt x="211" y="404"/>
                  </a:cubicBezTo>
                  <a:cubicBezTo>
                    <a:pt x="211" y="408"/>
                    <a:pt x="207" y="410"/>
                    <a:pt x="207" y="413"/>
                  </a:cubicBezTo>
                  <a:cubicBezTo>
                    <a:pt x="207" y="416"/>
                    <a:pt x="211" y="423"/>
                    <a:pt x="212" y="424"/>
                  </a:cubicBezTo>
                  <a:cubicBezTo>
                    <a:pt x="214" y="424"/>
                    <a:pt x="221" y="430"/>
                    <a:pt x="230" y="433"/>
                  </a:cubicBezTo>
                  <a:cubicBezTo>
                    <a:pt x="231" y="433"/>
                    <a:pt x="231" y="437"/>
                    <a:pt x="233" y="438"/>
                  </a:cubicBezTo>
                  <a:cubicBezTo>
                    <a:pt x="236" y="441"/>
                    <a:pt x="238" y="442"/>
                    <a:pt x="241" y="444"/>
                  </a:cubicBezTo>
                  <a:cubicBezTo>
                    <a:pt x="241" y="444"/>
                    <a:pt x="261" y="453"/>
                    <a:pt x="266" y="453"/>
                  </a:cubicBezTo>
                  <a:cubicBezTo>
                    <a:pt x="272" y="453"/>
                    <a:pt x="273" y="447"/>
                    <a:pt x="278" y="447"/>
                  </a:cubicBezTo>
                  <a:cubicBezTo>
                    <a:pt x="284" y="447"/>
                    <a:pt x="288" y="454"/>
                    <a:pt x="290" y="458"/>
                  </a:cubicBezTo>
                  <a:cubicBezTo>
                    <a:pt x="291" y="459"/>
                    <a:pt x="294" y="463"/>
                    <a:pt x="294" y="463"/>
                  </a:cubicBezTo>
                  <a:cubicBezTo>
                    <a:pt x="298" y="464"/>
                    <a:pt x="317" y="469"/>
                    <a:pt x="322" y="471"/>
                  </a:cubicBezTo>
                  <a:cubicBezTo>
                    <a:pt x="330" y="475"/>
                    <a:pt x="331" y="484"/>
                    <a:pt x="337" y="490"/>
                  </a:cubicBezTo>
                  <a:cubicBezTo>
                    <a:pt x="336" y="491"/>
                    <a:pt x="336" y="500"/>
                    <a:pt x="339" y="502"/>
                  </a:cubicBezTo>
                  <a:cubicBezTo>
                    <a:pt x="339" y="502"/>
                    <a:pt x="345" y="506"/>
                    <a:pt x="347" y="506"/>
                  </a:cubicBezTo>
                  <a:cubicBezTo>
                    <a:pt x="347" y="505"/>
                    <a:pt x="351" y="513"/>
                    <a:pt x="356" y="513"/>
                  </a:cubicBezTo>
                  <a:cubicBezTo>
                    <a:pt x="357" y="513"/>
                    <a:pt x="367" y="522"/>
                    <a:pt x="371" y="522"/>
                  </a:cubicBezTo>
                  <a:cubicBezTo>
                    <a:pt x="372" y="522"/>
                    <a:pt x="374" y="521"/>
                    <a:pt x="374" y="519"/>
                  </a:cubicBezTo>
                  <a:cubicBezTo>
                    <a:pt x="374" y="514"/>
                    <a:pt x="375" y="508"/>
                    <a:pt x="381" y="506"/>
                  </a:cubicBezTo>
                  <a:cubicBezTo>
                    <a:pt x="384" y="511"/>
                    <a:pt x="386" y="511"/>
                    <a:pt x="390" y="513"/>
                  </a:cubicBezTo>
                  <a:cubicBezTo>
                    <a:pt x="388" y="515"/>
                    <a:pt x="387" y="516"/>
                    <a:pt x="387" y="519"/>
                  </a:cubicBezTo>
                  <a:cubicBezTo>
                    <a:pt x="387" y="520"/>
                    <a:pt x="391" y="524"/>
                    <a:pt x="392" y="524"/>
                  </a:cubicBezTo>
                  <a:cubicBezTo>
                    <a:pt x="392" y="524"/>
                    <a:pt x="392" y="524"/>
                    <a:pt x="392" y="524"/>
                  </a:cubicBezTo>
                  <a:cubicBezTo>
                    <a:pt x="392" y="526"/>
                    <a:pt x="393" y="546"/>
                    <a:pt x="393" y="549"/>
                  </a:cubicBezTo>
                  <a:cubicBezTo>
                    <a:pt x="393" y="552"/>
                    <a:pt x="388" y="562"/>
                    <a:pt x="384" y="562"/>
                  </a:cubicBezTo>
                  <a:cubicBezTo>
                    <a:pt x="383" y="563"/>
                    <a:pt x="380" y="573"/>
                    <a:pt x="378" y="573"/>
                  </a:cubicBezTo>
                  <a:cubicBezTo>
                    <a:pt x="374" y="580"/>
                    <a:pt x="366" y="590"/>
                    <a:pt x="366" y="597"/>
                  </a:cubicBezTo>
                  <a:cubicBezTo>
                    <a:pt x="366" y="600"/>
                    <a:pt x="368" y="602"/>
                    <a:pt x="371" y="602"/>
                  </a:cubicBezTo>
                  <a:cubicBezTo>
                    <a:pt x="373" y="602"/>
                    <a:pt x="375" y="599"/>
                    <a:pt x="375" y="601"/>
                  </a:cubicBezTo>
                  <a:cubicBezTo>
                    <a:pt x="375" y="604"/>
                    <a:pt x="374" y="609"/>
                    <a:pt x="373" y="609"/>
                  </a:cubicBezTo>
                  <a:cubicBezTo>
                    <a:pt x="370" y="612"/>
                    <a:pt x="367" y="612"/>
                    <a:pt x="367" y="619"/>
                  </a:cubicBezTo>
                  <a:cubicBezTo>
                    <a:pt x="367" y="621"/>
                    <a:pt x="365" y="630"/>
                    <a:pt x="365" y="630"/>
                  </a:cubicBezTo>
                  <a:cubicBezTo>
                    <a:pt x="367" y="635"/>
                    <a:pt x="371" y="635"/>
                    <a:pt x="374" y="638"/>
                  </a:cubicBezTo>
                  <a:cubicBezTo>
                    <a:pt x="377" y="639"/>
                    <a:pt x="379" y="643"/>
                    <a:pt x="380" y="646"/>
                  </a:cubicBezTo>
                  <a:cubicBezTo>
                    <a:pt x="380" y="650"/>
                    <a:pt x="395" y="678"/>
                    <a:pt x="396" y="682"/>
                  </a:cubicBezTo>
                  <a:cubicBezTo>
                    <a:pt x="397" y="686"/>
                    <a:pt x="403" y="687"/>
                    <a:pt x="404" y="690"/>
                  </a:cubicBezTo>
                  <a:cubicBezTo>
                    <a:pt x="406" y="695"/>
                    <a:pt x="401" y="700"/>
                    <a:pt x="405" y="702"/>
                  </a:cubicBezTo>
                  <a:cubicBezTo>
                    <a:pt x="411" y="707"/>
                    <a:pt x="416" y="713"/>
                    <a:pt x="419" y="714"/>
                  </a:cubicBezTo>
                  <a:cubicBezTo>
                    <a:pt x="419" y="717"/>
                    <a:pt x="433" y="724"/>
                    <a:pt x="436" y="724"/>
                  </a:cubicBezTo>
                  <a:cubicBezTo>
                    <a:pt x="442" y="726"/>
                    <a:pt x="442" y="735"/>
                    <a:pt x="449" y="735"/>
                  </a:cubicBezTo>
                  <a:cubicBezTo>
                    <a:pt x="449" y="748"/>
                    <a:pt x="454" y="756"/>
                    <a:pt x="454" y="767"/>
                  </a:cubicBezTo>
                  <a:cubicBezTo>
                    <a:pt x="454" y="771"/>
                    <a:pt x="452" y="773"/>
                    <a:pt x="452" y="777"/>
                  </a:cubicBezTo>
                  <a:cubicBezTo>
                    <a:pt x="452" y="786"/>
                    <a:pt x="455" y="791"/>
                    <a:pt x="455" y="800"/>
                  </a:cubicBezTo>
                  <a:cubicBezTo>
                    <a:pt x="455" y="808"/>
                    <a:pt x="453" y="823"/>
                    <a:pt x="453" y="825"/>
                  </a:cubicBezTo>
                  <a:cubicBezTo>
                    <a:pt x="453" y="829"/>
                    <a:pt x="455" y="829"/>
                    <a:pt x="455" y="832"/>
                  </a:cubicBezTo>
                  <a:cubicBezTo>
                    <a:pt x="455" y="835"/>
                    <a:pt x="456" y="851"/>
                    <a:pt x="457" y="851"/>
                  </a:cubicBezTo>
                  <a:cubicBezTo>
                    <a:pt x="459" y="855"/>
                    <a:pt x="457" y="876"/>
                    <a:pt x="457" y="886"/>
                  </a:cubicBezTo>
                  <a:cubicBezTo>
                    <a:pt x="457" y="890"/>
                    <a:pt x="453" y="891"/>
                    <a:pt x="453" y="894"/>
                  </a:cubicBezTo>
                  <a:cubicBezTo>
                    <a:pt x="453" y="901"/>
                    <a:pt x="461" y="910"/>
                    <a:pt x="461" y="914"/>
                  </a:cubicBezTo>
                  <a:cubicBezTo>
                    <a:pt x="461" y="917"/>
                    <a:pt x="460" y="919"/>
                    <a:pt x="460" y="922"/>
                  </a:cubicBezTo>
                  <a:cubicBezTo>
                    <a:pt x="460" y="931"/>
                    <a:pt x="464" y="932"/>
                    <a:pt x="471" y="932"/>
                  </a:cubicBezTo>
                  <a:cubicBezTo>
                    <a:pt x="472" y="939"/>
                    <a:pt x="473" y="943"/>
                    <a:pt x="473" y="948"/>
                  </a:cubicBezTo>
                  <a:cubicBezTo>
                    <a:pt x="473" y="950"/>
                    <a:pt x="475" y="956"/>
                    <a:pt x="475" y="958"/>
                  </a:cubicBezTo>
                  <a:cubicBezTo>
                    <a:pt x="475" y="962"/>
                    <a:pt x="476" y="963"/>
                    <a:pt x="477" y="967"/>
                  </a:cubicBezTo>
                  <a:cubicBezTo>
                    <a:pt x="472" y="969"/>
                    <a:pt x="466" y="968"/>
                    <a:pt x="465" y="974"/>
                  </a:cubicBezTo>
                  <a:cubicBezTo>
                    <a:pt x="469" y="974"/>
                    <a:pt x="476" y="974"/>
                    <a:pt x="477" y="976"/>
                  </a:cubicBezTo>
                  <a:cubicBezTo>
                    <a:pt x="477" y="978"/>
                    <a:pt x="477" y="980"/>
                    <a:pt x="475" y="980"/>
                  </a:cubicBezTo>
                  <a:cubicBezTo>
                    <a:pt x="474" y="981"/>
                    <a:pt x="474" y="981"/>
                    <a:pt x="474" y="981"/>
                  </a:cubicBezTo>
                  <a:cubicBezTo>
                    <a:pt x="475" y="983"/>
                    <a:pt x="478" y="985"/>
                    <a:pt x="479" y="985"/>
                  </a:cubicBezTo>
                  <a:cubicBezTo>
                    <a:pt x="479" y="984"/>
                    <a:pt x="486" y="1004"/>
                    <a:pt x="492" y="1005"/>
                  </a:cubicBezTo>
                  <a:cubicBezTo>
                    <a:pt x="492" y="1013"/>
                    <a:pt x="500" y="1011"/>
                    <a:pt x="501" y="1015"/>
                  </a:cubicBezTo>
                  <a:cubicBezTo>
                    <a:pt x="500" y="1015"/>
                    <a:pt x="499" y="1016"/>
                    <a:pt x="498" y="1016"/>
                  </a:cubicBezTo>
                  <a:cubicBezTo>
                    <a:pt x="499" y="1019"/>
                    <a:pt x="503" y="1021"/>
                    <a:pt x="509" y="1021"/>
                  </a:cubicBezTo>
                  <a:cubicBezTo>
                    <a:pt x="512" y="1024"/>
                    <a:pt x="512" y="1030"/>
                    <a:pt x="514" y="1026"/>
                  </a:cubicBezTo>
                  <a:cubicBezTo>
                    <a:pt x="515" y="1020"/>
                    <a:pt x="517" y="1020"/>
                    <a:pt x="521" y="1019"/>
                  </a:cubicBezTo>
                  <a:cubicBezTo>
                    <a:pt x="520" y="1017"/>
                    <a:pt x="519" y="1016"/>
                    <a:pt x="520" y="1015"/>
                  </a:cubicBezTo>
                  <a:cubicBezTo>
                    <a:pt x="520" y="1015"/>
                    <a:pt x="518" y="1005"/>
                    <a:pt x="518" y="1004"/>
                  </a:cubicBezTo>
                  <a:cubicBezTo>
                    <a:pt x="518" y="1002"/>
                    <a:pt x="521" y="999"/>
                    <a:pt x="523" y="999"/>
                  </a:cubicBezTo>
                  <a:cubicBezTo>
                    <a:pt x="520" y="991"/>
                    <a:pt x="520" y="991"/>
                    <a:pt x="520" y="991"/>
                  </a:cubicBezTo>
                  <a:cubicBezTo>
                    <a:pt x="520" y="991"/>
                    <a:pt x="525" y="986"/>
                    <a:pt x="527" y="985"/>
                  </a:cubicBezTo>
                  <a:cubicBezTo>
                    <a:pt x="527" y="974"/>
                    <a:pt x="527" y="974"/>
                    <a:pt x="527" y="974"/>
                  </a:cubicBezTo>
                  <a:cubicBezTo>
                    <a:pt x="519" y="974"/>
                    <a:pt x="512" y="971"/>
                    <a:pt x="512" y="964"/>
                  </a:cubicBezTo>
                  <a:cubicBezTo>
                    <a:pt x="512" y="960"/>
                    <a:pt x="519" y="958"/>
                    <a:pt x="522" y="958"/>
                  </a:cubicBezTo>
                  <a:cubicBezTo>
                    <a:pt x="522" y="954"/>
                    <a:pt x="520" y="951"/>
                    <a:pt x="520" y="947"/>
                  </a:cubicBezTo>
                  <a:cubicBezTo>
                    <a:pt x="520" y="939"/>
                    <a:pt x="516" y="923"/>
                    <a:pt x="516" y="923"/>
                  </a:cubicBezTo>
                  <a:cubicBezTo>
                    <a:pt x="521" y="923"/>
                    <a:pt x="527" y="927"/>
                    <a:pt x="531" y="927"/>
                  </a:cubicBezTo>
                  <a:cubicBezTo>
                    <a:pt x="534" y="927"/>
                    <a:pt x="534" y="922"/>
                    <a:pt x="534" y="920"/>
                  </a:cubicBezTo>
                  <a:cubicBezTo>
                    <a:pt x="534" y="920"/>
                    <a:pt x="531" y="912"/>
                    <a:pt x="531" y="911"/>
                  </a:cubicBezTo>
                  <a:cubicBezTo>
                    <a:pt x="531" y="906"/>
                    <a:pt x="538" y="906"/>
                    <a:pt x="540" y="906"/>
                  </a:cubicBezTo>
                  <a:cubicBezTo>
                    <a:pt x="558" y="908"/>
                    <a:pt x="563" y="900"/>
                    <a:pt x="563" y="888"/>
                  </a:cubicBezTo>
                  <a:cubicBezTo>
                    <a:pt x="563" y="886"/>
                    <a:pt x="559" y="880"/>
                    <a:pt x="559" y="878"/>
                  </a:cubicBezTo>
                  <a:cubicBezTo>
                    <a:pt x="556" y="878"/>
                    <a:pt x="547" y="872"/>
                    <a:pt x="548" y="868"/>
                  </a:cubicBezTo>
                  <a:cubicBezTo>
                    <a:pt x="549" y="867"/>
                    <a:pt x="549" y="867"/>
                    <a:pt x="549" y="867"/>
                  </a:cubicBezTo>
                  <a:cubicBezTo>
                    <a:pt x="557" y="870"/>
                    <a:pt x="557" y="870"/>
                    <a:pt x="557" y="870"/>
                  </a:cubicBezTo>
                  <a:cubicBezTo>
                    <a:pt x="559" y="875"/>
                    <a:pt x="566" y="875"/>
                    <a:pt x="571" y="874"/>
                  </a:cubicBezTo>
                  <a:cubicBezTo>
                    <a:pt x="578" y="872"/>
                    <a:pt x="579" y="870"/>
                    <a:pt x="580" y="864"/>
                  </a:cubicBezTo>
                  <a:cubicBezTo>
                    <a:pt x="581" y="861"/>
                    <a:pt x="585" y="856"/>
                    <a:pt x="586" y="856"/>
                  </a:cubicBezTo>
                  <a:cubicBezTo>
                    <a:pt x="586" y="856"/>
                    <a:pt x="591" y="846"/>
                    <a:pt x="594" y="842"/>
                  </a:cubicBezTo>
                  <a:cubicBezTo>
                    <a:pt x="596" y="836"/>
                    <a:pt x="597" y="835"/>
                    <a:pt x="599" y="828"/>
                  </a:cubicBezTo>
                  <a:cubicBezTo>
                    <a:pt x="600" y="823"/>
                    <a:pt x="607" y="822"/>
                    <a:pt x="607" y="816"/>
                  </a:cubicBezTo>
                  <a:cubicBezTo>
                    <a:pt x="607" y="810"/>
                    <a:pt x="603" y="803"/>
                    <a:pt x="603" y="800"/>
                  </a:cubicBezTo>
                  <a:cubicBezTo>
                    <a:pt x="603" y="791"/>
                    <a:pt x="619" y="778"/>
                    <a:pt x="626" y="778"/>
                  </a:cubicBezTo>
                  <a:cubicBezTo>
                    <a:pt x="629" y="778"/>
                    <a:pt x="641" y="771"/>
                    <a:pt x="643" y="771"/>
                  </a:cubicBezTo>
                  <a:cubicBezTo>
                    <a:pt x="650" y="771"/>
                    <a:pt x="654" y="756"/>
                    <a:pt x="654" y="756"/>
                  </a:cubicBezTo>
                  <a:cubicBezTo>
                    <a:pt x="658" y="750"/>
                    <a:pt x="661" y="745"/>
                    <a:pt x="661" y="735"/>
                  </a:cubicBezTo>
                  <a:cubicBezTo>
                    <a:pt x="661" y="730"/>
                    <a:pt x="665" y="729"/>
                    <a:pt x="665" y="724"/>
                  </a:cubicBezTo>
                  <a:cubicBezTo>
                    <a:pt x="665" y="719"/>
                    <a:pt x="662" y="698"/>
                    <a:pt x="662" y="693"/>
                  </a:cubicBezTo>
                  <a:cubicBezTo>
                    <a:pt x="662" y="689"/>
                    <a:pt x="669" y="686"/>
                    <a:pt x="671" y="685"/>
                  </a:cubicBezTo>
                  <a:cubicBezTo>
                    <a:pt x="671" y="665"/>
                    <a:pt x="690" y="668"/>
                    <a:pt x="690" y="645"/>
                  </a:cubicBezTo>
                  <a:cubicBezTo>
                    <a:pt x="690" y="639"/>
                    <a:pt x="687" y="629"/>
                    <a:pt x="686" y="626"/>
                  </a:cubicBezTo>
                  <a:cubicBezTo>
                    <a:pt x="683" y="618"/>
                    <a:pt x="678" y="625"/>
                    <a:pt x="676" y="6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50"/>
            <p:cNvSpPr>
              <a:spLocks/>
            </p:cNvSpPr>
            <p:nvPr/>
          </p:nvSpPr>
          <p:spPr bwMode="auto">
            <a:xfrm>
              <a:off x="2467534" y="2431065"/>
              <a:ext cx="358228" cy="242079"/>
            </a:xfrm>
            <a:custGeom>
              <a:avLst/>
              <a:gdLst>
                <a:gd name="T0" fmla="*/ 77 w 124"/>
                <a:gd name="T1" fmla="*/ 12 h 84"/>
                <a:gd name="T2" fmla="*/ 52 w 124"/>
                <a:gd name="T3" fmla="*/ 12 h 84"/>
                <a:gd name="T4" fmla="*/ 51 w 124"/>
                <a:gd name="T5" fmla="*/ 3 h 84"/>
                <a:gd name="T6" fmla="*/ 30 w 124"/>
                <a:gd name="T7" fmla="*/ 14 h 84"/>
                <a:gd name="T8" fmla="*/ 22 w 124"/>
                <a:gd name="T9" fmla="*/ 12 h 84"/>
                <a:gd name="T10" fmla="*/ 26 w 124"/>
                <a:gd name="T11" fmla="*/ 0 h 84"/>
                <a:gd name="T12" fmla="*/ 4 w 124"/>
                <a:gd name="T13" fmla="*/ 19 h 84"/>
                <a:gd name="T14" fmla="*/ 10 w 124"/>
                <a:gd name="T15" fmla="*/ 18 h 84"/>
                <a:gd name="T16" fmla="*/ 0 w 124"/>
                <a:gd name="T17" fmla="*/ 24 h 84"/>
                <a:gd name="T18" fmla="*/ 11 w 124"/>
                <a:gd name="T19" fmla="*/ 28 h 84"/>
                <a:gd name="T20" fmla="*/ 41 w 124"/>
                <a:gd name="T21" fmla="*/ 29 h 84"/>
                <a:gd name="T22" fmla="*/ 51 w 124"/>
                <a:gd name="T23" fmla="*/ 24 h 84"/>
                <a:gd name="T24" fmla="*/ 70 w 124"/>
                <a:gd name="T25" fmla="*/ 38 h 84"/>
                <a:gd name="T26" fmla="*/ 64 w 124"/>
                <a:gd name="T27" fmla="*/ 51 h 84"/>
                <a:gd name="T28" fmla="*/ 73 w 124"/>
                <a:gd name="T29" fmla="*/ 49 h 84"/>
                <a:gd name="T30" fmla="*/ 84 w 124"/>
                <a:gd name="T31" fmla="*/ 53 h 84"/>
                <a:gd name="T32" fmla="*/ 69 w 124"/>
                <a:gd name="T33" fmla="*/ 52 h 84"/>
                <a:gd name="T34" fmla="*/ 56 w 124"/>
                <a:gd name="T35" fmla="*/ 54 h 84"/>
                <a:gd name="T36" fmla="*/ 43 w 124"/>
                <a:gd name="T37" fmla="*/ 63 h 84"/>
                <a:gd name="T38" fmla="*/ 58 w 124"/>
                <a:gd name="T39" fmla="*/ 76 h 84"/>
                <a:gd name="T40" fmla="*/ 84 w 124"/>
                <a:gd name="T41" fmla="*/ 83 h 84"/>
                <a:gd name="T42" fmla="*/ 78 w 124"/>
                <a:gd name="T43" fmla="*/ 72 h 84"/>
                <a:gd name="T44" fmla="*/ 96 w 124"/>
                <a:gd name="T45" fmla="*/ 76 h 84"/>
                <a:gd name="T46" fmla="*/ 86 w 124"/>
                <a:gd name="T47" fmla="*/ 58 h 84"/>
                <a:gd name="T48" fmla="*/ 90 w 124"/>
                <a:gd name="T49" fmla="*/ 56 h 84"/>
                <a:gd name="T50" fmla="*/ 97 w 124"/>
                <a:gd name="T51" fmla="*/ 53 h 84"/>
                <a:gd name="T52" fmla="*/ 103 w 124"/>
                <a:gd name="T53" fmla="*/ 57 h 84"/>
                <a:gd name="T54" fmla="*/ 105 w 124"/>
                <a:gd name="T55" fmla="*/ 63 h 84"/>
                <a:gd name="T56" fmla="*/ 124 w 124"/>
                <a:gd name="T57" fmla="*/ 49 h 84"/>
                <a:gd name="T58" fmla="*/ 109 w 124"/>
                <a:gd name="T59" fmla="*/ 46 h 84"/>
                <a:gd name="T60" fmla="*/ 95 w 124"/>
                <a:gd name="T61" fmla="*/ 35 h 84"/>
                <a:gd name="T62" fmla="*/ 105 w 124"/>
                <a:gd name="T63" fmla="*/ 28 h 84"/>
                <a:gd name="T64" fmla="*/ 94 w 124"/>
                <a:gd name="T65" fmla="*/ 24 h 84"/>
                <a:gd name="T66" fmla="*/ 91 w 124"/>
                <a:gd name="T67" fmla="*/ 2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84">
                  <a:moveTo>
                    <a:pt x="92" y="17"/>
                  </a:moveTo>
                  <a:cubicBezTo>
                    <a:pt x="86" y="17"/>
                    <a:pt x="84" y="12"/>
                    <a:pt x="77" y="12"/>
                  </a:cubicBezTo>
                  <a:cubicBezTo>
                    <a:pt x="75" y="12"/>
                    <a:pt x="71" y="12"/>
                    <a:pt x="68" y="12"/>
                  </a:cubicBezTo>
                  <a:cubicBezTo>
                    <a:pt x="64" y="12"/>
                    <a:pt x="59" y="12"/>
                    <a:pt x="52" y="12"/>
                  </a:cubicBezTo>
                  <a:cubicBezTo>
                    <a:pt x="52" y="10"/>
                    <a:pt x="53" y="10"/>
                    <a:pt x="55" y="7"/>
                  </a:cubicBezTo>
                  <a:cubicBezTo>
                    <a:pt x="55" y="7"/>
                    <a:pt x="53" y="3"/>
                    <a:pt x="51" y="3"/>
                  </a:cubicBezTo>
                  <a:cubicBezTo>
                    <a:pt x="43" y="3"/>
                    <a:pt x="38" y="8"/>
                    <a:pt x="30" y="11"/>
                  </a:cubicBezTo>
                  <a:cubicBezTo>
                    <a:pt x="30" y="12"/>
                    <a:pt x="30" y="12"/>
                    <a:pt x="30" y="14"/>
                  </a:cubicBezTo>
                  <a:cubicBezTo>
                    <a:pt x="27" y="15"/>
                    <a:pt x="25" y="16"/>
                    <a:pt x="22" y="16"/>
                  </a:cubicBezTo>
                  <a:cubicBezTo>
                    <a:pt x="22" y="14"/>
                    <a:pt x="22" y="13"/>
                    <a:pt x="22" y="12"/>
                  </a:cubicBezTo>
                  <a:cubicBezTo>
                    <a:pt x="22" y="6"/>
                    <a:pt x="31" y="6"/>
                    <a:pt x="3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9" y="4"/>
                    <a:pt x="2" y="9"/>
                    <a:pt x="2" y="17"/>
                  </a:cubicBezTo>
                  <a:cubicBezTo>
                    <a:pt x="2" y="18"/>
                    <a:pt x="3" y="18"/>
                    <a:pt x="4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20"/>
                    <a:pt x="10" y="21"/>
                    <a:pt x="10" y="23"/>
                  </a:cubicBezTo>
                  <a:cubicBezTo>
                    <a:pt x="9" y="21"/>
                    <a:pt x="2" y="21"/>
                    <a:pt x="0" y="24"/>
                  </a:cubicBezTo>
                  <a:cubicBezTo>
                    <a:pt x="2" y="27"/>
                    <a:pt x="5" y="25"/>
                    <a:pt x="9" y="24"/>
                  </a:cubicBezTo>
                  <a:cubicBezTo>
                    <a:pt x="9" y="26"/>
                    <a:pt x="10" y="28"/>
                    <a:pt x="11" y="28"/>
                  </a:cubicBezTo>
                  <a:cubicBezTo>
                    <a:pt x="14" y="28"/>
                    <a:pt x="15" y="24"/>
                    <a:pt x="19" y="24"/>
                  </a:cubicBezTo>
                  <a:cubicBezTo>
                    <a:pt x="27" y="24"/>
                    <a:pt x="34" y="26"/>
                    <a:pt x="41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7"/>
                    <a:pt x="48" y="24"/>
                    <a:pt x="51" y="24"/>
                  </a:cubicBezTo>
                  <a:cubicBezTo>
                    <a:pt x="54" y="24"/>
                    <a:pt x="54" y="30"/>
                    <a:pt x="58" y="28"/>
                  </a:cubicBezTo>
                  <a:cubicBezTo>
                    <a:pt x="59" y="32"/>
                    <a:pt x="63" y="38"/>
                    <a:pt x="70" y="38"/>
                  </a:cubicBezTo>
                  <a:cubicBezTo>
                    <a:pt x="69" y="39"/>
                    <a:pt x="70" y="41"/>
                    <a:pt x="70" y="42"/>
                  </a:cubicBezTo>
                  <a:cubicBezTo>
                    <a:pt x="70" y="46"/>
                    <a:pt x="65" y="47"/>
                    <a:pt x="64" y="51"/>
                  </a:cubicBezTo>
                  <a:cubicBezTo>
                    <a:pt x="65" y="51"/>
                    <a:pt x="66" y="51"/>
                    <a:pt x="67" y="51"/>
                  </a:cubicBezTo>
                  <a:cubicBezTo>
                    <a:pt x="69" y="51"/>
                    <a:pt x="70" y="50"/>
                    <a:pt x="73" y="49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3" y="55"/>
                    <a:pt x="81" y="56"/>
                    <a:pt x="77" y="56"/>
                  </a:cubicBezTo>
                  <a:cubicBezTo>
                    <a:pt x="73" y="56"/>
                    <a:pt x="70" y="57"/>
                    <a:pt x="69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3" y="52"/>
                    <a:pt x="61" y="54"/>
                    <a:pt x="56" y="54"/>
                  </a:cubicBezTo>
                  <a:cubicBezTo>
                    <a:pt x="56" y="56"/>
                    <a:pt x="55" y="57"/>
                    <a:pt x="55" y="60"/>
                  </a:cubicBezTo>
                  <a:cubicBezTo>
                    <a:pt x="54" y="60"/>
                    <a:pt x="43" y="61"/>
                    <a:pt x="43" y="63"/>
                  </a:cubicBezTo>
                  <a:cubicBezTo>
                    <a:pt x="43" y="66"/>
                    <a:pt x="49" y="66"/>
                    <a:pt x="52" y="68"/>
                  </a:cubicBezTo>
                  <a:cubicBezTo>
                    <a:pt x="54" y="69"/>
                    <a:pt x="57" y="72"/>
                    <a:pt x="58" y="76"/>
                  </a:cubicBezTo>
                  <a:cubicBezTo>
                    <a:pt x="59" y="80"/>
                    <a:pt x="75" y="84"/>
                    <a:pt x="80" y="84"/>
                  </a:cubicBezTo>
                  <a:cubicBezTo>
                    <a:pt x="81" y="84"/>
                    <a:pt x="83" y="84"/>
                    <a:pt x="84" y="83"/>
                  </a:cubicBezTo>
                  <a:cubicBezTo>
                    <a:pt x="83" y="78"/>
                    <a:pt x="76" y="79"/>
                    <a:pt x="75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80" y="76"/>
                    <a:pt x="84" y="78"/>
                    <a:pt x="89" y="78"/>
                  </a:cubicBezTo>
                  <a:cubicBezTo>
                    <a:pt x="92" y="78"/>
                    <a:pt x="93" y="76"/>
                    <a:pt x="96" y="76"/>
                  </a:cubicBezTo>
                  <a:cubicBezTo>
                    <a:pt x="96" y="74"/>
                    <a:pt x="96" y="73"/>
                    <a:pt x="96" y="71"/>
                  </a:cubicBezTo>
                  <a:cubicBezTo>
                    <a:pt x="96" y="70"/>
                    <a:pt x="88" y="58"/>
                    <a:pt x="86" y="58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0" y="53"/>
                    <a:pt x="91" y="51"/>
                    <a:pt x="92" y="51"/>
                  </a:cubicBezTo>
                  <a:cubicBezTo>
                    <a:pt x="95" y="51"/>
                    <a:pt x="95" y="53"/>
                    <a:pt x="97" y="53"/>
                  </a:cubicBezTo>
                  <a:cubicBezTo>
                    <a:pt x="99" y="53"/>
                    <a:pt x="100" y="53"/>
                    <a:pt x="103" y="53"/>
                  </a:cubicBezTo>
                  <a:cubicBezTo>
                    <a:pt x="103" y="55"/>
                    <a:pt x="103" y="56"/>
                    <a:pt x="103" y="57"/>
                  </a:cubicBezTo>
                  <a:cubicBezTo>
                    <a:pt x="102" y="57"/>
                    <a:pt x="101" y="57"/>
                    <a:pt x="100" y="57"/>
                  </a:cubicBezTo>
                  <a:cubicBezTo>
                    <a:pt x="100" y="58"/>
                    <a:pt x="104" y="63"/>
                    <a:pt x="105" y="63"/>
                  </a:cubicBezTo>
                  <a:cubicBezTo>
                    <a:pt x="108" y="63"/>
                    <a:pt x="107" y="58"/>
                    <a:pt x="110" y="58"/>
                  </a:cubicBezTo>
                  <a:cubicBezTo>
                    <a:pt x="116" y="58"/>
                    <a:pt x="118" y="52"/>
                    <a:pt x="124" y="49"/>
                  </a:cubicBezTo>
                  <a:cubicBezTo>
                    <a:pt x="122" y="49"/>
                    <a:pt x="120" y="48"/>
                    <a:pt x="119" y="46"/>
                  </a:cubicBezTo>
                  <a:cubicBezTo>
                    <a:pt x="117" y="47"/>
                    <a:pt x="112" y="47"/>
                    <a:pt x="109" y="46"/>
                  </a:cubicBezTo>
                  <a:cubicBezTo>
                    <a:pt x="110" y="45"/>
                    <a:pt x="111" y="43"/>
                    <a:pt x="111" y="41"/>
                  </a:cubicBezTo>
                  <a:cubicBezTo>
                    <a:pt x="104" y="41"/>
                    <a:pt x="100" y="39"/>
                    <a:pt x="95" y="35"/>
                  </a:cubicBezTo>
                  <a:cubicBezTo>
                    <a:pt x="95" y="35"/>
                    <a:pt x="104" y="35"/>
                    <a:pt x="104" y="34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6" y="26"/>
                    <a:pt x="96" y="27"/>
                    <a:pt x="96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2" y="24"/>
                    <a:pt x="88" y="25"/>
                    <a:pt x="86" y="27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2" y="19"/>
                    <a:pt x="88" y="20"/>
                    <a:pt x="9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51"/>
            <p:cNvSpPr>
              <a:spLocks/>
            </p:cNvSpPr>
            <p:nvPr/>
          </p:nvSpPr>
          <p:spPr bwMode="auto">
            <a:xfrm>
              <a:off x="6368922" y="4994906"/>
              <a:ext cx="6113" cy="6113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1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1"/>
                    <a:pt x="1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52"/>
            <p:cNvSpPr>
              <a:spLocks/>
            </p:cNvSpPr>
            <p:nvPr/>
          </p:nvSpPr>
          <p:spPr bwMode="auto">
            <a:xfrm>
              <a:off x="5936114" y="4386039"/>
              <a:ext cx="808154" cy="693227"/>
            </a:xfrm>
            <a:custGeom>
              <a:avLst/>
              <a:gdLst>
                <a:gd name="T0" fmla="*/ 268 w 280"/>
                <a:gd name="T1" fmla="*/ 107 h 240"/>
                <a:gd name="T2" fmla="*/ 264 w 280"/>
                <a:gd name="T3" fmla="*/ 102 h 240"/>
                <a:gd name="T4" fmla="*/ 248 w 280"/>
                <a:gd name="T5" fmla="*/ 73 h 240"/>
                <a:gd name="T6" fmla="*/ 240 w 280"/>
                <a:gd name="T7" fmla="*/ 34 h 240"/>
                <a:gd name="T8" fmla="*/ 234 w 280"/>
                <a:gd name="T9" fmla="*/ 11 h 240"/>
                <a:gd name="T10" fmla="*/ 221 w 280"/>
                <a:gd name="T11" fmla="*/ 33 h 240"/>
                <a:gd name="T12" fmla="*/ 196 w 280"/>
                <a:gd name="T13" fmla="*/ 53 h 240"/>
                <a:gd name="T14" fmla="*/ 182 w 280"/>
                <a:gd name="T15" fmla="*/ 47 h 240"/>
                <a:gd name="T16" fmla="*/ 188 w 280"/>
                <a:gd name="T17" fmla="*/ 18 h 240"/>
                <a:gd name="T18" fmla="*/ 182 w 280"/>
                <a:gd name="T19" fmla="*/ 15 h 240"/>
                <a:gd name="T20" fmla="*/ 162 w 280"/>
                <a:gd name="T21" fmla="*/ 5 h 240"/>
                <a:gd name="T22" fmla="*/ 160 w 280"/>
                <a:gd name="T23" fmla="*/ 14 h 240"/>
                <a:gd name="T24" fmla="*/ 137 w 280"/>
                <a:gd name="T25" fmla="*/ 34 h 240"/>
                <a:gd name="T26" fmla="*/ 131 w 280"/>
                <a:gd name="T27" fmla="*/ 39 h 240"/>
                <a:gd name="T28" fmla="*/ 122 w 280"/>
                <a:gd name="T29" fmla="*/ 29 h 240"/>
                <a:gd name="T30" fmla="*/ 110 w 280"/>
                <a:gd name="T31" fmla="*/ 35 h 240"/>
                <a:gd name="T32" fmla="*/ 101 w 280"/>
                <a:gd name="T33" fmla="*/ 43 h 240"/>
                <a:gd name="T34" fmla="*/ 95 w 280"/>
                <a:gd name="T35" fmla="*/ 52 h 240"/>
                <a:gd name="T36" fmla="*/ 92 w 280"/>
                <a:gd name="T37" fmla="*/ 62 h 240"/>
                <a:gd name="T38" fmla="*/ 82 w 280"/>
                <a:gd name="T39" fmla="*/ 61 h 240"/>
                <a:gd name="T40" fmla="*/ 71 w 280"/>
                <a:gd name="T41" fmla="*/ 80 h 240"/>
                <a:gd name="T42" fmla="*/ 41 w 280"/>
                <a:gd name="T43" fmla="*/ 87 h 240"/>
                <a:gd name="T44" fmla="*/ 21 w 280"/>
                <a:gd name="T45" fmla="*/ 104 h 240"/>
                <a:gd name="T46" fmla="*/ 17 w 280"/>
                <a:gd name="T47" fmla="*/ 113 h 240"/>
                <a:gd name="T48" fmla="*/ 16 w 280"/>
                <a:gd name="T49" fmla="*/ 129 h 240"/>
                <a:gd name="T50" fmla="*/ 6 w 280"/>
                <a:gd name="T51" fmla="*/ 128 h 240"/>
                <a:gd name="T52" fmla="*/ 13 w 280"/>
                <a:gd name="T53" fmla="*/ 162 h 240"/>
                <a:gd name="T54" fmla="*/ 13 w 280"/>
                <a:gd name="T55" fmla="*/ 179 h 240"/>
                <a:gd name="T56" fmla="*/ 0 w 280"/>
                <a:gd name="T57" fmla="*/ 198 h 240"/>
                <a:gd name="T58" fmla="*/ 37 w 280"/>
                <a:gd name="T59" fmla="*/ 199 h 240"/>
                <a:gd name="T60" fmla="*/ 64 w 280"/>
                <a:gd name="T61" fmla="*/ 191 h 240"/>
                <a:gd name="T62" fmla="*/ 101 w 280"/>
                <a:gd name="T63" fmla="*/ 180 h 240"/>
                <a:gd name="T64" fmla="*/ 115 w 280"/>
                <a:gd name="T65" fmla="*/ 177 h 240"/>
                <a:gd name="T66" fmla="*/ 135 w 280"/>
                <a:gd name="T67" fmla="*/ 191 h 240"/>
                <a:gd name="T68" fmla="*/ 152 w 280"/>
                <a:gd name="T69" fmla="*/ 194 h 240"/>
                <a:gd name="T70" fmla="*/ 146 w 280"/>
                <a:gd name="T71" fmla="*/ 209 h 240"/>
                <a:gd name="T72" fmla="*/ 154 w 280"/>
                <a:gd name="T73" fmla="*/ 208 h 240"/>
                <a:gd name="T74" fmla="*/ 156 w 280"/>
                <a:gd name="T75" fmla="*/ 214 h 240"/>
                <a:gd name="T76" fmla="*/ 153 w 280"/>
                <a:gd name="T77" fmla="*/ 228 h 240"/>
                <a:gd name="T78" fmla="*/ 171 w 280"/>
                <a:gd name="T79" fmla="*/ 240 h 240"/>
                <a:gd name="T80" fmla="*/ 188 w 280"/>
                <a:gd name="T81" fmla="*/ 238 h 240"/>
                <a:gd name="T82" fmla="*/ 207 w 280"/>
                <a:gd name="T83" fmla="*/ 232 h 240"/>
                <a:gd name="T84" fmla="*/ 219 w 280"/>
                <a:gd name="T85" fmla="*/ 225 h 240"/>
                <a:gd name="T86" fmla="*/ 244 w 280"/>
                <a:gd name="T87" fmla="*/ 191 h 240"/>
                <a:gd name="T88" fmla="*/ 277 w 280"/>
                <a:gd name="T89" fmla="*/ 1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0" h="240">
                  <a:moveTo>
                    <a:pt x="280" y="127"/>
                  </a:moveTo>
                  <a:cubicBezTo>
                    <a:pt x="276" y="120"/>
                    <a:pt x="270" y="114"/>
                    <a:pt x="268" y="107"/>
                  </a:cubicBezTo>
                  <a:cubicBezTo>
                    <a:pt x="270" y="106"/>
                    <a:pt x="271" y="106"/>
                    <a:pt x="272" y="103"/>
                  </a:cubicBezTo>
                  <a:cubicBezTo>
                    <a:pt x="270" y="103"/>
                    <a:pt x="264" y="102"/>
                    <a:pt x="264" y="102"/>
                  </a:cubicBezTo>
                  <a:cubicBezTo>
                    <a:pt x="263" y="99"/>
                    <a:pt x="258" y="84"/>
                    <a:pt x="258" y="81"/>
                  </a:cubicBezTo>
                  <a:cubicBezTo>
                    <a:pt x="256" y="81"/>
                    <a:pt x="248" y="75"/>
                    <a:pt x="248" y="73"/>
                  </a:cubicBezTo>
                  <a:cubicBezTo>
                    <a:pt x="248" y="60"/>
                    <a:pt x="244" y="50"/>
                    <a:pt x="244" y="36"/>
                  </a:cubicBezTo>
                  <a:cubicBezTo>
                    <a:pt x="243" y="36"/>
                    <a:pt x="240" y="35"/>
                    <a:pt x="240" y="34"/>
                  </a:cubicBezTo>
                  <a:cubicBezTo>
                    <a:pt x="238" y="34"/>
                    <a:pt x="234" y="30"/>
                    <a:pt x="234" y="27"/>
                  </a:cubicBezTo>
                  <a:cubicBezTo>
                    <a:pt x="234" y="24"/>
                    <a:pt x="234" y="15"/>
                    <a:pt x="234" y="11"/>
                  </a:cubicBezTo>
                  <a:cubicBezTo>
                    <a:pt x="234" y="11"/>
                    <a:pt x="231" y="4"/>
                    <a:pt x="230" y="0"/>
                  </a:cubicBezTo>
                  <a:cubicBezTo>
                    <a:pt x="230" y="13"/>
                    <a:pt x="221" y="19"/>
                    <a:pt x="221" y="33"/>
                  </a:cubicBezTo>
                  <a:cubicBezTo>
                    <a:pt x="221" y="42"/>
                    <a:pt x="214" y="63"/>
                    <a:pt x="207" y="63"/>
                  </a:cubicBezTo>
                  <a:cubicBezTo>
                    <a:pt x="202" y="63"/>
                    <a:pt x="201" y="56"/>
                    <a:pt x="196" y="53"/>
                  </a:cubicBezTo>
                  <a:cubicBezTo>
                    <a:pt x="192" y="52"/>
                    <a:pt x="191" y="48"/>
                    <a:pt x="187" y="47"/>
                  </a:cubicBezTo>
                  <a:cubicBezTo>
                    <a:pt x="186" y="47"/>
                    <a:pt x="183" y="48"/>
                    <a:pt x="182" y="47"/>
                  </a:cubicBezTo>
                  <a:cubicBezTo>
                    <a:pt x="179" y="43"/>
                    <a:pt x="181" y="41"/>
                    <a:pt x="176" y="38"/>
                  </a:cubicBezTo>
                  <a:cubicBezTo>
                    <a:pt x="178" y="36"/>
                    <a:pt x="188" y="22"/>
                    <a:pt x="188" y="18"/>
                  </a:cubicBezTo>
                  <a:cubicBezTo>
                    <a:pt x="188" y="18"/>
                    <a:pt x="187" y="16"/>
                    <a:pt x="186" y="16"/>
                  </a:cubicBezTo>
                  <a:cubicBezTo>
                    <a:pt x="184" y="16"/>
                    <a:pt x="183" y="15"/>
                    <a:pt x="182" y="15"/>
                  </a:cubicBezTo>
                  <a:cubicBezTo>
                    <a:pt x="181" y="15"/>
                    <a:pt x="179" y="15"/>
                    <a:pt x="178" y="15"/>
                  </a:cubicBezTo>
                  <a:cubicBezTo>
                    <a:pt x="170" y="15"/>
                    <a:pt x="165" y="12"/>
                    <a:pt x="162" y="5"/>
                  </a:cubicBezTo>
                  <a:cubicBezTo>
                    <a:pt x="161" y="6"/>
                    <a:pt x="158" y="6"/>
                    <a:pt x="156" y="6"/>
                  </a:cubicBezTo>
                  <a:cubicBezTo>
                    <a:pt x="155" y="10"/>
                    <a:pt x="158" y="10"/>
                    <a:pt x="160" y="14"/>
                  </a:cubicBezTo>
                  <a:cubicBezTo>
                    <a:pt x="158" y="20"/>
                    <a:pt x="150" y="14"/>
                    <a:pt x="142" y="23"/>
                  </a:cubicBezTo>
                  <a:cubicBezTo>
                    <a:pt x="142" y="27"/>
                    <a:pt x="137" y="29"/>
                    <a:pt x="137" y="34"/>
                  </a:cubicBezTo>
                  <a:cubicBezTo>
                    <a:pt x="137" y="38"/>
                    <a:pt x="137" y="39"/>
                    <a:pt x="134" y="39"/>
                  </a:cubicBezTo>
                  <a:cubicBezTo>
                    <a:pt x="133" y="39"/>
                    <a:pt x="132" y="40"/>
                    <a:pt x="131" y="39"/>
                  </a:cubicBezTo>
                  <a:cubicBezTo>
                    <a:pt x="130" y="39"/>
                    <a:pt x="129" y="41"/>
                    <a:pt x="129" y="41"/>
                  </a:cubicBezTo>
                  <a:cubicBezTo>
                    <a:pt x="125" y="41"/>
                    <a:pt x="126" y="31"/>
                    <a:pt x="122" y="29"/>
                  </a:cubicBezTo>
                  <a:cubicBezTo>
                    <a:pt x="119" y="29"/>
                    <a:pt x="117" y="30"/>
                    <a:pt x="114" y="29"/>
                  </a:cubicBezTo>
                  <a:cubicBezTo>
                    <a:pt x="113" y="30"/>
                    <a:pt x="114" y="37"/>
                    <a:pt x="110" y="35"/>
                  </a:cubicBezTo>
                  <a:cubicBezTo>
                    <a:pt x="108" y="39"/>
                    <a:pt x="108" y="39"/>
                    <a:pt x="105" y="44"/>
                  </a:cubicBezTo>
                  <a:cubicBezTo>
                    <a:pt x="104" y="44"/>
                    <a:pt x="105" y="44"/>
                    <a:pt x="101" y="43"/>
                  </a:cubicBezTo>
                  <a:cubicBezTo>
                    <a:pt x="101" y="46"/>
                    <a:pt x="100" y="47"/>
                    <a:pt x="101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93" y="52"/>
                    <a:pt x="93" y="59"/>
                    <a:pt x="92" y="62"/>
                  </a:cubicBezTo>
                  <a:cubicBezTo>
                    <a:pt x="92" y="60"/>
                    <a:pt x="89" y="58"/>
                    <a:pt x="89" y="53"/>
                  </a:cubicBezTo>
                  <a:cubicBezTo>
                    <a:pt x="85" y="56"/>
                    <a:pt x="86" y="58"/>
                    <a:pt x="82" y="61"/>
                  </a:cubicBezTo>
                  <a:cubicBezTo>
                    <a:pt x="82" y="62"/>
                    <a:pt x="83" y="64"/>
                    <a:pt x="84" y="64"/>
                  </a:cubicBezTo>
                  <a:cubicBezTo>
                    <a:pt x="82" y="68"/>
                    <a:pt x="75" y="78"/>
                    <a:pt x="71" y="80"/>
                  </a:cubicBezTo>
                  <a:cubicBezTo>
                    <a:pt x="68" y="81"/>
                    <a:pt x="63" y="81"/>
                    <a:pt x="60" y="81"/>
                  </a:cubicBezTo>
                  <a:cubicBezTo>
                    <a:pt x="53" y="81"/>
                    <a:pt x="45" y="88"/>
                    <a:pt x="41" y="87"/>
                  </a:cubicBezTo>
                  <a:cubicBezTo>
                    <a:pt x="38" y="93"/>
                    <a:pt x="31" y="91"/>
                    <a:pt x="27" y="96"/>
                  </a:cubicBezTo>
                  <a:cubicBezTo>
                    <a:pt x="25" y="99"/>
                    <a:pt x="25" y="102"/>
                    <a:pt x="21" y="104"/>
                  </a:cubicBezTo>
                  <a:cubicBezTo>
                    <a:pt x="20" y="103"/>
                    <a:pt x="19" y="103"/>
                    <a:pt x="18" y="99"/>
                  </a:cubicBezTo>
                  <a:cubicBezTo>
                    <a:pt x="18" y="104"/>
                    <a:pt x="17" y="111"/>
                    <a:pt x="17" y="113"/>
                  </a:cubicBezTo>
                  <a:cubicBezTo>
                    <a:pt x="15" y="113"/>
                    <a:pt x="12" y="116"/>
                    <a:pt x="12" y="120"/>
                  </a:cubicBezTo>
                  <a:cubicBezTo>
                    <a:pt x="12" y="123"/>
                    <a:pt x="16" y="125"/>
                    <a:pt x="16" y="129"/>
                  </a:cubicBezTo>
                  <a:cubicBezTo>
                    <a:pt x="16" y="132"/>
                    <a:pt x="14" y="133"/>
                    <a:pt x="13" y="135"/>
                  </a:cubicBezTo>
                  <a:cubicBezTo>
                    <a:pt x="11" y="135"/>
                    <a:pt x="7" y="131"/>
                    <a:pt x="6" y="128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7" y="140"/>
                    <a:pt x="13" y="151"/>
                    <a:pt x="13" y="162"/>
                  </a:cubicBezTo>
                  <a:cubicBezTo>
                    <a:pt x="13" y="166"/>
                    <a:pt x="9" y="165"/>
                    <a:pt x="9" y="170"/>
                  </a:cubicBezTo>
                  <a:cubicBezTo>
                    <a:pt x="9" y="174"/>
                    <a:pt x="13" y="174"/>
                    <a:pt x="13" y="179"/>
                  </a:cubicBezTo>
                  <a:cubicBezTo>
                    <a:pt x="13" y="185"/>
                    <a:pt x="10" y="194"/>
                    <a:pt x="6" y="195"/>
                  </a:cubicBezTo>
                  <a:cubicBezTo>
                    <a:pt x="4" y="196"/>
                    <a:pt x="0" y="195"/>
                    <a:pt x="0" y="198"/>
                  </a:cubicBezTo>
                  <a:cubicBezTo>
                    <a:pt x="0" y="204"/>
                    <a:pt x="6" y="207"/>
                    <a:pt x="13" y="207"/>
                  </a:cubicBezTo>
                  <a:cubicBezTo>
                    <a:pt x="26" y="207"/>
                    <a:pt x="26" y="202"/>
                    <a:pt x="37" y="199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60" y="199"/>
                    <a:pt x="61" y="195"/>
                    <a:pt x="64" y="191"/>
                  </a:cubicBezTo>
                  <a:cubicBezTo>
                    <a:pt x="67" y="190"/>
                    <a:pt x="77" y="185"/>
                    <a:pt x="80" y="185"/>
                  </a:cubicBezTo>
                  <a:cubicBezTo>
                    <a:pt x="88" y="182"/>
                    <a:pt x="92" y="185"/>
                    <a:pt x="101" y="180"/>
                  </a:cubicBezTo>
                  <a:cubicBezTo>
                    <a:pt x="111" y="180"/>
                    <a:pt x="111" y="180"/>
                    <a:pt x="111" y="180"/>
                  </a:cubicBezTo>
                  <a:cubicBezTo>
                    <a:pt x="112" y="179"/>
                    <a:pt x="113" y="177"/>
                    <a:pt x="115" y="177"/>
                  </a:cubicBezTo>
                  <a:cubicBezTo>
                    <a:pt x="121" y="177"/>
                    <a:pt x="129" y="182"/>
                    <a:pt x="132" y="186"/>
                  </a:cubicBezTo>
                  <a:cubicBezTo>
                    <a:pt x="131" y="190"/>
                    <a:pt x="132" y="191"/>
                    <a:pt x="135" y="191"/>
                  </a:cubicBezTo>
                  <a:cubicBezTo>
                    <a:pt x="135" y="207"/>
                    <a:pt x="135" y="207"/>
                    <a:pt x="135" y="207"/>
                  </a:cubicBezTo>
                  <a:cubicBezTo>
                    <a:pt x="136" y="207"/>
                    <a:pt x="150" y="196"/>
                    <a:pt x="152" y="194"/>
                  </a:cubicBezTo>
                  <a:cubicBezTo>
                    <a:pt x="154" y="192"/>
                    <a:pt x="150" y="202"/>
                    <a:pt x="144" y="209"/>
                  </a:cubicBezTo>
                  <a:cubicBezTo>
                    <a:pt x="146" y="209"/>
                    <a:pt x="146" y="209"/>
                    <a:pt x="146" y="209"/>
                  </a:cubicBezTo>
                  <a:cubicBezTo>
                    <a:pt x="150" y="208"/>
                    <a:pt x="150" y="203"/>
                    <a:pt x="154" y="202"/>
                  </a:cubicBezTo>
                  <a:cubicBezTo>
                    <a:pt x="154" y="208"/>
                    <a:pt x="154" y="208"/>
                    <a:pt x="154" y="208"/>
                  </a:cubicBezTo>
                  <a:cubicBezTo>
                    <a:pt x="154" y="209"/>
                    <a:pt x="153" y="210"/>
                    <a:pt x="152" y="211"/>
                  </a:cubicBezTo>
                  <a:cubicBezTo>
                    <a:pt x="156" y="214"/>
                    <a:pt x="156" y="214"/>
                    <a:pt x="156" y="214"/>
                  </a:cubicBezTo>
                  <a:cubicBezTo>
                    <a:pt x="156" y="220"/>
                    <a:pt x="156" y="220"/>
                    <a:pt x="156" y="220"/>
                  </a:cubicBezTo>
                  <a:cubicBezTo>
                    <a:pt x="156" y="223"/>
                    <a:pt x="153" y="224"/>
                    <a:pt x="153" y="228"/>
                  </a:cubicBezTo>
                  <a:cubicBezTo>
                    <a:pt x="153" y="234"/>
                    <a:pt x="162" y="237"/>
                    <a:pt x="169" y="237"/>
                  </a:cubicBezTo>
                  <a:cubicBezTo>
                    <a:pt x="169" y="238"/>
                    <a:pt x="170" y="240"/>
                    <a:pt x="171" y="240"/>
                  </a:cubicBezTo>
                  <a:cubicBezTo>
                    <a:pt x="174" y="240"/>
                    <a:pt x="179" y="234"/>
                    <a:pt x="183" y="232"/>
                  </a:cubicBezTo>
                  <a:cubicBezTo>
                    <a:pt x="183" y="233"/>
                    <a:pt x="183" y="238"/>
                    <a:pt x="188" y="238"/>
                  </a:cubicBezTo>
                  <a:cubicBezTo>
                    <a:pt x="188" y="240"/>
                    <a:pt x="188" y="240"/>
                    <a:pt x="188" y="240"/>
                  </a:cubicBezTo>
                  <a:cubicBezTo>
                    <a:pt x="198" y="238"/>
                    <a:pt x="203" y="232"/>
                    <a:pt x="207" y="232"/>
                  </a:cubicBezTo>
                  <a:cubicBezTo>
                    <a:pt x="208" y="232"/>
                    <a:pt x="210" y="232"/>
                    <a:pt x="213" y="232"/>
                  </a:cubicBezTo>
                  <a:cubicBezTo>
                    <a:pt x="216" y="232"/>
                    <a:pt x="215" y="228"/>
                    <a:pt x="219" y="225"/>
                  </a:cubicBezTo>
                  <a:cubicBezTo>
                    <a:pt x="224" y="218"/>
                    <a:pt x="224" y="215"/>
                    <a:pt x="230" y="209"/>
                  </a:cubicBezTo>
                  <a:cubicBezTo>
                    <a:pt x="235" y="204"/>
                    <a:pt x="244" y="201"/>
                    <a:pt x="244" y="191"/>
                  </a:cubicBezTo>
                  <a:cubicBezTo>
                    <a:pt x="256" y="191"/>
                    <a:pt x="261" y="175"/>
                    <a:pt x="266" y="167"/>
                  </a:cubicBezTo>
                  <a:cubicBezTo>
                    <a:pt x="270" y="160"/>
                    <a:pt x="279" y="151"/>
                    <a:pt x="277" y="140"/>
                  </a:cubicBezTo>
                  <a:cubicBezTo>
                    <a:pt x="277" y="140"/>
                    <a:pt x="280" y="126"/>
                    <a:pt x="280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53"/>
            <p:cNvSpPr>
              <a:spLocks/>
            </p:cNvSpPr>
            <p:nvPr/>
          </p:nvSpPr>
          <p:spPr bwMode="auto">
            <a:xfrm>
              <a:off x="5661024" y="4002136"/>
              <a:ext cx="220072" cy="276313"/>
            </a:xfrm>
            <a:custGeom>
              <a:avLst/>
              <a:gdLst>
                <a:gd name="T0" fmla="*/ 76 w 76"/>
                <a:gd name="T1" fmla="*/ 72 h 96"/>
                <a:gd name="T2" fmla="*/ 76 w 76"/>
                <a:gd name="T3" fmla="*/ 68 h 96"/>
                <a:gd name="T4" fmla="*/ 65 w 76"/>
                <a:gd name="T5" fmla="*/ 56 h 96"/>
                <a:gd name="T6" fmla="*/ 58 w 76"/>
                <a:gd name="T7" fmla="*/ 53 h 96"/>
                <a:gd name="T8" fmla="*/ 58 w 76"/>
                <a:gd name="T9" fmla="*/ 47 h 96"/>
                <a:gd name="T10" fmla="*/ 61 w 76"/>
                <a:gd name="T11" fmla="*/ 46 h 96"/>
                <a:gd name="T12" fmla="*/ 52 w 76"/>
                <a:gd name="T13" fmla="*/ 36 h 96"/>
                <a:gd name="T14" fmla="*/ 45 w 76"/>
                <a:gd name="T15" fmla="*/ 32 h 96"/>
                <a:gd name="T16" fmla="*/ 27 w 76"/>
                <a:gd name="T17" fmla="*/ 18 h 96"/>
                <a:gd name="T18" fmla="*/ 16 w 76"/>
                <a:gd name="T19" fmla="*/ 3 h 96"/>
                <a:gd name="T20" fmla="*/ 0 w 76"/>
                <a:gd name="T21" fmla="*/ 0 h 96"/>
                <a:gd name="T22" fmla="*/ 16 w 76"/>
                <a:gd name="T23" fmla="*/ 19 h 96"/>
                <a:gd name="T24" fmla="*/ 27 w 76"/>
                <a:gd name="T25" fmla="*/ 35 h 96"/>
                <a:gd name="T26" fmla="*/ 34 w 76"/>
                <a:gd name="T27" fmla="*/ 48 h 96"/>
                <a:gd name="T28" fmla="*/ 36 w 76"/>
                <a:gd name="T29" fmla="*/ 61 h 96"/>
                <a:gd name="T30" fmla="*/ 47 w 76"/>
                <a:gd name="T31" fmla="*/ 74 h 96"/>
                <a:gd name="T32" fmla="*/ 48 w 76"/>
                <a:gd name="T33" fmla="*/ 78 h 96"/>
                <a:gd name="T34" fmla="*/ 65 w 76"/>
                <a:gd name="T35" fmla="*/ 95 h 96"/>
                <a:gd name="T36" fmla="*/ 73 w 76"/>
                <a:gd name="T37" fmla="*/ 95 h 96"/>
                <a:gd name="T38" fmla="*/ 76 w 76"/>
                <a:gd name="T3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6" h="96">
                  <a:moveTo>
                    <a:pt x="76" y="72"/>
                  </a:moveTo>
                  <a:cubicBezTo>
                    <a:pt x="76" y="70"/>
                    <a:pt x="76" y="69"/>
                    <a:pt x="76" y="68"/>
                  </a:cubicBezTo>
                  <a:cubicBezTo>
                    <a:pt x="69" y="68"/>
                    <a:pt x="67" y="64"/>
                    <a:pt x="65" y="56"/>
                  </a:cubicBezTo>
                  <a:cubicBezTo>
                    <a:pt x="62" y="57"/>
                    <a:pt x="61" y="55"/>
                    <a:pt x="58" y="53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9" y="47"/>
                    <a:pt x="61" y="47"/>
                    <a:pt x="61" y="4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49" y="36"/>
                    <a:pt x="48" y="32"/>
                    <a:pt x="45" y="32"/>
                  </a:cubicBezTo>
                  <a:cubicBezTo>
                    <a:pt x="36" y="32"/>
                    <a:pt x="32" y="23"/>
                    <a:pt x="27" y="18"/>
                  </a:cubicBezTo>
                  <a:cubicBezTo>
                    <a:pt x="24" y="16"/>
                    <a:pt x="19" y="4"/>
                    <a:pt x="16" y="3"/>
                  </a:cubicBezTo>
                  <a:cubicBezTo>
                    <a:pt x="10" y="0"/>
                    <a:pt x="6" y="3"/>
                    <a:pt x="0" y="0"/>
                  </a:cubicBezTo>
                  <a:cubicBezTo>
                    <a:pt x="1" y="6"/>
                    <a:pt x="10" y="19"/>
                    <a:pt x="16" y="19"/>
                  </a:cubicBezTo>
                  <a:cubicBezTo>
                    <a:pt x="17" y="27"/>
                    <a:pt x="25" y="29"/>
                    <a:pt x="27" y="35"/>
                  </a:cubicBezTo>
                  <a:cubicBezTo>
                    <a:pt x="28" y="41"/>
                    <a:pt x="30" y="45"/>
                    <a:pt x="34" y="48"/>
                  </a:cubicBezTo>
                  <a:cubicBezTo>
                    <a:pt x="36" y="52"/>
                    <a:pt x="34" y="57"/>
                    <a:pt x="36" y="61"/>
                  </a:cubicBezTo>
                  <a:cubicBezTo>
                    <a:pt x="38" y="64"/>
                    <a:pt x="44" y="70"/>
                    <a:pt x="47" y="74"/>
                  </a:cubicBezTo>
                  <a:cubicBezTo>
                    <a:pt x="48" y="75"/>
                    <a:pt x="48" y="77"/>
                    <a:pt x="48" y="78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6"/>
                    <a:pt x="68" y="95"/>
                    <a:pt x="73" y="95"/>
                  </a:cubicBezTo>
                  <a:cubicBezTo>
                    <a:pt x="73" y="89"/>
                    <a:pt x="76" y="76"/>
                    <a:pt x="7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54"/>
            <p:cNvSpPr>
              <a:spLocks/>
            </p:cNvSpPr>
            <p:nvPr/>
          </p:nvSpPr>
          <p:spPr bwMode="auto">
            <a:xfrm>
              <a:off x="5932446" y="3955676"/>
              <a:ext cx="209068" cy="277535"/>
            </a:xfrm>
            <a:custGeom>
              <a:avLst/>
              <a:gdLst>
                <a:gd name="T0" fmla="*/ 61 w 72"/>
                <a:gd name="T1" fmla="*/ 62 h 96"/>
                <a:gd name="T2" fmla="*/ 65 w 72"/>
                <a:gd name="T3" fmla="*/ 57 h 96"/>
                <a:gd name="T4" fmla="*/ 72 w 72"/>
                <a:gd name="T5" fmla="*/ 57 h 96"/>
                <a:gd name="T6" fmla="*/ 62 w 72"/>
                <a:gd name="T7" fmla="*/ 36 h 96"/>
                <a:gd name="T8" fmla="*/ 64 w 72"/>
                <a:gd name="T9" fmla="*/ 29 h 96"/>
                <a:gd name="T10" fmla="*/ 65 w 72"/>
                <a:gd name="T11" fmla="*/ 29 h 96"/>
                <a:gd name="T12" fmla="*/ 65 w 72"/>
                <a:gd name="T13" fmla="*/ 23 h 96"/>
                <a:gd name="T14" fmla="*/ 71 w 72"/>
                <a:gd name="T15" fmla="*/ 22 h 96"/>
                <a:gd name="T16" fmla="*/ 58 w 72"/>
                <a:gd name="T17" fmla="*/ 0 h 96"/>
                <a:gd name="T18" fmla="*/ 45 w 72"/>
                <a:gd name="T19" fmla="*/ 20 h 96"/>
                <a:gd name="T20" fmla="*/ 39 w 72"/>
                <a:gd name="T21" fmla="*/ 22 h 96"/>
                <a:gd name="T22" fmla="*/ 38 w 72"/>
                <a:gd name="T23" fmla="*/ 22 h 96"/>
                <a:gd name="T24" fmla="*/ 36 w 72"/>
                <a:gd name="T25" fmla="*/ 27 h 96"/>
                <a:gd name="T26" fmla="*/ 19 w 72"/>
                <a:gd name="T27" fmla="*/ 43 h 96"/>
                <a:gd name="T28" fmla="*/ 16 w 72"/>
                <a:gd name="T29" fmla="*/ 50 h 96"/>
                <a:gd name="T30" fmla="*/ 9 w 72"/>
                <a:gd name="T31" fmla="*/ 47 h 96"/>
                <a:gd name="T32" fmla="*/ 5 w 72"/>
                <a:gd name="T33" fmla="*/ 47 h 96"/>
                <a:gd name="T34" fmla="*/ 1 w 72"/>
                <a:gd name="T35" fmla="*/ 58 h 96"/>
                <a:gd name="T36" fmla="*/ 12 w 72"/>
                <a:gd name="T37" fmla="*/ 87 h 96"/>
                <a:gd name="T38" fmla="*/ 20 w 72"/>
                <a:gd name="T39" fmla="*/ 89 h 96"/>
                <a:gd name="T40" fmla="*/ 28 w 72"/>
                <a:gd name="T41" fmla="*/ 92 h 96"/>
                <a:gd name="T42" fmla="*/ 41 w 72"/>
                <a:gd name="T43" fmla="*/ 91 h 96"/>
                <a:gd name="T44" fmla="*/ 42 w 72"/>
                <a:gd name="T45" fmla="*/ 96 h 96"/>
                <a:gd name="T46" fmla="*/ 44 w 72"/>
                <a:gd name="T47" fmla="*/ 96 h 96"/>
                <a:gd name="T48" fmla="*/ 54 w 72"/>
                <a:gd name="T49" fmla="*/ 84 h 96"/>
                <a:gd name="T50" fmla="*/ 64 w 72"/>
                <a:gd name="T51" fmla="*/ 68 h 96"/>
                <a:gd name="T52" fmla="*/ 61 w 72"/>
                <a:gd name="T53" fmla="*/ 6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2" h="96">
                  <a:moveTo>
                    <a:pt x="61" y="62"/>
                  </a:moveTo>
                  <a:cubicBezTo>
                    <a:pt x="63" y="61"/>
                    <a:pt x="63" y="58"/>
                    <a:pt x="65" y="57"/>
                  </a:cubicBezTo>
                  <a:cubicBezTo>
                    <a:pt x="68" y="57"/>
                    <a:pt x="69" y="57"/>
                    <a:pt x="72" y="57"/>
                  </a:cubicBezTo>
                  <a:cubicBezTo>
                    <a:pt x="69" y="49"/>
                    <a:pt x="62" y="45"/>
                    <a:pt x="62" y="36"/>
                  </a:cubicBezTo>
                  <a:cubicBezTo>
                    <a:pt x="61" y="36"/>
                    <a:pt x="64" y="31"/>
                    <a:pt x="64" y="29"/>
                  </a:cubicBezTo>
                  <a:cubicBezTo>
                    <a:pt x="64" y="29"/>
                    <a:pt x="64" y="29"/>
                    <a:pt x="65" y="29"/>
                  </a:cubicBezTo>
                  <a:cubicBezTo>
                    <a:pt x="65" y="28"/>
                    <a:pt x="65" y="24"/>
                    <a:pt x="65" y="23"/>
                  </a:cubicBezTo>
                  <a:cubicBezTo>
                    <a:pt x="68" y="22"/>
                    <a:pt x="69" y="22"/>
                    <a:pt x="71" y="22"/>
                  </a:cubicBezTo>
                  <a:cubicBezTo>
                    <a:pt x="69" y="13"/>
                    <a:pt x="58" y="13"/>
                    <a:pt x="58" y="0"/>
                  </a:cubicBezTo>
                  <a:cubicBezTo>
                    <a:pt x="51" y="5"/>
                    <a:pt x="51" y="16"/>
                    <a:pt x="45" y="20"/>
                  </a:cubicBezTo>
                  <a:cubicBezTo>
                    <a:pt x="43" y="21"/>
                    <a:pt x="39" y="22"/>
                    <a:pt x="39" y="22"/>
                  </a:cubicBezTo>
                  <a:cubicBezTo>
                    <a:pt x="39" y="22"/>
                    <a:pt x="37" y="22"/>
                    <a:pt x="38" y="22"/>
                  </a:cubicBezTo>
                  <a:cubicBezTo>
                    <a:pt x="38" y="22"/>
                    <a:pt x="36" y="26"/>
                    <a:pt x="36" y="27"/>
                  </a:cubicBezTo>
                  <a:cubicBezTo>
                    <a:pt x="36" y="36"/>
                    <a:pt x="19" y="34"/>
                    <a:pt x="19" y="43"/>
                  </a:cubicBezTo>
                  <a:cubicBezTo>
                    <a:pt x="16" y="43"/>
                    <a:pt x="16" y="46"/>
                    <a:pt x="16" y="50"/>
                  </a:cubicBezTo>
                  <a:cubicBezTo>
                    <a:pt x="13" y="50"/>
                    <a:pt x="11" y="47"/>
                    <a:pt x="9" y="47"/>
                  </a:cubicBezTo>
                  <a:cubicBezTo>
                    <a:pt x="8" y="47"/>
                    <a:pt x="7" y="47"/>
                    <a:pt x="5" y="47"/>
                  </a:cubicBezTo>
                  <a:cubicBezTo>
                    <a:pt x="4" y="47"/>
                    <a:pt x="0" y="57"/>
                    <a:pt x="1" y="58"/>
                  </a:cubicBezTo>
                  <a:cubicBezTo>
                    <a:pt x="5" y="77"/>
                    <a:pt x="8" y="61"/>
                    <a:pt x="12" y="87"/>
                  </a:cubicBezTo>
                  <a:cubicBezTo>
                    <a:pt x="12" y="88"/>
                    <a:pt x="19" y="89"/>
                    <a:pt x="20" y="89"/>
                  </a:cubicBezTo>
                  <a:cubicBezTo>
                    <a:pt x="22" y="89"/>
                    <a:pt x="25" y="91"/>
                    <a:pt x="28" y="92"/>
                  </a:cubicBezTo>
                  <a:cubicBezTo>
                    <a:pt x="28" y="92"/>
                    <a:pt x="36" y="91"/>
                    <a:pt x="41" y="91"/>
                  </a:cubicBezTo>
                  <a:cubicBezTo>
                    <a:pt x="40" y="93"/>
                    <a:pt x="40" y="96"/>
                    <a:pt x="42" y="96"/>
                  </a:cubicBezTo>
                  <a:cubicBezTo>
                    <a:pt x="43" y="96"/>
                    <a:pt x="44" y="96"/>
                    <a:pt x="44" y="96"/>
                  </a:cubicBezTo>
                  <a:cubicBezTo>
                    <a:pt x="48" y="92"/>
                    <a:pt x="54" y="96"/>
                    <a:pt x="54" y="84"/>
                  </a:cubicBezTo>
                  <a:cubicBezTo>
                    <a:pt x="54" y="81"/>
                    <a:pt x="64" y="72"/>
                    <a:pt x="64" y="68"/>
                  </a:cubicBezTo>
                  <a:cubicBezTo>
                    <a:pt x="64" y="65"/>
                    <a:pt x="62" y="63"/>
                    <a:pt x="6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355"/>
            <p:cNvSpPr>
              <a:spLocks/>
            </p:cNvSpPr>
            <p:nvPr/>
          </p:nvSpPr>
          <p:spPr bwMode="auto">
            <a:xfrm>
              <a:off x="6040037" y="4019252"/>
              <a:ext cx="2445" cy="6113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2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56"/>
            <p:cNvSpPr>
              <a:spLocks/>
            </p:cNvSpPr>
            <p:nvPr/>
          </p:nvSpPr>
          <p:spPr bwMode="auto">
            <a:xfrm>
              <a:off x="2548227" y="5405707"/>
              <a:ext cx="97810" cy="80693"/>
            </a:xfrm>
            <a:custGeom>
              <a:avLst/>
              <a:gdLst>
                <a:gd name="T0" fmla="*/ 11 w 34"/>
                <a:gd name="T1" fmla="*/ 2 h 28"/>
                <a:gd name="T2" fmla="*/ 7 w 34"/>
                <a:gd name="T3" fmla="*/ 0 h 28"/>
                <a:gd name="T4" fmla="*/ 5 w 34"/>
                <a:gd name="T5" fmla="*/ 7 h 28"/>
                <a:gd name="T6" fmla="*/ 2 w 34"/>
                <a:gd name="T7" fmla="*/ 10 h 28"/>
                <a:gd name="T8" fmla="*/ 7 w 34"/>
                <a:gd name="T9" fmla="*/ 17 h 28"/>
                <a:gd name="T10" fmla="*/ 14 w 34"/>
                <a:gd name="T11" fmla="*/ 23 h 28"/>
                <a:gd name="T12" fmla="*/ 19 w 34"/>
                <a:gd name="T13" fmla="*/ 26 h 28"/>
                <a:gd name="T14" fmla="*/ 29 w 34"/>
                <a:gd name="T15" fmla="*/ 26 h 28"/>
                <a:gd name="T16" fmla="*/ 34 w 34"/>
                <a:gd name="T17" fmla="*/ 23 h 28"/>
                <a:gd name="T18" fmla="*/ 11 w 34"/>
                <a:gd name="T19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28">
                  <a:moveTo>
                    <a:pt x="11" y="2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0" y="10"/>
                    <a:pt x="2" y="10"/>
                  </a:cubicBezTo>
                  <a:cubicBezTo>
                    <a:pt x="2" y="11"/>
                    <a:pt x="7" y="16"/>
                    <a:pt x="7" y="17"/>
                  </a:cubicBezTo>
                  <a:cubicBezTo>
                    <a:pt x="7" y="18"/>
                    <a:pt x="14" y="20"/>
                    <a:pt x="14" y="23"/>
                  </a:cubicBezTo>
                  <a:cubicBezTo>
                    <a:pt x="14" y="28"/>
                    <a:pt x="15" y="26"/>
                    <a:pt x="19" y="26"/>
                  </a:cubicBezTo>
                  <a:cubicBezTo>
                    <a:pt x="25" y="26"/>
                    <a:pt x="23" y="24"/>
                    <a:pt x="29" y="26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11" y="2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57"/>
            <p:cNvSpPr>
              <a:spLocks/>
            </p:cNvSpPr>
            <p:nvPr/>
          </p:nvSpPr>
          <p:spPr bwMode="auto">
            <a:xfrm>
              <a:off x="2721839" y="4140292"/>
              <a:ext cx="63576" cy="52573"/>
            </a:xfrm>
            <a:custGeom>
              <a:avLst/>
              <a:gdLst>
                <a:gd name="T0" fmla="*/ 4 w 22"/>
                <a:gd name="T1" fmla="*/ 4 h 18"/>
                <a:gd name="T2" fmla="*/ 0 w 22"/>
                <a:gd name="T3" fmla="*/ 13 h 18"/>
                <a:gd name="T4" fmla="*/ 8 w 22"/>
                <a:gd name="T5" fmla="*/ 17 h 18"/>
                <a:gd name="T6" fmla="*/ 18 w 22"/>
                <a:gd name="T7" fmla="*/ 13 h 18"/>
                <a:gd name="T8" fmla="*/ 22 w 22"/>
                <a:gd name="T9" fmla="*/ 6 h 18"/>
                <a:gd name="T10" fmla="*/ 18 w 22"/>
                <a:gd name="T11" fmla="*/ 6 h 18"/>
                <a:gd name="T12" fmla="*/ 13 w 22"/>
                <a:gd name="T13" fmla="*/ 4 h 18"/>
                <a:gd name="T14" fmla="*/ 4 w 22"/>
                <a:gd name="T15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8">
                  <a:moveTo>
                    <a:pt x="4" y="4"/>
                  </a:moveTo>
                  <a:cubicBezTo>
                    <a:pt x="4" y="5"/>
                    <a:pt x="0" y="12"/>
                    <a:pt x="0" y="13"/>
                  </a:cubicBezTo>
                  <a:cubicBezTo>
                    <a:pt x="5" y="13"/>
                    <a:pt x="4" y="17"/>
                    <a:pt x="8" y="17"/>
                  </a:cubicBezTo>
                  <a:cubicBezTo>
                    <a:pt x="15" y="17"/>
                    <a:pt x="17" y="18"/>
                    <a:pt x="18" y="13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5"/>
                    <a:pt x="16" y="4"/>
                    <a:pt x="13" y="4"/>
                  </a:cubicBezTo>
                  <a:cubicBezTo>
                    <a:pt x="9" y="4"/>
                    <a:pt x="4" y="0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58"/>
            <p:cNvSpPr>
              <a:spLocks/>
            </p:cNvSpPr>
            <p:nvPr/>
          </p:nvSpPr>
          <p:spPr bwMode="auto">
            <a:xfrm>
              <a:off x="1511443" y="2936008"/>
              <a:ext cx="55018" cy="46460"/>
            </a:xfrm>
            <a:custGeom>
              <a:avLst/>
              <a:gdLst>
                <a:gd name="T0" fmla="*/ 0 w 19"/>
                <a:gd name="T1" fmla="*/ 0 h 16"/>
                <a:gd name="T2" fmla="*/ 15 w 19"/>
                <a:gd name="T3" fmla="*/ 16 h 16"/>
                <a:gd name="T4" fmla="*/ 19 w 19"/>
                <a:gd name="T5" fmla="*/ 16 h 16"/>
                <a:gd name="T6" fmla="*/ 15 w 19"/>
                <a:gd name="T7" fmla="*/ 8 h 16"/>
                <a:gd name="T8" fmla="*/ 8 w 19"/>
                <a:gd name="T9" fmla="*/ 1 h 16"/>
                <a:gd name="T10" fmla="*/ 4 w 19"/>
                <a:gd name="T11" fmla="*/ 0 h 16"/>
                <a:gd name="T12" fmla="*/ 0 w 19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6">
                  <a:moveTo>
                    <a:pt x="0" y="0"/>
                  </a:moveTo>
                  <a:cubicBezTo>
                    <a:pt x="0" y="8"/>
                    <a:pt x="10" y="16"/>
                    <a:pt x="15" y="16"/>
                  </a:cubicBezTo>
                  <a:cubicBezTo>
                    <a:pt x="17" y="16"/>
                    <a:pt x="18" y="16"/>
                    <a:pt x="19" y="16"/>
                  </a:cubicBezTo>
                  <a:cubicBezTo>
                    <a:pt x="18" y="13"/>
                    <a:pt x="15" y="11"/>
                    <a:pt x="15" y="8"/>
                  </a:cubicBezTo>
                  <a:cubicBezTo>
                    <a:pt x="14" y="8"/>
                    <a:pt x="8" y="4"/>
                    <a:pt x="8" y="1"/>
                  </a:cubicBezTo>
                  <a:cubicBezTo>
                    <a:pt x="6" y="1"/>
                    <a:pt x="5" y="2"/>
                    <a:pt x="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59"/>
            <p:cNvSpPr>
              <a:spLocks/>
            </p:cNvSpPr>
            <p:nvPr/>
          </p:nvSpPr>
          <p:spPr bwMode="auto">
            <a:xfrm>
              <a:off x="1482100" y="2855315"/>
              <a:ext cx="26898" cy="55018"/>
            </a:xfrm>
            <a:custGeom>
              <a:avLst/>
              <a:gdLst>
                <a:gd name="T0" fmla="*/ 0 w 9"/>
                <a:gd name="T1" fmla="*/ 0 h 19"/>
                <a:gd name="T2" fmla="*/ 0 w 9"/>
                <a:gd name="T3" fmla="*/ 9 h 19"/>
                <a:gd name="T4" fmla="*/ 4 w 9"/>
                <a:gd name="T5" fmla="*/ 19 h 19"/>
                <a:gd name="T6" fmla="*/ 5 w 9"/>
                <a:gd name="T7" fmla="*/ 17 h 19"/>
                <a:gd name="T8" fmla="*/ 9 w 9"/>
                <a:gd name="T9" fmla="*/ 4 h 19"/>
                <a:gd name="T10" fmla="*/ 9 w 9"/>
                <a:gd name="T11" fmla="*/ 2 h 19"/>
                <a:gd name="T12" fmla="*/ 4 w 9"/>
                <a:gd name="T13" fmla="*/ 0 h 19"/>
                <a:gd name="T14" fmla="*/ 0 w 9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9">
                  <a:moveTo>
                    <a:pt x="0" y="0"/>
                  </a:moveTo>
                  <a:cubicBezTo>
                    <a:pt x="0" y="4"/>
                    <a:pt x="0" y="7"/>
                    <a:pt x="0" y="9"/>
                  </a:cubicBezTo>
                  <a:cubicBezTo>
                    <a:pt x="0" y="11"/>
                    <a:pt x="2" y="16"/>
                    <a:pt x="4" y="19"/>
                  </a:cubicBezTo>
                  <a:cubicBezTo>
                    <a:pt x="4" y="19"/>
                    <a:pt x="4" y="17"/>
                    <a:pt x="5" y="17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5" y="1"/>
                    <a:pt x="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60"/>
            <p:cNvSpPr>
              <a:spLocks/>
            </p:cNvSpPr>
            <p:nvPr/>
          </p:nvSpPr>
          <p:spPr bwMode="auto">
            <a:xfrm>
              <a:off x="2403957" y="2598565"/>
              <a:ext cx="92919" cy="51350"/>
            </a:xfrm>
            <a:custGeom>
              <a:avLst/>
              <a:gdLst>
                <a:gd name="T0" fmla="*/ 32 w 32"/>
                <a:gd name="T1" fmla="*/ 18 h 18"/>
                <a:gd name="T2" fmla="*/ 32 w 32"/>
                <a:gd name="T3" fmla="*/ 14 h 18"/>
                <a:gd name="T4" fmla="*/ 28 w 32"/>
                <a:gd name="T5" fmla="*/ 13 h 18"/>
                <a:gd name="T6" fmla="*/ 30 w 32"/>
                <a:gd name="T7" fmla="*/ 11 h 18"/>
                <a:gd name="T8" fmla="*/ 16 w 32"/>
                <a:gd name="T9" fmla="*/ 0 h 18"/>
                <a:gd name="T10" fmla="*/ 0 w 32"/>
                <a:gd name="T11" fmla="*/ 14 h 18"/>
                <a:gd name="T12" fmla="*/ 8 w 32"/>
                <a:gd name="T13" fmla="*/ 18 h 18"/>
                <a:gd name="T14" fmla="*/ 19 w 32"/>
                <a:gd name="T15" fmla="*/ 13 h 18"/>
                <a:gd name="T16" fmla="*/ 27 w 32"/>
                <a:gd name="T17" fmla="*/ 18 h 18"/>
                <a:gd name="T18" fmla="*/ 32 w 32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18">
                  <a:moveTo>
                    <a:pt x="32" y="18"/>
                  </a:moveTo>
                  <a:cubicBezTo>
                    <a:pt x="32" y="14"/>
                    <a:pt x="32" y="14"/>
                    <a:pt x="32" y="14"/>
                  </a:cubicBezTo>
                  <a:cubicBezTo>
                    <a:pt x="31" y="14"/>
                    <a:pt x="29" y="14"/>
                    <a:pt x="28" y="13"/>
                  </a:cubicBezTo>
                  <a:cubicBezTo>
                    <a:pt x="28" y="12"/>
                    <a:pt x="29" y="11"/>
                    <a:pt x="30" y="11"/>
                  </a:cubicBezTo>
                  <a:cubicBezTo>
                    <a:pt x="25" y="6"/>
                    <a:pt x="19" y="5"/>
                    <a:pt x="16" y="0"/>
                  </a:cubicBezTo>
                  <a:cubicBezTo>
                    <a:pt x="11" y="2"/>
                    <a:pt x="3" y="11"/>
                    <a:pt x="0" y="14"/>
                  </a:cubicBezTo>
                  <a:cubicBezTo>
                    <a:pt x="0" y="16"/>
                    <a:pt x="5" y="18"/>
                    <a:pt x="8" y="18"/>
                  </a:cubicBezTo>
                  <a:cubicBezTo>
                    <a:pt x="13" y="18"/>
                    <a:pt x="13" y="13"/>
                    <a:pt x="19" y="13"/>
                  </a:cubicBezTo>
                  <a:cubicBezTo>
                    <a:pt x="22" y="13"/>
                    <a:pt x="24" y="17"/>
                    <a:pt x="27" y="18"/>
                  </a:cubicBezTo>
                  <a:lnTo>
                    <a:pt x="3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61"/>
            <p:cNvSpPr>
              <a:spLocks/>
            </p:cNvSpPr>
            <p:nvPr/>
          </p:nvSpPr>
          <p:spPr bwMode="auto">
            <a:xfrm>
              <a:off x="2545782" y="2607123"/>
              <a:ext cx="42792" cy="23230"/>
            </a:xfrm>
            <a:custGeom>
              <a:avLst/>
              <a:gdLst>
                <a:gd name="T0" fmla="*/ 0 w 15"/>
                <a:gd name="T1" fmla="*/ 5 h 8"/>
                <a:gd name="T2" fmla="*/ 6 w 15"/>
                <a:gd name="T3" fmla="*/ 8 h 8"/>
                <a:gd name="T4" fmla="*/ 15 w 15"/>
                <a:gd name="T5" fmla="*/ 0 h 8"/>
                <a:gd name="T6" fmla="*/ 0 w 15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8">
                  <a:moveTo>
                    <a:pt x="0" y="5"/>
                  </a:moveTo>
                  <a:cubicBezTo>
                    <a:pt x="3" y="6"/>
                    <a:pt x="4" y="8"/>
                    <a:pt x="6" y="8"/>
                  </a:cubicBezTo>
                  <a:cubicBezTo>
                    <a:pt x="12" y="8"/>
                    <a:pt x="14" y="5"/>
                    <a:pt x="15" y="0"/>
                  </a:cubicBezTo>
                  <a:cubicBezTo>
                    <a:pt x="9" y="0"/>
                    <a:pt x="1" y="2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62"/>
            <p:cNvSpPr>
              <a:spLocks/>
            </p:cNvSpPr>
            <p:nvPr/>
          </p:nvSpPr>
          <p:spPr bwMode="auto">
            <a:xfrm>
              <a:off x="2594687" y="2543547"/>
              <a:ext cx="37901" cy="23230"/>
            </a:xfrm>
            <a:custGeom>
              <a:avLst/>
              <a:gdLst>
                <a:gd name="T0" fmla="*/ 13 w 13"/>
                <a:gd name="T1" fmla="*/ 3 h 8"/>
                <a:gd name="T2" fmla="*/ 13 w 13"/>
                <a:gd name="T3" fmla="*/ 0 h 8"/>
                <a:gd name="T4" fmla="*/ 0 w 13"/>
                <a:gd name="T5" fmla="*/ 7 h 8"/>
                <a:gd name="T6" fmla="*/ 4 w 13"/>
                <a:gd name="T7" fmla="*/ 7 h 8"/>
                <a:gd name="T8" fmla="*/ 13 w 13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8">
                  <a:moveTo>
                    <a:pt x="13" y="3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3" y="2"/>
                    <a:pt x="0" y="7"/>
                  </a:cubicBezTo>
                  <a:cubicBezTo>
                    <a:pt x="2" y="8"/>
                    <a:pt x="3" y="7"/>
                    <a:pt x="4" y="7"/>
                  </a:cubicBezTo>
                  <a:cubicBezTo>
                    <a:pt x="7" y="7"/>
                    <a:pt x="10" y="6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63"/>
            <p:cNvSpPr>
              <a:spLocks/>
            </p:cNvSpPr>
            <p:nvPr/>
          </p:nvSpPr>
          <p:spPr bwMode="auto">
            <a:xfrm>
              <a:off x="2406403" y="2431065"/>
              <a:ext cx="86806" cy="36679"/>
            </a:xfrm>
            <a:custGeom>
              <a:avLst/>
              <a:gdLst>
                <a:gd name="T0" fmla="*/ 30 w 30"/>
                <a:gd name="T1" fmla="*/ 0 h 13"/>
                <a:gd name="T2" fmla="*/ 17 w 30"/>
                <a:gd name="T3" fmla="*/ 0 h 13"/>
                <a:gd name="T4" fmla="*/ 0 w 30"/>
                <a:gd name="T5" fmla="*/ 11 h 13"/>
                <a:gd name="T6" fmla="*/ 3 w 30"/>
                <a:gd name="T7" fmla="*/ 13 h 13"/>
                <a:gd name="T8" fmla="*/ 11 w 30"/>
                <a:gd name="T9" fmla="*/ 9 h 13"/>
                <a:gd name="T10" fmla="*/ 15 w 30"/>
                <a:gd name="T11" fmla="*/ 9 h 13"/>
                <a:gd name="T12" fmla="*/ 30 w 30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3">
                  <a:moveTo>
                    <a:pt x="30" y="0"/>
                  </a:moveTo>
                  <a:cubicBezTo>
                    <a:pt x="25" y="0"/>
                    <a:pt x="22" y="0"/>
                    <a:pt x="17" y="0"/>
                  </a:cubicBezTo>
                  <a:cubicBezTo>
                    <a:pt x="13" y="0"/>
                    <a:pt x="0" y="4"/>
                    <a:pt x="0" y="11"/>
                  </a:cubicBezTo>
                  <a:cubicBezTo>
                    <a:pt x="0" y="12"/>
                    <a:pt x="2" y="13"/>
                    <a:pt x="3" y="13"/>
                  </a:cubicBezTo>
                  <a:cubicBezTo>
                    <a:pt x="6" y="13"/>
                    <a:pt x="10" y="9"/>
                    <a:pt x="11" y="9"/>
                  </a:cubicBezTo>
                  <a:cubicBezTo>
                    <a:pt x="12" y="9"/>
                    <a:pt x="15" y="9"/>
                    <a:pt x="15" y="9"/>
                  </a:cubicBezTo>
                  <a:cubicBezTo>
                    <a:pt x="20" y="9"/>
                    <a:pt x="29" y="4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64"/>
            <p:cNvSpPr>
              <a:spLocks/>
            </p:cNvSpPr>
            <p:nvPr/>
          </p:nvSpPr>
          <p:spPr bwMode="auto">
            <a:xfrm>
              <a:off x="2311038" y="2433510"/>
              <a:ext cx="84361" cy="48905"/>
            </a:xfrm>
            <a:custGeom>
              <a:avLst/>
              <a:gdLst>
                <a:gd name="T0" fmla="*/ 29 w 29"/>
                <a:gd name="T1" fmla="*/ 0 h 17"/>
                <a:gd name="T2" fmla="*/ 27 w 29"/>
                <a:gd name="T3" fmla="*/ 0 h 17"/>
                <a:gd name="T4" fmla="*/ 22 w 29"/>
                <a:gd name="T5" fmla="*/ 3 h 17"/>
                <a:gd name="T6" fmla="*/ 19 w 29"/>
                <a:gd name="T7" fmla="*/ 0 h 17"/>
                <a:gd name="T8" fmla="*/ 8 w 29"/>
                <a:gd name="T9" fmla="*/ 5 h 17"/>
                <a:gd name="T10" fmla="*/ 3 w 29"/>
                <a:gd name="T11" fmla="*/ 5 h 17"/>
                <a:gd name="T12" fmla="*/ 0 w 29"/>
                <a:gd name="T13" fmla="*/ 9 h 17"/>
                <a:gd name="T14" fmla="*/ 0 w 29"/>
                <a:gd name="T15" fmla="*/ 11 h 17"/>
                <a:gd name="T16" fmla="*/ 7 w 29"/>
                <a:gd name="T17" fmla="*/ 13 h 17"/>
                <a:gd name="T18" fmla="*/ 8 w 29"/>
                <a:gd name="T19" fmla="*/ 17 h 17"/>
                <a:gd name="T20" fmla="*/ 16 w 29"/>
                <a:gd name="T21" fmla="*/ 15 h 17"/>
                <a:gd name="T22" fmla="*/ 26 w 29"/>
                <a:gd name="T23" fmla="*/ 11 h 17"/>
                <a:gd name="T24" fmla="*/ 25 w 29"/>
                <a:gd name="T25" fmla="*/ 5 h 17"/>
                <a:gd name="T26" fmla="*/ 29 w 29"/>
                <a:gd name="T2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17">
                  <a:moveTo>
                    <a:pt x="29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3" y="3"/>
                    <a:pt x="22" y="3"/>
                  </a:cubicBezTo>
                  <a:cubicBezTo>
                    <a:pt x="21" y="3"/>
                    <a:pt x="19" y="2"/>
                    <a:pt x="19" y="0"/>
                  </a:cubicBezTo>
                  <a:cubicBezTo>
                    <a:pt x="15" y="3"/>
                    <a:pt x="12" y="5"/>
                    <a:pt x="8" y="5"/>
                  </a:cubicBezTo>
                  <a:cubicBezTo>
                    <a:pt x="7" y="5"/>
                    <a:pt x="5" y="5"/>
                    <a:pt x="3" y="5"/>
                  </a:cubicBezTo>
                  <a:cubicBezTo>
                    <a:pt x="2" y="5"/>
                    <a:pt x="2" y="8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2"/>
                    <a:pt x="4" y="12"/>
                    <a:pt x="7" y="13"/>
                  </a:cubicBezTo>
                  <a:cubicBezTo>
                    <a:pt x="7" y="15"/>
                    <a:pt x="7" y="17"/>
                    <a:pt x="8" y="17"/>
                  </a:cubicBezTo>
                  <a:cubicBezTo>
                    <a:pt x="11" y="17"/>
                    <a:pt x="12" y="15"/>
                    <a:pt x="16" y="15"/>
                  </a:cubicBezTo>
                  <a:cubicBezTo>
                    <a:pt x="19" y="15"/>
                    <a:pt x="22" y="13"/>
                    <a:pt x="26" y="11"/>
                  </a:cubicBezTo>
                  <a:cubicBezTo>
                    <a:pt x="26" y="9"/>
                    <a:pt x="25" y="8"/>
                    <a:pt x="25" y="5"/>
                  </a:cubicBezTo>
                  <a:cubicBezTo>
                    <a:pt x="27" y="5"/>
                    <a:pt x="29" y="3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65"/>
            <p:cNvSpPr>
              <a:spLocks/>
            </p:cNvSpPr>
            <p:nvPr/>
          </p:nvSpPr>
          <p:spPr bwMode="auto">
            <a:xfrm>
              <a:off x="1976040" y="2418839"/>
              <a:ext cx="171167" cy="72135"/>
            </a:xfrm>
            <a:custGeom>
              <a:avLst/>
              <a:gdLst>
                <a:gd name="T0" fmla="*/ 8 w 59"/>
                <a:gd name="T1" fmla="*/ 25 h 25"/>
                <a:gd name="T2" fmla="*/ 33 w 59"/>
                <a:gd name="T3" fmla="*/ 16 h 25"/>
                <a:gd name="T4" fmla="*/ 59 w 59"/>
                <a:gd name="T5" fmla="*/ 5 h 25"/>
                <a:gd name="T6" fmla="*/ 29 w 59"/>
                <a:gd name="T7" fmla="*/ 0 h 25"/>
                <a:gd name="T8" fmla="*/ 20 w 59"/>
                <a:gd name="T9" fmla="*/ 0 h 25"/>
                <a:gd name="T10" fmla="*/ 0 w 59"/>
                <a:gd name="T11" fmla="*/ 20 h 25"/>
                <a:gd name="T12" fmla="*/ 8 w 59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5">
                  <a:moveTo>
                    <a:pt x="8" y="25"/>
                  </a:moveTo>
                  <a:cubicBezTo>
                    <a:pt x="17" y="25"/>
                    <a:pt x="25" y="18"/>
                    <a:pt x="33" y="16"/>
                  </a:cubicBezTo>
                  <a:cubicBezTo>
                    <a:pt x="38" y="14"/>
                    <a:pt x="57" y="10"/>
                    <a:pt x="59" y="5"/>
                  </a:cubicBezTo>
                  <a:cubicBezTo>
                    <a:pt x="47" y="3"/>
                    <a:pt x="41" y="0"/>
                    <a:pt x="29" y="0"/>
                  </a:cubicBezTo>
                  <a:cubicBezTo>
                    <a:pt x="25" y="0"/>
                    <a:pt x="23" y="4"/>
                    <a:pt x="20" y="0"/>
                  </a:cubicBezTo>
                  <a:cubicBezTo>
                    <a:pt x="20" y="14"/>
                    <a:pt x="0" y="8"/>
                    <a:pt x="0" y="20"/>
                  </a:cubicBezTo>
                  <a:cubicBezTo>
                    <a:pt x="0" y="25"/>
                    <a:pt x="5" y="25"/>
                    <a:pt x="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66"/>
            <p:cNvSpPr>
              <a:spLocks/>
            </p:cNvSpPr>
            <p:nvPr/>
          </p:nvSpPr>
          <p:spPr bwMode="auto">
            <a:xfrm>
              <a:off x="2043284" y="2445737"/>
              <a:ext cx="239634" cy="103923"/>
            </a:xfrm>
            <a:custGeom>
              <a:avLst/>
              <a:gdLst>
                <a:gd name="T0" fmla="*/ 30 w 83"/>
                <a:gd name="T1" fmla="*/ 32 h 36"/>
                <a:gd name="T2" fmla="*/ 50 w 83"/>
                <a:gd name="T3" fmla="*/ 27 h 36"/>
                <a:gd name="T4" fmla="*/ 61 w 83"/>
                <a:gd name="T5" fmla="*/ 30 h 36"/>
                <a:gd name="T6" fmla="*/ 70 w 83"/>
                <a:gd name="T7" fmla="*/ 24 h 36"/>
                <a:gd name="T8" fmla="*/ 83 w 83"/>
                <a:gd name="T9" fmla="*/ 24 h 36"/>
                <a:gd name="T10" fmla="*/ 83 w 83"/>
                <a:gd name="T11" fmla="*/ 22 h 36"/>
                <a:gd name="T12" fmla="*/ 75 w 83"/>
                <a:gd name="T13" fmla="*/ 18 h 36"/>
                <a:gd name="T14" fmla="*/ 79 w 83"/>
                <a:gd name="T15" fmla="*/ 7 h 36"/>
                <a:gd name="T16" fmla="*/ 78 w 83"/>
                <a:gd name="T17" fmla="*/ 0 h 36"/>
                <a:gd name="T18" fmla="*/ 70 w 83"/>
                <a:gd name="T19" fmla="*/ 0 h 36"/>
                <a:gd name="T20" fmla="*/ 67 w 83"/>
                <a:gd name="T21" fmla="*/ 2 h 36"/>
                <a:gd name="T22" fmla="*/ 63 w 83"/>
                <a:gd name="T23" fmla="*/ 11 h 36"/>
                <a:gd name="T24" fmla="*/ 61 w 83"/>
                <a:gd name="T25" fmla="*/ 3 h 36"/>
                <a:gd name="T26" fmla="*/ 49 w 83"/>
                <a:gd name="T27" fmla="*/ 9 h 36"/>
                <a:gd name="T28" fmla="*/ 46 w 83"/>
                <a:gd name="T29" fmla="*/ 9 h 36"/>
                <a:gd name="T30" fmla="*/ 45 w 83"/>
                <a:gd name="T31" fmla="*/ 2 h 36"/>
                <a:gd name="T32" fmla="*/ 36 w 83"/>
                <a:gd name="T33" fmla="*/ 7 h 36"/>
                <a:gd name="T34" fmla="*/ 38 w 83"/>
                <a:gd name="T35" fmla="*/ 0 h 36"/>
                <a:gd name="T36" fmla="*/ 6 w 83"/>
                <a:gd name="T37" fmla="*/ 11 h 36"/>
                <a:gd name="T38" fmla="*/ 6 w 83"/>
                <a:gd name="T39" fmla="*/ 12 h 36"/>
                <a:gd name="T40" fmla="*/ 6 w 83"/>
                <a:gd name="T41" fmla="*/ 16 h 36"/>
                <a:gd name="T42" fmla="*/ 22 w 83"/>
                <a:gd name="T43" fmla="*/ 13 h 36"/>
                <a:gd name="T44" fmla="*/ 3 w 83"/>
                <a:gd name="T45" fmla="*/ 19 h 36"/>
                <a:gd name="T46" fmla="*/ 15 w 83"/>
                <a:gd name="T47" fmla="*/ 20 h 36"/>
                <a:gd name="T48" fmla="*/ 28 w 83"/>
                <a:gd name="T49" fmla="*/ 22 h 36"/>
                <a:gd name="T50" fmla="*/ 12 w 83"/>
                <a:gd name="T51" fmla="*/ 22 h 36"/>
                <a:gd name="T52" fmla="*/ 0 w 83"/>
                <a:gd name="T53" fmla="*/ 24 h 36"/>
                <a:gd name="T54" fmla="*/ 12 w 83"/>
                <a:gd name="T55" fmla="*/ 29 h 36"/>
                <a:gd name="T56" fmla="*/ 12 w 83"/>
                <a:gd name="T57" fmla="*/ 32 h 36"/>
                <a:gd name="T58" fmla="*/ 30 w 83"/>
                <a:gd name="T59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3" h="36">
                  <a:moveTo>
                    <a:pt x="30" y="32"/>
                  </a:moveTo>
                  <a:cubicBezTo>
                    <a:pt x="32" y="31"/>
                    <a:pt x="49" y="27"/>
                    <a:pt x="50" y="27"/>
                  </a:cubicBezTo>
                  <a:cubicBezTo>
                    <a:pt x="53" y="27"/>
                    <a:pt x="55" y="30"/>
                    <a:pt x="61" y="30"/>
                  </a:cubicBezTo>
                  <a:cubicBezTo>
                    <a:pt x="66" y="30"/>
                    <a:pt x="67" y="24"/>
                    <a:pt x="70" y="24"/>
                  </a:cubicBezTo>
                  <a:cubicBezTo>
                    <a:pt x="76" y="24"/>
                    <a:pt x="75" y="27"/>
                    <a:pt x="83" y="24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0" y="19"/>
                    <a:pt x="78" y="19"/>
                    <a:pt x="75" y="18"/>
                  </a:cubicBezTo>
                  <a:cubicBezTo>
                    <a:pt x="76" y="16"/>
                    <a:pt x="79" y="10"/>
                    <a:pt x="79" y="7"/>
                  </a:cubicBezTo>
                  <a:cubicBezTo>
                    <a:pt x="79" y="5"/>
                    <a:pt x="79" y="3"/>
                    <a:pt x="78" y="0"/>
                  </a:cubicBezTo>
                  <a:cubicBezTo>
                    <a:pt x="75" y="1"/>
                    <a:pt x="73" y="0"/>
                    <a:pt x="70" y="0"/>
                  </a:cubicBezTo>
                  <a:cubicBezTo>
                    <a:pt x="69" y="0"/>
                    <a:pt x="67" y="1"/>
                    <a:pt x="67" y="2"/>
                  </a:cubicBezTo>
                  <a:cubicBezTo>
                    <a:pt x="67" y="7"/>
                    <a:pt x="67" y="8"/>
                    <a:pt x="63" y="11"/>
                  </a:cubicBezTo>
                  <a:cubicBezTo>
                    <a:pt x="61" y="9"/>
                    <a:pt x="61" y="7"/>
                    <a:pt x="61" y="3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5" y="7"/>
                    <a:pt x="47" y="5"/>
                    <a:pt x="45" y="2"/>
                  </a:cubicBezTo>
                  <a:cubicBezTo>
                    <a:pt x="43" y="4"/>
                    <a:pt x="42" y="7"/>
                    <a:pt x="36" y="7"/>
                  </a:cubicBezTo>
                  <a:cubicBezTo>
                    <a:pt x="34" y="7"/>
                    <a:pt x="38" y="1"/>
                    <a:pt x="38" y="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6"/>
                    <a:pt x="6" y="16"/>
                  </a:cubicBezTo>
                  <a:cubicBezTo>
                    <a:pt x="11" y="16"/>
                    <a:pt x="18" y="11"/>
                    <a:pt x="22" y="13"/>
                  </a:cubicBezTo>
                  <a:cubicBezTo>
                    <a:pt x="18" y="17"/>
                    <a:pt x="7" y="17"/>
                    <a:pt x="3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2" y="24"/>
                    <a:pt x="19" y="22"/>
                    <a:pt x="12" y="22"/>
                  </a:cubicBezTo>
                  <a:cubicBezTo>
                    <a:pt x="7" y="22"/>
                    <a:pt x="4" y="23"/>
                    <a:pt x="0" y="24"/>
                  </a:cubicBezTo>
                  <a:cubicBezTo>
                    <a:pt x="2" y="27"/>
                    <a:pt x="6" y="29"/>
                    <a:pt x="12" y="29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7" y="36"/>
                    <a:pt x="23" y="32"/>
                    <a:pt x="3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67"/>
            <p:cNvSpPr>
              <a:spLocks/>
            </p:cNvSpPr>
            <p:nvPr/>
          </p:nvSpPr>
          <p:spPr bwMode="auto">
            <a:xfrm>
              <a:off x="2698609" y="2910333"/>
              <a:ext cx="112481" cy="121040"/>
            </a:xfrm>
            <a:custGeom>
              <a:avLst/>
              <a:gdLst>
                <a:gd name="T0" fmla="*/ 35 w 39"/>
                <a:gd name="T1" fmla="*/ 24 h 42"/>
                <a:gd name="T2" fmla="*/ 38 w 39"/>
                <a:gd name="T3" fmla="*/ 20 h 42"/>
                <a:gd name="T4" fmla="*/ 24 w 39"/>
                <a:gd name="T5" fmla="*/ 17 h 42"/>
                <a:gd name="T6" fmla="*/ 26 w 39"/>
                <a:gd name="T7" fmla="*/ 12 h 42"/>
                <a:gd name="T8" fmla="*/ 21 w 39"/>
                <a:gd name="T9" fmla="*/ 12 h 42"/>
                <a:gd name="T10" fmla="*/ 28 w 39"/>
                <a:gd name="T11" fmla="*/ 2 h 42"/>
                <a:gd name="T12" fmla="*/ 20 w 39"/>
                <a:gd name="T13" fmla="*/ 8 h 42"/>
                <a:gd name="T14" fmla="*/ 11 w 39"/>
                <a:gd name="T15" fmla="*/ 22 h 42"/>
                <a:gd name="T16" fmla="*/ 0 w 39"/>
                <a:gd name="T17" fmla="*/ 32 h 42"/>
                <a:gd name="T18" fmla="*/ 2 w 39"/>
                <a:gd name="T19" fmla="*/ 35 h 42"/>
                <a:gd name="T20" fmla="*/ 23 w 39"/>
                <a:gd name="T21" fmla="*/ 35 h 42"/>
                <a:gd name="T22" fmla="*/ 20 w 39"/>
                <a:gd name="T23" fmla="*/ 37 h 42"/>
                <a:gd name="T24" fmla="*/ 21 w 39"/>
                <a:gd name="T25" fmla="*/ 42 h 42"/>
                <a:gd name="T26" fmla="*/ 39 w 39"/>
                <a:gd name="T27" fmla="*/ 29 h 42"/>
                <a:gd name="T28" fmla="*/ 35 w 39"/>
                <a:gd name="T29" fmla="*/ 2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2">
                  <a:moveTo>
                    <a:pt x="35" y="24"/>
                  </a:moveTo>
                  <a:cubicBezTo>
                    <a:pt x="35" y="24"/>
                    <a:pt x="37" y="21"/>
                    <a:pt x="38" y="20"/>
                  </a:cubicBezTo>
                  <a:cubicBezTo>
                    <a:pt x="38" y="20"/>
                    <a:pt x="24" y="18"/>
                    <a:pt x="24" y="17"/>
                  </a:cubicBezTo>
                  <a:cubicBezTo>
                    <a:pt x="24" y="15"/>
                    <a:pt x="26" y="14"/>
                    <a:pt x="26" y="12"/>
                  </a:cubicBezTo>
                  <a:cubicBezTo>
                    <a:pt x="24" y="13"/>
                    <a:pt x="23" y="14"/>
                    <a:pt x="21" y="12"/>
                  </a:cubicBezTo>
                  <a:cubicBezTo>
                    <a:pt x="24" y="12"/>
                    <a:pt x="28" y="6"/>
                    <a:pt x="28" y="2"/>
                  </a:cubicBezTo>
                  <a:cubicBezTo>
                    <a:pt x="28" y="0"/>
                    <a:pt x="21" y="8"/>
                    <a:pt x="20" y="8"/>
                  </a:cubicBezTo>
                  <a:cubicBezTo>
                    <a:pt x="14" y="8"/>
                    <a:pt x="15" y="18"/>
                    <a:pt x="11" y="22"/>
                  </a:cubicBezTo>
                  <a:cubicBezTo>
                    <a:pt x="8" y="25"/>
                    <a:pt x="0" y="30"/>
                    <a:pt x="0" y="32"/>
                  </a:cubicBezTo>
                  <a:cubicBezTo>
                    <a:pt x="0" y="33"/>
                    <a:pt x="1" y="35"/>
                    <a:pt x="2" y="35"/>
                  </a:cubicBezTo>
                  <a:cubicBezTo>
                    <a:pt x="6" y="35"/>
                    <a:pt x="15" y="35"/>
                    <a:pt x="23" y="35"/>
                  </a:cubicBezTo>
                  <a:cubicBezTo>
                    <a:pt x="22" y="36"/>
                    <a:pt x="21" y="37"/>
                    <a:pt x="20" y="37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8" y="35"/>
                    <a:pt x="31" y="33"/>
                    <a:pt x="39" y="29"/>
                  </a:cubicBezTo>
                  <a:cubicBezTo>
                    <a:pt x="38" y="27"/>
                    <a:pt x="35" y="26"/>
                    <a:pt x="3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68"/>
            <p:cNvSpPr>
              <a:spLocks/>
            </p:cNvSpPr>
            <p:nvPr/>
          </p:nvSpPr>
          <p:spPr bwMode="auto">
            <a:xfrm>
              <a:off x="2106860" y="2363821"/>
              <a:ext cx="117372" cy="35456"/>
            </a:xfrm>
            <a:custGeom>
              <a:avLst/>
              <a:gdLst>
                <a:gd name="T0" fmla="*/ 41 w 41"/>
                <a:gd name="T1" fmla="*/ 2 h 12"/>
                <a:gd name="T2" fmla="*/ 33 w 41"/>
                <a:gd name="T3" fmla="*/ 0 h 12"/>
                <a:gd name="T4" fmla="*/ 0 w 41"/>
                <a:gd name="T5" fmla="*/ 12 h 12"/>
                <a:gd name="T6" fmla="*/ 12 w 41"/>
                <a:gd name="T7" fmla="*/ 12 h 12"/>
                <a:gd name="T8" fmla="*/ 41 w 41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2">
                  <a:moveTo>
                    <a:pt x="41" y="2"/>
                  </a:moveTo>
                  <a:cubicBezTo>
                    <a:pt x="38" y="1"/>
                    <a:pt x="36" y="0"/>
                    <a:pt x="33" y="0"/>
                  </a:cubicBezTo>
                  <a:cubicBezTo>
                    <a:pt x="25" y="0"/>
                    <a:pt x="3" y="7"/>
                    <a:pt x="0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21" y="7"/>
                    <a:pt x="35" y="9"/>
                    <a:pt x="4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69"/>
            <p:cNvSpPr>
              <a:spLocks/>
            </p:cNvSpPr>
            <p:nvPr/>
          </p:nvSpPr>
          <p:spPr bwMode="auto">
            <a:xfrm>
              <a:off x="2166769" y="2378492"/>
              <a:ext cx="162609" cy="48905"/>
            </a:xfrm>
            <a:custGeom>
              <a:avLst/>
              <a:gdLst>
                <a:gd name="T0" fmla="*/ 0 w 56"/>
                <a:gd name="T1" fmla="*/ 12 h 17"/>
                <a:gd name="T2" fmla="*/ 12 w 56"/>
                <a:gd name="T3" fmla="*/ 10 h 17"/>
                <a:gd name="T4" fmla="*/ 8 w 56"/>
                <a:gd name="T5" fmla="*/ 15 h 17"/>
                <a:gd name="T6" fmla="*/ 12 w 56"/>
                <a:gd name="T7" fmla="*/ 17 h 17"/>
                <a:gd name="T8" fmla="*/ 30 w 56"/>
                <a:gd name="T9" fmla="*/ 13 h 17"/>
                <a:gd name="T10" fmla="*/ 37 w 56"/>
                <a:gd name="T11" fmla="*/ 13 h 17"/>
                <a:gd name="T12" fmla="*/ 56 w 56"/>
                <a:gd name="T13" fmla="*/ 7 h 17"/>
                <a:gd name="T14" fmla="*/ 47 w 56"/>
                <a:gd name="T15" fmla="*/ 7 h 17"/>
                <a:gd name="T16" fmla="*/ 50 w 56"/>
                <a:gd name="T17" fmla="*/ 0 h 17"/>
                <a:gd name="T18" fmla="*/ 45 w 56"/>
                <a:gd name="T19" fmla="*/ 0 h 17"/>
                <a:gd name="T20" fmla="*/ 36 w 56"/>
                <a:gd name="T21" fmla="*/ 8 h 17"/>
                <a:gd name="T22" fmla="*/ 24 w 56"/>
                <a:gd name="T23" fmla="*/ 4 h 17"/>
                <a:gd name="T24" fmla="*/ 0 w 56"/>
                <a:gd name="T2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17">
                  <a:moveTo>
                    <a:pt x="0" y="12"/>
                  </a:moveTo>
                  <a:cubicBezTo>
                    <a:pt x="2" y="12"/>
                    <a:pt x="8" y="11"/>
                    <a:pt x="12" y="10"/>
                  </a:cubicBezTo>
                  <a:cubicBezTo>
                    <a:pt x="12" y="11"/>
                    <a:pt x="8" y="13"/>
                    <a:pt x="8" y="15"/>
                  </a:cubicBezTo>
                  <a:cubicBezTo>
                    <a:pt x="8" y="17"/>
                    <a:pt x="11" y="17"/>
                    <a:pt x="12" y="17"/>
                  </a:cubicBezTo>
                  <a:cubicBezTo>
                    <a:pt x="18" y="17"/>
                    <a:pt x="24" y="13"/>
                    <a:pt x="30" y="13"/>
                  </a:cubicBezTo>
                  <a:cubicBezTo>
                    <a:pt x="31" y="13"/>
                    <a:pt x="37" y="13"/>
                    <a:pt x="37" y="13"/>
                  </a:cubicBezTo>
                  <a:cubicBezTo>
                    <a:pt x="45" y="13"/>
                    <a:pt x="51" y="11"/>
                    <a:pt x="56" y="7"/>
                  </a:cubicBezTo>
                  <a:cubicBezTo>
                    <a:pt x="53" y="6"/>
                    <a:pt x="50" y="7"/>
                    <a:pt x="47" y="7"/>
                  </a:cubicBezTo>
                  <a:cubicBezTo>
                    <a:pt x="49" y="5"/>
                    <a:pt x="50" y="1"/>
                    <a:pt x="5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1" y="2"/>
                    <a:pt x="40" y="8"/>
                    <a:pt x="36" y="8"/>
                  </a:cubicBezTo>
                  <a:cubicBezTo>
                    <a:pt x="28" y="8"/>
                    <a:pt x="28" y="5"/>
                    <a:pt x="24" y="4"/>
                  </a:cubicBezTo>
                  <a:cubicBezTo>
                    <a:pt x="17" y="1"/>
                    <a:pt x="1" y="8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70"/>
            <p:cNvSpPr>
              <a:spLocks/>
            </p:cNvSpPr>
            <p:nvPr/>
          </p:nvSpPr>
          <p:spPr bwMode="auto">
            <a:xfrm>
              <a:off x="2505435" y="2382160"/>
              <a:ext cx="167499" cy="36679"/>
            </a:xfrm>
            <a:custGeom>
              <a:avLst/>
              <a:gdLst>
                <a:gd name="T0" fmla="*/ 9 w 58"/>
                <a:gd name="T1" fmla="*/ 0 h 13"/>
                <a:gd name="T2" fmla="*/ 5 w 58"/>
                <a:gd name="T3" fmla="*/ 0 h 13"/>
                <a:gd name="T4" fmla="*/ 1 w 58"/>
                <a:gd name="T5" fmla="*/ 3 h 13"/>
                <a:gd name="T6" fmla="*/ 3 w 58"/>
                <a:gd name="T7" fmla="*/ 6 h 13"/>
                <a:gd name="T8" fmla="*/ 0 w 58"/>
                <a:gd name="T9" fmla="*/ 9 h 13"/>
                <a:gd name="T10" fmla="*/ 23 w 58"/>
                <a:gd name="T11" fmla="*/ 13 h 13"/>
                <a:gd name="T12" fmla="*/ 45 w 58"/>
                <a:gd name="T13" fmla="*/ 13 h 13"/>
                <a:gd name="T14" fmla="*/ 58 w 58"/>
                <a:gd name="T15" fmla="*/ 11 h 13"/>
                <a:gd name="T16" fmla="*/ 58 w 58"/>
                <a:gd name="T17" fmla="*/ 6 h 13"/>
                <a:gd name="T18" fmla="*/ 52 w 58"/>
                <a:gd name="T19" fmla="*/ 3 h 13"/>
                <a:gd name="T20" fmla="*/ 32 w 58"/>
                <a:gd name="T21" fmla="*/ 6 h 13"/>
                <a:gd name="T22" fmla="*/ 13 w 58"/>
                <a:gd name="T23" fmla="*/ 6 h 13"/>
                <a:gd name="T24" fmla="*/ 8 w 58"/>
                <a:gd name="T25" fmla="*/ 2 h 13"/>
                <a:gd name="T26" fmla="*/ 9 w 58"/>
                <a:gd name="T2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8" h="13">
                  <a:moveTo>
                    <a:pt x="9" y="0"/>
                  </a:moveTo>
                  <a:cubicBezTo>
                    <a:pt x="8" y="0"/>
                    <a:pt x="6" y="0"/>
                    <a:pt x="5" y="0"/>
                  </a:cubicBezTo>
                  <a:cubicBezTo>
                    <a:pt x="3" y="0"/>
                    <a:pt x="1" y="1"/>
                    <a:pt x="1" y="3"/>
                  </a:cubicBezTo>
                  <a:cubicBezTo>
                    <a:pt x="1" y="4"/>
                    <a:pt x="2" y="6"/>
                    <a:pt x="3" y="6"/>
                  </a:cubicBezTo>
                  <a:cubicBezTo>
                    <a:pt x="2" y="6"/>
                    <a:pt x="0" y="8"/>
                    <a:pt x="0" y="9"/>
                  </a:cubicBezTo>
                  <a:cubicBezTo>
                    <a:pt x="0" y="11"/>
                    <a:pt x="18" y="13"/>
                    <a:pt x="23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7" y="8"/>
                    <a:pt x="53" y="12"/>
                    <a:pt x="58" y="11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5" y="5"/>
                    <a:pt x="54" y="3"/>
                    <a:pt x="52" y="3"/>
                  </a:cubicBezTo>
                  <a:cubicBezTo>
                    <a:pt x="46" y="3"/>
                    <a:pt x="40" y="6"/>
                    <a:pt x="32" y="6"/>
                  </a:cubicBezTo>
                  <a:cubicBezTo>
                    <a:pt x="22" y="6"/>
                    <a:pt x="20" y="6"/>
                    <a:pt x="13" y="6"/>
                  </a:cubicBezTo>
                  <a:cubicBezTo>
                    <a:pt x="9" y="6"/>
                    <a:pt x="8" y="4"/>
                    <a:pt x="8" y="2"/>
                  </a:cubicBezTo>
                  <a:cubicBezTo>
                    <a:pt x="8" y="1"/>
                    <a:pt x="9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71"/>
            <p:cNvSpPr>
              <a:spLocks/>
            </p:cNvSpPr>
            <p:nvPr/>
          </p:nvSpPr>
          <p:spPr bwMode="auto">
            <a:xfrm>
              <a:off x="2550672" y="2300245"/>
              <a:ext cx="113704" cy="55018"/>
            </a:xfrm>
            <a:custGeom>
              <a:avLst/>
              <a:gdLst>
                <a:gd name="T0" fmla="*/ 9 w 39"/>
                <a:gd name="T1" fmla="*/ 10 h 19"/>
                <a:gd name="T2" fmla="*/ 5 w 39"/>
                <a:gd name="T3" fmla="*/ 15 h 19"/>
                <a:gd name="T4" fmla="*/ 5 w 39"/>
                <a:gd name="T5" fmla="*/ 16 h 19"/>
                <a:gd name="T6" fmla="*/ 7 w 39"/>
                <a:gd name="T7" fmla="*/ 19 h 19"/>
                <a:gd name="T8" fmla="*/ 15 w 39"/>
                <a:gd name="T9" fmla="*/ 16 h 19"/>
                <a:gd name="T10" fmla="*/ 14 w 39"/>
                <a:gd name="T11" fmla="*/ 15 h 19"/>
                <a:gd name="T12" fmla="*/ 39 w 39"/>
                <a:gd name="T13" fmla="*/ 8 h 19"/>
                <a:gd name="T14" fmla="*/ 26 w 39"/>
                <a:gd name="T15" fmla="*/ 5 h 19"/>
                <a:gd name="T16" fmla="*/ 22 w 39"/>
                <a:gd name="T17" fmla="*/ 1 h 19"/>
                <a:gd name="T18" fmla="*/ 18 w 39"/>
                <a:gd name="T19" fmla="*/ 0 h 19"/>
                <a:gd name="T20" fmla="*/ 0 w 39"/>
                <a:gd name="T21" fmla="*/ 8 h 19"/>
                <a:gd name="T22" fmla="*/ 4 w 39"/>
                <a:gd name="T23" fmla="*/ 10 h 19"/>
                <a:gd name="T24" fmla="*/ 9 w 39"/>
                <a:gd name="T25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19">
                  <a:moveTo>
                    <a:pt x="9" y="10"/>
                  </a:moveTo>
                  <a:cubicBezTo>
                    <a:pt x="5" y="11"/>
                    <a:pt x="4" y="11"/>
                    <a:pt x="5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6" y="19"/>
                    <a:pt x="7" y="19"/>
                  </a:cubicBezTo>
                  <a:cubicBezTo>
                    <a:pt x="10" y="19"/>
                    <a:pt x="12" y="17"/>
                    <a:pt x="15" y="16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22" y="14"/>
                    <a:pt x="35" y="12"/>
                    <a:pt x="39" y="8"/>
                  </a:cubicBezTo>
                  <a:cubicBezTo>
                    <a:pt x="37" y="4"/>
                    <a:pt x="31" y="5"/>
                    <a:pt x="26" y="5"/>
                  </a:cubicBezTo>
                  <a:cubicBezTo>
                    <a:pt x="24" y="5"/>
                    <a:pt x="24" y="1"/>
                    <a:pt x="22" y="1"/>
                  </a:cubicBezTo>
                  <a:cubicBezTo>
                    <a:pt x="22" y="1"/>
                    <a:pt x="20" y="0"/>
                    <a:pt x="18" y="0"/>
                  </a:cubicBezTo>
                  <a:cubicBezTo>
                    <a:pt x="14" y="0"/>
                    <a:pt x="0" y="3"/>
                    <a:pt x="0" y="8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9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72"/>
            <p:cNvSpPr>
              <a:spLocks/>
            </p:cNvSpPr>
            <p:nvPr/>
          </p:nvSpPr>
          <p:spPr bwMode="auto">
            <a:xfrm>
              <a:off x="2626475" y="2424952"/>
              <a:ext cx="57463" cy="37901"/>
            </a:xfrm>
            <a:custGeom>
              <a:avLst/>
              <a:gdLst>
                <a:gd name="T0" fmla="*/ 8 w 20"/>
                <a:gd name="T1" fmla="*/ 3 h 13"/>
                <a:gd name="T2" fmla="*/ 0 w 20"/>
                <a:gd name="T3" fmla="*/ 3 h 13"/>
                <a:gd name="T4" fmla="*/ 6 w 20"/>
                <a:gd name="T5" fmla="*/ 9 h 13"/>
                <a:gd name="T6" fmla="*/ 20 w 20"/>
                <a:gd name="T7" fmla="*/ 6 h 13"/>
                <a:gd name="T8" fmla="*/ 8 w 20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3">
                  <a:moveTo>
                    <a:pt x="8" y="3"/>
                  </a:moveTo>
                  <a:cubicBezTo>
                    <a:pt x="7" y="3"/>
                    <a:pt x="4" y="3"/>
                    <a:pt x="0" y="3"/>
                  </a:cubicBezTo>
                  <a:cubicBezTo>
                    <a:pt x="0" y="6"/>
                    <a:pt x="4" y="9"/>
                    <a:pt x="6" y="9"/>
                  </a:cubicBezTo>
                  <a:cubicBezTo>
                    <a:pt x="10" y="9"/>
                    <a:pt x="20" y="13"/>
                    <a:pt x="20" y="6"/>
                  </a:cubicBezTo>
                  <a:cubicBezTo>
                    <a:pt x="20" y="0"/>
                    <a:pt x="10" y="3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73"/>
            <p:cNvSpPr>
              <a:spLocks/>
            </p:cNvSpPr>
            <p:nvPr/>
          </p:nvSpPr>
          <p:spPr bwMode="auto">
            <a:xfrm>
              <a:off x="4235446" y="3132851"/>
              <a:ext cx="36679" cy="31788"/>
            </a:xfrm>
            <a:custGeom>
              <a:avLst/>
              <a:gdLst>
                <a:gd name="T0" fmla="*/ 13 w 13"/>
                <a:gd name="T1" fmla="*/ 7 h 11"/>
                <a:gd name="T2" fmla="*/ 8 w 13"/>
                <a:gd name="T3" fmla="*/ 0 h 11"/>
                <a:gd name="T4" fmla="*/ 0 w 13"/>
                <a:gd name="T5" fmla="*/ 3 h 11"/>
                <a:gd name="T6" fmla="*/ 1 w 13"/>
                <a:gd name="T7" fmla="*/ 11 h 11"/>
                <a:gd name="T8" fmla="*/ 13 w 13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3" y="7"/>
                  </a:moveTo>
                  <a:cubicBezTo>
                    <a:pt x="12" y="4"/>
                    <a:pt x="8" y="5"/>
                    <a:pt x="8" y="0"/>
                  </a:cubicBezTo>
                  <a:cubicBezTo>
                    <a:pt x="8" y="0"/>
                    <a:pt x="3" y="2"/>
                    <a:pt x="0" y="3"/>
                  </a:cubicBezTo>
                  <a:cubicBezTo>
                    <a:pt x="1" y="5"/>
                    <a:pt x="1" y="11"/>
                    <a:pt x="1" y="11"/>
                  </a:cubicBezTo>
                  <a:cubicBezTo>
                    <a:pt x="1" y="11"/>
                    <a:pt x="11" y="8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374"/>
            <p:cNvSpPr>
              <a:spLocks/>
            </p:cNvSpPr>
            <p:nvPr/>
          </p:nvSpPr>
          <p:spPr bwMode="auto">
            <a:xfrm>
              <a:off x="3570339" y="2800297"/>
              <a:ext cx="75803" cy="116149"/>
            </a:xfrm>
            <a:custGeom>
              <a:avLst/>
              <a:gdLst>
                <a:gd name="T0" fmla="*/ 0 w 26"/>
                <a:gd name="T1" fmla="*/ 18 h 40"/>
                <a:gd name="T2" fmla="*/ 5 w 26"/>
                <a:gd name="T3" fmla="*/ 23 h 40"/>
                <a:gd name="T4" fmla="*/ 4 w 26"/>
                <a:gd name="T5" fmla="*/ 29 h 40"/>
                <a:gd name="T6" fmla="*/ 8 w 26"/>
                <a:gd name="T7" fmla="*/ 29 h 40"/>
                <a:gd name="T8" fmla="*/ 3 w 26"/>
                <a:gd name="T9" fmla="*/ 30 h 40"/>
                <a:gd name="T10" fmla="*/ 0 w 26"/>
                <a:gd name="T11" fmla="*/ 32 h 40"/>
                <a:gd name="T12" fmla="*/ 0 w 26"/>
                <a:gd name="T13" fmla="*/ 37 h 40"/>
                <a:gd name="T14" fmla="*/ 2 w 26"/>
                <a:gd name="T15" fmla="*/ 37 h 40"/>
                <a:gd name="T16" fmla="*/ 0 w 26"/>
                <a:gd name="T17" fmla="*/ 40 h 40"/>
                <a:gd name="T18" fmla="*/ 13 w 26"/>
                <a:gd name="T19" fmla="*/ 36 h 40"/>
                <a:gd name="T20" fmla="*/ 18 w 26"/>
                <a:gd name="T21" fmla="*/ 34 h 40"/>
                <a:gd name="T22" fmla="*/ 23 w 26"/>
                <a:gd name="T23" fmla="*/ 32 h 40"/>
                <a:gd name="T24" fmla="*/ 26 w 26"/>
                <a:gd name="T25" fmla="*/ 25 h 40"/>
                <a:gd name="T26" fmla="*/ 26 w 26"/>
                <a:gd name="T27" fmla="*/ 17 h 40"/>
                <a:gd name="T28" fmla="*/ 22 w 26"/>
                <a:gd name="T29" fmla="*/ 16 h 40"/>
                <a:gd name="T30" fmla="*/ 25 w 26"/>
                <a:gd name="T31" fmla="*/ 16 h 40"/>
                <a:gd name="T32" fmla="*/ 26 w 26"/>
                <a:gd name="T33" fmla="*/ 10 h 40"/>
                <a:gd name="T34" fmla="*/ 23 w 26"/>
                <a:gd name="T35" fmla="*/ 9 h 40"/>
                <a:gd name="T36" fmla="*/ 19 w 26"/>
                <a:gd name="T37" fmla="*/ 14 h 40"/>
                <a:gd name="T38" fmla="*/ 18 w 26"/>
                <a:gd name="T39" fmla="*/ 12 h 40"/>
                <a:gd name="T40" fmla="*/ 22 w 26"/>
                <a:gd name="T41" fmla="*/ 10 h 40"/>
                <a:gd name="T42" fmla="*/ 21 w 26"/>
                <a:gd name="T43" fmla="*/ 10 h 40"/>
                <a:gd name="T44" fmla="*/ 21 w 26"/>
                <a:gd name="T45" fmla="*/ 1 h 40"/>
                <a:gd name="T46" fmla="*/ 12 w 26"/>
                <a:gd name="T47" fmla="*/ 6 h 40"/>
                <a:gd name="T48" fmla="*/ 9 w 26"/>
                <a:gd name="T49" fmla="*/ 14 h 40"/>
                <a:gd name="T50" fmla="*/ 4 w 26"/>
                <a:gd name="T51" fmla="*/ 14 h 40"/>
                <a:gd name="T52" fmla="*/ 0 w 26"/>
                <a:gd name="T53" fmla="*/ 1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" h="40">
                  <a:moveTo>
                    <a:pt x="0" y="18"/>
                  </a:moveTo>
                  <a:cubicBezTo>
                    <a:pt x="0" y="22"/>
                    <a:pt x="1" y="23"/>
                    <a:pt x="5" y="23"/>
                  </a:cubicBezTo>
                  <a:cubicBezTo>
                    <a:pt x="5" y="23"/>
                    <a:pt x="4" y="27"/>
                    <a:pt x="4" y="29"/>
                  </a:cubicBezTo>
                  <a:cubicBezTo>
                    <a:pt x="4" y="30"/>
                    <a:pt x="7" y="29"/>
                    <a:pt x="8" y="29"/>
                  </a:cubicBezTo>
                  <a:cubicBezTo>
                    <a:pt x="7" y="30"/>
                    <a:pt x="4" y="30"/>
                    <a:pt x="3" y="30"/>
                  </a:cubicBezTo>
                  <a:cubicBezTo>
                    <a:pt x="2" y="31"/>
                    <a:pt x="0" y="32"/>
                    <a:pt x="0" y="3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1" y="37"/>
                    <a:pt x="2" y="3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38"/>
                    <a:pt x="7" y="36"/>
                    <a:pt x="13" y="36"/>
                  </a:cubicBezTo>
                  <a:cubicBezTo>
                    <a:pt x="15" y="36"/>
                    <a:pt x="16" y="34"/>
                    <a:pt x="18" y="34"/>
                  </a:cubicBezTo>
                  <a:cubicBezTo>
                    <a:pt x="18" y="33"/>
                    <a:pt x="20" y="32"/>
                    <a:pt x="23" y="32"/>
                  </a:cubicBezTo>
                  <a:cubicBezTo>
                    <a:pt x="23" y="29"/>
                    <a:pt x="26" y="28"/>
                    <a:pt x="26" y="25"/>
                  </a:cubicBezTo>
                  <a:cubicBezTo>
                    <a:pt x="26" y="22"/>
                    <a:pt x="26" y="19"/>
                    <a:pt x="26" y="17"/>
                  </a:cubicBezTo>
                  <a:cubicBezTo>
                    <a:pt x="25" y="17"/>
                    <a:pt x="23" y="17"/>
                    <a:pt x="22" y="16"/>
                  </a:cubicBezTo>
                  <a:cubicBezTo>
                    <a:pt x="23" y="16"/>
                    <a:pt x="24" y="16"/>
                    <a:pt x="25" y="16"/>
                  </a:cubicBezTo>
                  <a:cubicBezTo>
                    <a:pt x="25" y="14"/>
                    <a:pt x="26" y="12"/>
                    <a:pt x="26" y="10"/>
                  </a:cubicBezTo>
                  <a:cubicBezTo>
                    <a:pt x="25" y="11"/>
                    <a:pt x="25" y="10"/>
                    <a:pt x="23" y="9"/>
                  </a:cubicBezTo>
                  <a:cubicBezTo>
                    <a:pt x="22" y="10"/>
                    <a:pt x="20" y="13"/>
                    <a:pt x="19" y="14"/>
                  </a:cubicBezTo>
                  <a:cubicBezTo>
                    <a:pt x="18" y="13"/>
                    <a:pt x="18" y="13"/>
                    <a:pt x="18" y="12"/>
                  </a:cubicBezTo>
                  <a:cubicBezTo>
                    <a:pt x="20" y="12"/>
                    <a:pt x="21" y="11"/>
                    <a:pt x="22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5" y="8"/>
                    <a:pt x="22" y="5"/>
                    <a:pt x="21" y="1"/>
                  </a:cubicBezTo>
                  <a:cubicBezTo>
                    <a:pt x="14" y="0"/>
                    <a:pt x="16" y="6"/>
                    <a:pt x="12" y="6"/>
                  </a:cubicBezTo>
                  <a:cubicBezTo>
                    <a:pt x="12" y="10"/>
                    <a:pt x="12" y="14"/>
                    <a:pt x="9" y="14"/>
                  </a:cubicBezTo>
                  <a:cubicBezTo>
                    <a:pt x="8" y="14"/>
                    <a:pt x="7" y="14"/>
                    <a:pt x="4" y="14"/>
                  </a:cubicBezTo>
                  <a:cubicBezTo>
                    <a:pt x="4" y="17"/>
                    <a:pt x="3" y="17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75"/>
            <p:cNvSpPr>
              <a:spLocks/>
            </p:cNvSpPr>
            <p:nvPr/>
          </p:nvSpPr>
          <p:spPr bwMode="auto">
            <a:xfrm>
              <a:off x="3377165" y="2575335"/>
              <a:ext cx="156496" cy="72135"/>
            </a:xfrm>
            <a:custGeom>
              <a:avLst/>
              <a:gdLst>
                <a:gd name="T0" fmla="*/ 17 w 54"/>
                <a:gd name="T1" fmla="*/ 22 h 25"/>
                <a:gd name="T2" fmla="*/ 22 w 54"/>
                <a:gd name="T3" fmla="*/ 25 h 25"/>
                <a:gd name="T4" fmla="*/ 44 w 54"/>
                <a:gd name="T5" fmla="*/ 17 h 25"/>
                <a:gd name="T6" fmla="*/ 51 w 54"/>
                <a:gd name="T7" fmla="*/ 14 h 25"/>
                <a:gd name="T8" fmla="*/ 54 w 54"/>
                <a:gd name="T9" fmla="*/ 10 h 25"/>
                <a:gd name="T10" fmla="*/ 50 w 54"/>
                <a:gd name="T11" fmla="*/ 5 h 25"/>
                <a:gd name="T12" fmla="*/ 50 w 54"/>
                <a:gd name="T13" fmla="*/ 2 h 25"/>
                <a:gd name="T14" fmla="*/ 42 w 54"/>
                <a:gd name="T15" fmla="*/ 0 h 25"/>
                <a:gd name="T16" fmla="*/ 36 w 54"/>
                <a:gd name="T17" fmla="*/ 4 h 25"/>
                <a:gd name="T18" fmla="*/ 26 w 54"/>
                <a:gd name="T19" fmla="*/ 4 h 25"/>
                <a:gd name="T20" fmla="*/ 26 w 54"/>
                <a:gd name="T21" fmla="*/ 2 h 25"/>
                <a:gd name="T22" fmla="*/ 17 w 54"/>
                <a:gd name="T23" fmla="*/ 9 h 25"/>
                <a:gd name="T24" fmla="*/ 10 w 54"/>
                <a:gd name="T25" fmla="*/ 5 h 25"/>
                <a:gd name="T26" fmla="*/ 5 w 54"/>
                <a:gd name="T27" fmla="*/ 5 h 25"/>
                <a:gd name="T28" fmla="*/ 4 w 54"/>
                <a:gd name="T29" fmla="*/ 6 h 25"/>
                <a:gd name="T30" fmla="*/ 0 w 54"/>
                <a:gd name="T31" fmla="*/ 8 h 25"/>
                <a:gd name="T32" fmla="*/ 0 w 54"/>
                <a:gd name="T33" fmla="*/ 11 h 25"/>
                <a:gd name="T34" fmla="*/ 0 w 54"/>
                <a:gd name="T35" fmla="*/ 14 h 25"/>
                <a:gd name="T36" fmla="*/ 10 w 54"/>
                <a:gd name="T37" fmla="*/ 14 h 25"/>
                <a:gd name="T38" fmla="*/ 17 w 54"/>
                <a:gd name="T39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" h="25">
                  <a:moveTo>
                    <a:pt x="17" y="22"/>
                  </a:moveTo>
                  <a:cubicBezTo>
                    <a:pt x="18" y="22"/>
                    <a:pt x="22" y="25"/>
                    <a:pt x="22" y="25"/>
                  </a:cubicBezTo>
                  <a:cubicBezTo>
                    <a:pt x="30" y="25"/>
                    <a:pt x="37" y="19"/>
                    <a:pt x="44" y="17"/>
                  </a:cubicBezTo>
                  <a:cubicBezTo>
                    <a:pt x="47" y="16"/>
                    <a:pt x="49" y="17"/>
                    <a:pt x="51" y="14"/>
                  </a:cubicBezTo>
                  <a:cubicBezTo>
                    <a:pt x="51" y="14"/>
                    <a:pt x="54" y="13"/>
                    <a:pt x="54" y="10"/>
                  </a:cubicBezTo>
                  <a:cubicBezTo>
                    <a:pt x="54" y="8"/>
                    <a:pt x="50" y="7"/>
                    <a:pt x="50" y="5"/>
                  </a:cubicBezTo>
                  <a:cubicBezTo>
                    <a:pt x="50" y="3"/>
                    <a:pt x="50" y="2"/>
                    <a:pt x="50" y="2"/>
                  </a:cubicBezTo>
                  <a:cubicBezTo>
                    <a:pt x="49" y="2"/>
                    <a:pt x="43" y="2"/>
                    <a:pt x="42" y="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3"/>
                    <a:pt x="26" y="2"/>
                    <a:pt x="26" y="2"/>
                  </a:cubicBezTo>
                  <a:cubicBezTo>
                    <a:pt x="23" y="3"/>
                    <a:pt x="21" y="9"/>
                    <a:pt x="17" y="9"/>
                  </a:cubicBezTo>
                  <a:cubicBezTo>
                    <a:pt x="13" y="9"/>
                    <a:pt x="10" y="5"/>
                    <a:pt x="10" y="5"/>
                  </a:cubicBezTo>
                  <a:cubicBezTo>
                    <a:pt x="10" y="5"/>
                    <a:pt x="7" y="5"/>
                    <a:pt x="5" y="5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7"/>
                    <a:pt x="2" y="8"/>
                    <a:pt x="0" y="8"/>
                  </a:cubicBezTo>
                  <a:cubicBezTo>
                    <a:pt x="4" y="8"/>
                    <a:pt x="6" y="11"/>
                    <a:pt x="0" y="1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2"/>
                    <a:pt x="6" y="14"/>
                    <a:pt x="10" y="14"/>
                  </a:cubicBezTo>
                  <a:cubicBezTo>
                    <a:pt x="8" y="20"/>
                    <a:pt x="12" y="20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376"/>
            <p:cNvSpPr>
              <a:spLocks/>
            </p:cNvSpPr>
            <p:nvPr/>
          </p:nvSpPr>
          <p:spPr bwMode="auto">
            <a:xfrm>
              <a:off x="4188986" y="3288124"/>
              <a:ext cx="51350" cy="20785"/>
            </a:xfrm>
            <a:custGeom>
              <a:avLst/>
              <a:gdLst>
                <a:gd name="T0" fmla="*/ 18 w 18"/>
                <a:gd name="T1" fmla="*/ 0 h 7"/>
                <a:gd name="T2" fmla="*/ 0 w 18"/>
                <a:gd name="T3" fmla="*/ 0 h 7"/>
                <a:gd name="T4" fmla="*/ 0 w 18"/>
                <a:gd name="T5" fmla="*/ 3 h 7"/>
                <a:gd name="T6" fmla="*/ 11 w 18"/>
                <a:gd name="T7" fmla="*/ 7 h 7"/>
                <a:gd name="T8" fmla="*/ 18 w 18"/>
                <a:gd name="T9" fmla="*/ 4 h 7"/>
                <a:gd name="T10" fmla="*/ 18 w 18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7">
                  <a:moveTo>
                    <a:pt x="18" y="0"/>
                  </a:moveTo>
                  <a:cubicBezTo>
                    <a:pt x="14" y="3"/>
                    <a:pt x="7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4"/>
                    <a:pt x="6" y="7"/>
                    <a:pt x="11" y="7"/>
                  </a:cubicBezTo>
                  <a:cubicBezTo>
                    <a:pt x="12" y="7"/>
                    <a:pt x="15" y="6"/>
                    <a:pt x="18" y="4"/>
                  </a:cubicBezTo>
                  <a:cubicBezTo>
                    <a:pt x="18" y="2"/>
                    <a:pt x="18" y="1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377"/>
            <p:cNvSpPr>
              <a:spLocks/>
            </p:cNvSpPr>
            <p:nvPr/>
          </p:nvSpPr>
          <p:spPr bwMode="auto">
            <a:xfrm>
              <a:off x="3896780" y="3149968"/>
              <a:ext cx="29343" cy="59909"/>
            </a:xfrm>
            <a:custGeom>
              <a:avLst/>
              <a:gdLst>
                <a:gd name="T0" fmla="*/ 6 w 10"/>
                <a:gd name="T1" fmla="*/ 21 h 21"/>
                <a:gd name="T2" fmla="*/ 10 w 10"/>
                <a:gd name="T3" fmla="*/ 13 h 21"/>
                <a:gd name="T4" fmla="*/ 10 w 10"/>
                <a:gd name="T5" fmla="*/ 9 h 21"/>
                <a:gd name="T6" fmla="*/ 6 w 10"/>
                <a:gd name="T7" fmla="*/ 0 h 21"/>
                <a:gd name="T8" fmla="*/ 0 w 10"/>
                <a:gd name="T9" fmla="*/ 5 h 21"/>
                <a:gd name="T10" fmla="*/ 6 w 10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1">
                  <a:moveTo>
                    <a:pt x="6" y="21"/>
                  </a:moveTo>
                  <a:cubicBezTo>
                    <a:pt x="6" y="18"/>
                    <a:pt x="8" y="17"/>
                    <a:pt x="10" y="13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8" y="6"/>
                    <a:pt x="10" y="2"/>
                    <a:pt x="6" y="0"/>
                  </a:cubicBezTo>
                  <a:cubicBezTo>
                    <a:pt x="4" y="1"/>
                    <a:pt x="4" y="5"/>
                    <a:pt x="0" y="5"/>
                  </a:cubicBezTo>
                  <a:cubicBezTo>
                    <a:pt x="0" y="11"/>
                    <a:pt x="1" y="18"/>
                    <a:pt x="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378"/>
            <p:cNvSpPr>
              <a:spLocks/>
            </p:cNvSpPr>
            <p:nvPr/>
          </p:nvSpPr>
          <p:spPr bwMode="auto">
            <a:xfrm>
              <a:off x="3900447" y="3103508"/>
              <a:ext cx="17117" cy="40347"/>
            </a:xfrm>
            <a:custGeom>
              <a:avLst/>
              <a:gdLst>
                <a:gd name="T0" fmla="*/ 2 w 6"/>
                <a:gd name="T1" fmla="*/ 5 h 14"/>
                <a:gd name="T2" fmla="*/ 0 w 6"/>
                <a:gd name="T3" fmla="*/ 10 h 14"/>
                <a:gd name="T4" fmla="*/ 3 w 6"/>
                <a:gd name="T5" fmla="*/ 14 h 14"/>
                <a:gd name="T6" fmla="*/ 6 w 6"/>
                <a:gd name="T7" fmla="*/ 14 h 14"/>
                <a:gd name="T8" fmla="*/ 6 w 6"/>
                <a:gd name="T9" fmla="*/ 0 h 14"/>
                <a:gd name="T10" fmla="*/ 2 w 6"/>
                <a:gd name="T1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4">
                  <a:moveTo>
                    <a:pt x="2" y="5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2" y="14"/>
                    <a:pt x="3" y="14"/>
                  </a:cubicBezTo>
                  <a:cubicBezTo>
                    <a:pt x="4" y="14"/>
                    <a:pt x="5" y="14"/>
                    <a:pt x="6" y="14"/>
                  </a:cubicBezTo>
                  <a:cubicBezTo>
                    <a:pt x="5" y="12"/>
                    <a:pt x="6" y="5"/>
                    <a:pt x="6" y="0"/>
                  </a:cubicBezTo>
                  <a:cubicBezTo>
                    <a:pt x="6" y="0"/>
                    <a:pt x="3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79"/>
            <p:cNvSpPr>
              <a:spLocks/>
            </p:cNvSpPr>
            <p:nvPr/>
          </p:nvSpPr>
          <p:spPr bwMode="auto">
            <a:xfrm>
              <a:off x="4038604" y="2759951"/>
              <a:ext cx="19562" cy="29343"/>
            </a:xfrm>
            <a:custGeom>
              <a:avLst/>
              <a:gdLst>
                <a:gd name="T0" fmla="*/ 7 w 7"/>
                <a:gd name="T1" fmla="*/ 2 h 10"/>
                <a:gd name="T2" fmla="*/ 4 w 7"/>
                <a:gd name="T3" fmla="*/ 0 h 10"/>
                <a:gd name="T4" fmla="*/ 0 w 7"/>
                <a:gd name="T5" fmla="*/ 5 h 10"/>
                <a:gd name="T6" fmla="*/ 7 w 7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7" y="2"/>
                  </a:moveTo>
                  <a:cubicBezTo>
                    <a:pt x="7" y="1"/>
                    <a:pt x="5" y="1"/>
                    <a:pt x="4" y="0"/>
                  </a:cubicBezTo>
                  <a:cubicBezTo>
                    <a:pt x="2" y="1"/>
                    <a:pt x="1" y="3"/>
                    <a:pt x="0" y="5"/>
                  </a:cubicBezTo>
                  <a:cubicBezTo>
                    <a:pt x="4" y="10"/>
                    <a:pt x="7" y="4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80"/>
            <p:cNvSpPr>
              <a:spLocks/>
            </p:cNvSpPr>
            <p:nvPr/>
          </p:nvSpPr>
          <p:spPr bwMode="auto">
            <a:xfrm>
              <a:off x="4471412" y="2363821"/>
              <a:ext cx="179726" cy="127153"/>
            </a:xfrm>
            <a:custGeom>
              <a:avLst/>
              <a:gdLst>
                <a:gd name="T0" fmla="*/ 20 w 62"/>
                <a:gd name="T1" fmla="*/ 43 h 44"/>
                <a:gd name="T2" fmla="*/ 33 w 62"/>
                <a:gd name="T3" fmla="*/ 42 h 44"/>
                <a:gd name="T4" fmla="*/ 17 w 62"/>
                <a:gd name="T5" fmla="*/ 29 h 44"/>
                <a:gd name="T6" fmla="*/ 23 w 62"/>
                <a:gd name="T7" fmla="*/ 21 h 44"/>
                <a:gd name="T8" fmla="*/ 42 w 62"/>
                <a:gd name="T9" fmla="*/ 12 h 44"/>
                <a:gd name="T10" fmla="*/ 62 w 62"/>
                <a:gd name="T11" fmla="*/ 0 h 44"/>
                <a:gd name="T12" fmla="*/ 52 w 62"/>
                <a:gd name="T13" fmla="*/ 0 h 44"/>
                <a:gd name="T14" fmla="*/ 37 w 62"/>
                <a:gd name="T15" fmla="*/ 4 h 44"/>
                <a:gd name="T16" fmla="*/ 33 w 62"/>
                <a:gd name="T17" fmla="*/ 4 h 44"/>
                <a:gd name="T18" fmla="*/ 12 w 62"/>
                <a:gd name="T19" fmla="*/ 12 h 44"/>
                <a:gd name="T20" fmla="*/ 15 w 62"/>
                <a:gd name="T21" fmla="*/ 16 h 44"/>
                <a:gd name="T22" fmla="*/ 7 w 62"/>
                <a:gd name="T23" fmla="*/ 20 h 44"/>
                <a:gd name="T24" fmla="*/ 4 w 62"/>
                <a:gd name="T25" fmla="*/ 24 h 44"/>
                <a:gd name="T26" fmla="*/ 0 w 62"/>
                <a:gd name="T27" fmla="*/ 35 h 44"/>
                <a:gd name="T28" fmla="*/ 10 w 62"/>
                <a:gd name="T29" fmla="*/ 41 h 44"/>
                <a:gd name="T30" fmla="*/ 20 w 62"/>
                <a:gd name="T31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44">
                  <a:moveTo>
                    <a:pt x="20" y="43"/>
                  </a:moveTo>
                  <a:cubicBezTo>
                    <a:pt x="23" y="43"/>
                    <a:pt x="28" y="44"/>
                    <a:pt x="33" y="42"/>
                  </a:cubicBezTo>
                  <a:cubicBezTo>
                    <a:pt x="28" y="41"/>
                    <a:pt x="17" y="34"/>
                    <a:pt x="17" y="29"/>
                  </a:cubicBezTo>
                  <a:cubicBezTo>
                    <a:pt x="17" y="27"/>
                    <a:pt x="23" y="23"/>
                    <a:pt x="23" y="21"/>
                  </a:cubicBezTo>
                  <a:cubicBezTo>
                    <a:pt x="23" y="21"/>
                    <a:pt x="33" y="12"/>
                    <a:pt x="42" y="12"/>
                  </a:cubicBezTo>
                  <a:cubicBezTo>
                    <a:pt x="48" y="12"/>
                    <a:pt x="62" y="1"/>
                    <a:pt x="6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9" y="5"/>
                    <a:pt x="43" y="1"/>
                    <a:pt x="37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7" y="6"/>
                    <a:pt x="17" y="12"/>
                    <a:pt x="12" y="12"/>
                  </a:cubicBezTo>
                  <a:cubicBezTo>
                    <a:pt x="12" y="12"/>
                    <a:pt x="14" y="15"/>
                    <a:pt x="15" y="16"/>
                  </a:cubicBezTo>
                  <a:cubicBezTo>
                    <a:pt x="12" y="18"/>
                    <a:pt x="11" y="18"/>
                    <a:pt x="7" y="20"/>
                  </a:cubicBezTo>
                  <a:cubicBezTo>
                    <a:pt x="11" y="23"/>
                    <a:pt x="11" y="24"/>
                    <a:pt x="4" y="24"/>
                  </a:cubicBezTo>
                  <a:cubicBezTo>
                    <a:pt x="7" y="28"/>
                    <a:pt x="3" y="33"/>
                    <a:pt x="0" y="35"/>
                  </a:cubicBezTo>
                  <a:cubicBezTo>
                    <a:pt x="3" y="37"/>
                    <a:pt x="5" y="40"/>
                    <a:pt x="10" y="41"/>
                  </a:cubicBezTo>
                  <a:cubicBezTo>
                    <a:pt x="10" y="40"/>
                    <a:pt x="16" y="43"/>
                    <a:pt x="2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81"/>
            <p:cNvSpPr>
              <a:spLocks/>
            </p:cNvSpPr>
            <p:nvPr/>
          </p:nvSpPr>
          <p:spPr bwMode="auto">
            <a:xfrm>
              <a:off x="3614354" y="2736721"/>
              <a:ext cx="161386" cy="211514"/>
            </a:xfrm>
            <a:custGeom>
              <a:avLst/>
              <a:gdLst>
                <a:gd name="T0" fmla="*/ 10 w 56"/>
                <a:gd name="T1" fmla="*/ 10 h 73"/>
                <a:gd name="T2" fmla="*/ 10 w 56"/>
                <a:gd name="T3" fmla="*/ 20 h 73"/>
                <a:gd name="T4" fmla="*/ 14 w 56"/>
                <a:gd name="T5" fmla="*/ 30 h 73"/>
                <a:gd name="T6" fmla="*/ 20 w 56"/>
                <a:gd name="T7" fmla="*/ 23 h 73"/>
                <a:gd name="T8" fmla="*/ 17 w 56"/>
                <a:gd name="T9" fmla="*/ 31 h 73"/>
                <a:gd name="T10" fmla="*/ 24 w 56"/>
                <a:gd name="T11" fmla="*/ 34 h 73"/>
                <a:gd name="T12" fmla="*/ 29 w 56"/>
                <a:gd name="T13" fmla="*/ 41 h 73"/>
                <a:gd name="T14" fmla="*/ 18 w 56"/>
                <a:gd name="T15" fmla="*/ 50 h 73"/>
                <a:gd name="T16" fmla="*/ 16 w 56"/>
                <a:gd name="T17" fmla="*/ 58 h 73"/>
                <a:gd name="T18" fmla="*/ 26 w 56"/>
                <a:gd name="T19" fmla="*/ 62 h 73"/>
                <a:gd name="T20" fmla="*/ 30 w 56"/>
                <a:gd name="T21" fmla="*/ 59 h 73"/>
                <a:gd name="T22" fmla="*/ 14 w 56"/>
                <a:gd name="T23" fmla="*/ 73 h 73"/>
                <a:gd name="T24" fmla="*/ 25 w 56"/>
                <a:gd name="T25" fmla="*/ 69 h 73"/>
                <a:gd name="T26" fmla="*/ 25 w 56"/>
                <a:gd name="T27" fmla="*/ 67 h 73"/>
                <a:gd name="T28" fmla="*/ 50 w 56"/>
                <a:gd name="T29" fmla="*/ 67 h 73"/>
                <a:gd name="T30" fmla="*/ 54 w 56"/>
                <a:gd name="T31" fmla="*/ 61 h 73"/>
                <a:gd name="T32" fmla="*/ 51 w 56"/>
                <a:gd name="T33" fmla="*/ 58 h 73"/>
                <a:gd name="T34" fmla="*/ 55 w 56"/>
                <a:gd name="T35" fmla="*/ 56 h 73"/>
                <a:gd name="T36" fmla="*/ 56 w 56"/>
                <a:gd name="T37" fmla="*/ 49 h 73"/>
                <a:gd name="T38" fmla="*/ 49 w 56"/>
                <a:gd name="T39" fmla="*/ 48 h 73"/>
                <a:gd name="T40" fmla="*/ 49 w 56"/>
                <a:gd name="T41" fmla="*/ 45 h 73"/>
                <a:gd name="T42" fmla="*/ 45 w 56"/>
                <a:gd name="T43" fmla="*/ 41 h 73"/>
                <a:gd name="T44" fmla="*/ 40 w 56"/>
                <a:gd name="T45" fmla="*/ 34 h 73"/>
                <a:gd name="T46" fmla="*/ 39 w 56"/>
                <a:gd name="T47" fmla="*/ 31 h 73"/>
                <a:gd name="T48" fmla="*/ 32 w 56"/>
                <a:gd name="T49" fmla="*/ 21 h 73"/>
                <a:gd name="T50" fmla="*/ 24 w 56"/>
                <a:gd name="T51" fmla="*/ 19 h 73"/>
                <a:gd name="T52" fmla="*/ 34 w 56"/>
                <a:gd name="T53" fmla="*/ 15 h 73"/>
                <a:gd name="T54" fmla="*/ 34 w 56"/>
                <a:gd name="T55" fmla="*/ 11 h 73"/>
                <a:gd name="T56" fmla="*/ 22 w 56"/>
                <a:gd name="T57" fmla="*/ 3 h 73"/>
                <a:gd name="T58" fmla="*/ 8 w 56"/>
                <a:gd name="T59" fmla="*/ 1 h 73"/>
                <a:gd name="T60" fmla="*/ 10 w 56"/>
                <a:gd name="T61" fmla="*/ 3 h 73"/>
                <a:gd name="T62" fmla="*/ 10 w 56"/>
                <a:gd name="T63" fmla="*/ 4 h 73"/>
                <a:gd name="T64" fmla="*/ 8 w 56"/>
                <a:gd name="T65" fmla="*/ 5 h 73"/>
                <a:gd name="T66" fmla="*/ 10 w 56"/>
                <a:gd name="T67" fmla="*/ 1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" h="73">
                  <a:moveTo>
                    <a:pt x="10" y="10"/>
                  </a:moveTo>
                  <a:cubicBezTo>
                    <a:pt x="10" y="12"/>
                    <a:pt x="8" y="20"/>
                    <a:pt x="10" y="20"/>
                  </a:cubicBezTo>
                  <a:cubicBezTo>
                    <a:pt x="10" y="23"/>
                    <a:pt x="9" y="22"/>
                    <a:pt x="14" y="30"/>
                  </a:cubicBezTo>
                  <a:cubicBezTo>
                    <a:pt x="15" y="28"/>
                    <a:pt x="17" y="25"/>
                    <a:pt x="20" y="23"/>
                  </a:cubicBezTo>
                  <a:cubicBezTo>
                    <a:pt x="20" y="26"/>
                    <a:pt x="17" y="27"/>
                    <a:pt x="17" y="31"/>
                  </a:cubicBezTo>
                  <a:cubicBezTo>
                    <a:pt x="17" y="33"/>
                    <a:pt x="20" y="34"/>
                    <a:pt x="24" y="34"/>
                  </a:cubicBezTo>
                  <a:cubicBezTo>
                    <a:pt x="24" y="38"/>
                    <a:pt x="26" y="39"/>
                    <a:pt x="29" y="41"/>
                  </a:cubicBezTo>
                  <a:cubicBezTo>
                    <a:pt x="26" y="46"/>
                    <a:pt x="21" y="43"/>
                    <a:pt x="18" y="50"/>
                  </a:cubicBezTo>
                  <a:cubicBezTo>
                    <a:pt x="18" y="50"/>
                    <a:pt x="16" y="55"/>
                    <a:pt x="16" y="58"/>
                  </a:cubicBezTo>
                  <a:cubicBezTo>
                    <a:pt x="16" y="60"/>
                    <a:pt x="25" y="62"/>
                    <a:pt x="26" y="62"/>
                  </a:cubicBezTo>
                  <a:cubicBezTo>
                    <a:pt x="27" y="62"/>
                    <a:pt x="29" y="61"/>
                    <a:pt x="30" y="59"/>
                  </a:cubicBezTo>
                  <a:cubicBezTo>
                    <a:pt x="28" y="66"/>
                    <a:pt x="14" y="62"/>
                    <a:pt x="14" y="73"/>
                  </a:cubicBezTo>
                  <a:cubicBezTo>
                    <a:pt x="15" y="70"/>
                    <a:pt x="21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2" y="64"/>
                    <a:pt x="51" y="62"/>
                    <a:pt x="54" y="61"/>
                  </a:cubicBezTo>
                  <a:cubicBezTo>
                    <a:pt x="53" y="60"/>
                    <a:pt x="51" y="60"/>
                    <a:pt x="51" y="58"/>
                  </a:cubicBezTo>
                  <a:cubicBezTo>
                    <a:pt x="51" y="57"/>
                    <a:pt x="54" y="56"/>
                    <a:pt x="55" y="56"/>
                  </a:cubicBezTo>
                  <a:cubicBezTo>
                    <a:pt x="54" y="53"/>
                    <a:pt x="55" y="52"/>
                    <a:pt x="56" y="49"/>
                  </a:cubicBezTo>
                  <a:cubicBezTo>
                    <a:pt x="54" y="48"/>
                    <a:pt x="53" y="47"/>
                    <a:pt x="49" y="48"/>
                  </a:cubicBezTo>
                  <a:cubicBezTo>
                    <a:pt x="49" y="47"/>
                    <a:pt x="49" y="46"/>
                    <a:pt x="49" y="45"/>
                  </a:cubicBezTo>
                  <a:cubicBezTo>
                    <a:pt x="47" y="45"/>
                    <a:pt x="45" y="44"/>
                    <a:pt x="45" y="41"/>
                  </a:cubicBezTo>
                  <a:cubicBezTo>
                    <a:pt x="42" y="40"/>
                    <a:pt x="42" y="38"/>
                    <a:pt x="40" y="34"/>
                  </a:cubicBezTo>
                  <a:cubicBezTo>
                    <a:pt x="38" y="34"/>
                    <a:pt x="39" y="32"/>
                    <a:pt x="39" y="31"/>
                  </a:cubicBezTo>
                  <a:cubicBezTo>
                    <a:pt x="39" y="27"/>
                    <a:pt x="32" y="24"/>
                    <a:pt x="32" y="21"/>
                  </a:cubicBezTo>
                  <a:cubicBezTo>
                    <a:pt x="31" y="21"/>
                    <a:pt x="25" y="21"/>
                    <a:pt x="24" y="19"/>
                  </a:cubicBezTo>
                  <a:cubicBezTo>
                    <a:pt x="26" y="19"/>
                    <a:pt x="34" y="16"/>
                    <a:pt x="34" y="15"/>
                  </a:cubicBezTo>
                  <a:cubicBezTo>
                    <a:pt x="34" y="14"/>
                    <a:pt x="34" y="13"/>
                    <a:pt x="34" y="11"/>
                  </a:cubicBezTo>
                  <a:cubicBezTo>
                    <a:pt x="0" y="10"/>
                    <a:pt x="22" y="8"/>
                    <a:pt x="22" y="3"/>
                  </a:cubicBezTo>
                  <a:cubicBezTo>
                    <a:pt x="14" y="3"/>
                    <a:pt x="9" y="0"/>
                    <a:pt x="8" y="1"/>
                  </a:cubicBezTo>
                  <a:cubicBezTo>
                    <a:pt x="8" y="2"/>
                    <a:pt x="9" y="2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9" y="5"/>
                    <a:pt x="8" y="5"/>
                  </a:cubicBezTo>
                  <a:cubicBezTo>
                    <a:pt x="7" y="6"/>
                    <a:pt x="10" y="6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382"/>
            <p:cNvSpPr>
              <a:spLocks/>
            </p:cNvSpPr>
            <p:nvPr/>
          </p:nvSpPr>
          <p:spPr bwMode="auto">
            <a:xfrm>
              <a:off x="4358931" y="3283233"/>
              <a:ext cx="37901" cy="31788"/>
            </a:xfrm>
            <a:custGeom>
              <a:avLst/>
              <a:gdLst>
                <a:gd name="T0" fmla="*/ 11 w 13"/>
                <a:gd name="T1" fmla="*/ 2 h 11"/>
                <a:gd name="T2" fmla="*/ 13 w 13"/>
                <a:gd name="T3" fmla="*/ 0 h 11"/>
                <a:gd name="T4" fmla="*/ 0 w 13"/>
                <a:gd name="T5" fmla="*/ 6 h 11"/>
                <a:gd name="T6" fmla="*/ 2 w 13"/>
                <a:gd name="T7" fmla="*/ 11 h 11"/>
                <a:gd name="T8" fmla="*/ 11 w 13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1" y="2"/>
                  </a:moveTo>
                  <a:cubicBezTo>
                    <a:pt x="12" y="2"/>
                    <a:pt x="13" y="1"/>
                    <a:pt x="13" y="0"/>
                  </a:cubicBezTo>
                  <a:cubicBezTo>
                    <a:pt x="9" y="1"/>
                    <a:pt x="2" y="5"/>
                    <a:pt x="0" y="6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8" y="9"/>
                    <a:pt x="11" y="7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383"/>
            <p:cNvSpPr>
              <a:spLocks/>
            </p:cNvSpPr>
            <p:nvPr/>
          </p:nvSpPr>
          <p:spPr bwMode="auto">
            <a:xfrm>
              <a:off x="4602233" y="4432499"/>
              <a:ext cx="157718" cy="331331"/>
            </a:xfrm>
            <a:custGeom>
              <a:avLst/>
              <a:gdLst>
                <a:gd name="T0" fmla="*/ 46 w 55"/>
                <a:gd name="T1" fmla="*/ 0 h 115"/>
                <a:gd name="T2" fmla="*/ 31 w 55"/>
                <a:gd name="T3" fmla="*/ 25 h 115"/>
                <a:gd name="T4" fmla="*/ 28 w 55"/>
                <a:gd name="T5" fmla="*/ 25 h 115"/>
                <a:gd name="T6" fmla="*/ 28 w 55"/>
                <a:gd name="T7" fmla="*/ 29 h 115"/>
                <a:gd name="T8" fmla="*/ 20 w 55"/>
                <a:gd name="T9" fmla="*/ 34 h 115"/>
                <a:gd name="T10" fmla="*/ 11 w 55"/>
                <a:gd name="T11" fmla="*/ 36 h 115"/>
                <a:gd name="T12" fmla="*/ 7 w 55"/>
                <a:gd name="T13" fmla="*/ 51 h 115"/>
                <a:gd name="T14" fmla="*/ 11 w 55"/>
                <a:gd name="T15" fmla="*/ 65 h 115"/>
                <a:gd name="T16" fmla="*/ 0 w 55"/>
                <a:gd name="T17" fmla="*/ 82 h 115"/>
                <a:gd name="T18" fmla="*/ 0 w 55"/>
                <a:gd name="T19" fmla="*/ 91 h 115"/>
                <a:gd name="T20" fmla="*/ 3 w 55"/>
                <a:gd name="T21" fmla="*/ 94 h 115"/>
                <a:gd name="T22" fmla="*/ 0 w 55"/>
                <a:gd name="T23" fmla="*/ 98 h 115"/>
                <a:gd name="T24" fmla="*/ 8 w 55"/>
                <a:gd name="T25" fmla="*/ 113 h 115"/>
                <a:gd name="T26" fmla="*/ 11 w 55"/>
                <a:gd name="T27" fmla="*/ 115 h 115"/>
                <a:gd name="T28" fmla="*/ 28 w 55"/>
                <a:gd name="T29" fmla="*/ 91 h 115"/>
                <a:gd name="T30" fmla="*/ 39 w 55"/>
                <a:gd name="T31" fmla="*/ 68 h 115"/>
                <a:gd name="T32" fmla="*/ 46 w 55"/>
                <a:gd name="T33" fmla="*/ 44 h 115"/>
                <a:gd name="T34" fmla="*/ 49 w 55"/>
                <a:gd name="T35" fmla="*/ 39 h 115"/>
                <a:gd name="T36" fmla="*/ 55 w 55"/>
                <a:gd name="T37" fmla="*/ 26 h 115"/>
                <a:gd name="T38" fmla="*/ 55 w 55"/>
                <a:gd name="T39" fmla="*/ 11 h 115"/>
                <a:gd name="T40" fmla="*/ 46 w 5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115">
                  <a:moveTo>
                    <a:pt x="46" y="0"/>
                  </a:moveTo>
                  <a:cubicBezTo>
                    <a:pt x="43" y="6"/>
                    <a:pt x="39" y="25"/>
                    <a:pt x="31" y="25"/>
                  </a:cubicBezTo>
                  <a:cubicBezTo>
                    <a:pt x="30" y="25"/>
                    <a:pt x="29" y="25"/>
                    <a:pt x="28" y="25"/>
                  </a:cubicBezTo>
                  <a:cubicBezTo>
                    <a:pt x="28" y="26"/>
                    <a:pt x="28" y="28"/>
                    <a:pt x="28" y="29"/>
                  </a:cubicBezTo>
                  <a:cubicBezTo>
                    <a:pt x="25" y="30"/>
                    <a:pt x="23" y="34"/>
                    <a:pt x="20" y="34"/>
                  </a:cubicBezTo>
                  <a:cubicBezTo>
                    <a:pt x="16" y="34"/>
                    <a:pt x="15" y="36"/>
                    <a:pt x="11" y="36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6"/>
                    <a:pt x="11" y="58"/>
                    <a:pt x="11" y="65"/>
                  </a:cubicBezTo>
                  <a:cubicBezTo>
                    <a:pt x="11" y="69"/>
                    <a:pt x="7" y="82"/>
                    <a:pt x="0" y="82"/>
                  </a:cubicBezTo>
                  <a:cubicBezTo>
                    <a:pt x="3" y="87"/>
                    <a:pt x="0" y="86"/>
                    <a:pt x="0" y="91"/>
                  </a:cubicBezTo>
                  <a:cubicBezTo>
                    <a:pt x="0" y="92"/>
                    <a:pt x="2" y="94"/>
                    <a:pt x="3" y="94"/>
                  </a:cubicBezTo>
                  <a:cubicBezTo>
                    <a:pt x="2" y="96"/>
                    <a:pt x="0" y="95"/>
                    <a:pt x="0" y="98"/>
                  </a:cubicBezTo>
                  <a:cubicBezTo>
                    <a:pt x="0" y="105"/>
                    <a:pt x="1" y="113"/>
                    <a:pt x="8" y="113"/>
                  </a:cubicBezTo>
                  <a:cubicBezTo>
                    <a:pt x="8" y="114"/>
                    <a:pt x="11" y="115"/>
                    <a:pt x="11" y="115"/>
                  </a:cubicBezTo>
                  <a:cubicBezTo>
                    <a:pt x="23" y="115"/>
                    <a:pt x="28" y="106"/>
                    <a:pt x="28" y="91"/>
                  </a:cubicBezTo>
                  <a:cubicBezTo>
                    <a:pt x="33" y="91"/>
                    <a:pt x="39" y="73"/>
                    <a:pt x="39" y="68"/>
                  </a:cubicBezTo>
                  <a:cubicBezTo>
                    <a:pt x="39" y="59"/>
                    <a:pt x="46" y="53"/>
                    <a:pt x="46" y="44"/>
                  </a:cubicBezTo>
                  <a:cubicBezTo>
                    <a:pt x="48" y="44"/>
                    <a:pt x="49" y="40"/>
                    <a:pt x="49" y="39"/>
                  </a:cubicBezTo>
                  <a:cubicBezTo>
                    <a:pt x="49" y="34"/>
                    <a:pt x="55" y="31"/>
                    <a:pt x="55" y="26"/>
                  </a:cubicBezTo>
                  <a:cubicBezTo>
                    <a:pt x="55" y="19"/>
                    <a:pt x="52" y="15"/>
                    <a:pt x="55" y="11"/>
                  </a:cubicBezTo>
                  <a:cubicBezTo>
                    <a:pt x="52" y="9"/>
                    <a:pt x="47" y="6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384"/>
            <p:cNvSpPr>
              <a:spLocks noEditPoints="1"/>
            </p:cNvSpPr>
            <p:nvPr/>
          </p:nvSpPr>
          <p:spPr bwMode="auto">
            <a:xfrm>
              <a:off x="3402840" y="2332033"/>
              <a:ext cx="3228946" cy="2656760"/>
            </a:xfrm>
            <a:custGeom>
              <a:avLst/>
              <a:gdLst>
                <a:gd name="T0" fmla="*/ 822 w 1118"/>
                <a:gd name="T1" fmla="*/ 594 h 920"/>
                <a:gd name="T2" fmla="*/ 813 w 1118"/>
                <a:gd name="T3" fmla="*/ 527 h 920"/>
                <a:gd name="T4" fmla="*/ 877 w 1118"/>
                <a:gd name="T5" fmla="*/ 520 h 920"/>
                <a:gd name="T6" fmla="*/ 893 w 1118"/>
                <a:gd name="T7" fmla="*/ 434 h 920"/>
                <a:gd name="T8" fmla="*/ 920 w 1118"/>
                <a:gd name="T9" fmla="*/ 351 h 920"/>
                <a:gd name="T10" fmla="*/ 883 w 1118"/>
                <a:gd name="T11" fmla="*/ 297 h 920"/>
                <a:gd name="T12" fmla="*/ 935 w 1118"/>
                <a:gd name="T13" fmla="*/ 307 h 920"/>
                <a:gd name="T14" fmla="*/ 939 w 1118"/>
                <a:gd name="T15" fmla="*/ 292 h 920"/>
                <a:gd name="T16" fmla="*/ 977 w 1118"/>
                <a:gd name="T17" fmla="*/ 219 h 920"/>
                <a:gd name="T18" fmla="*/ 953 w 1118"/>
                <a:gd name="T19" fmla="*/ 133 h 920"/>
                <a:gd name="T20" fmla="*/ 1020 w 1118"/>
                <a:gd name="T21" fmla="*/ 121 h 920"/>
                <a:gd name="T22" fmla="*/ 1057 w 1118"/>
                <a:gd name="T23" fmla="*/ 173 h 920"/>
                <a:gd name="T24" fmla="*/ 1076 w 1118"/>
                <a:gd name="T25" fmla="*/ 112 h 920"/>
                <a:gd name="T26" fmla="*/ 1111 w 1118"/>
                <a:gd name="T27" fmla="*/ 89 h 920"/>
                <a:gd name="T28" fmla="*/ 933 w 1118"/>
                <a:gd name="T29" fmla="*/ 59 h 920"/>
                <a:gd name="T30" fmla="*/ 832 w 1118"/>
                <a:gd name="T31" fmla="*/ 44 h 920"/>
                <a:gd name="T32" fmla="*/ 770 w 1118"/>
                <a:gd name="T33" fmla="*/ 50 h 920"/>
                <a:gd name="T34" fmla="*/ 663 w 1118"/>
                <a:gd name="T35" fmla="*/ 31 h 920"/>
                <a:gd name="T36" fmla="*/ 594 w 1118"/>
                <a:gd name="T37" fmla="*/ 2 h 920"/>
                <a:gd name="T38" fmla="*/ 503 w 1118"/>
                <a:gd name="T39" fmla="*/ 36 h 920"/>
                <a:gd name="T40" fmla="*/ 497 w 1118"/>
                <a:gd name="T41" fmla="*/ 66 h 920"/>
                <a:gd name="T42" fmla="*/ 453 w 1118"/>
                <a:gd name="T43" fmla="*/ 42 h 920"/>
                <a:gd name="T44" fmla="*/ 378 w 1118"/>
                <a:gd name="T45" fmla="*/ 69 h 920"/>
                <a:gd name="T46" fmla="*/ 339 w 1118"/>
                <a:gd name="T47" fmla="*/ 82 h 920"/>
                <a:gd name="T48" fmla="*/ 327 w 1118"/>
                <a:gd name="T49" fmla="*/ 73 h 920"/>
                <a:gd name="T50" fmla="*/ 203 w 1118"/>
                <a:gd name="T51" fmla="*/ 64 h 920"/>
                <a:gd name="T52" fmla="*/ 146 w 1118"/>
                <a:gd name="T53" fmla="*/ 116 h 920"/>
                <a:gd name="T54" fmla="*/ 222 w 1118"/>
                <a:gd name="T55" fmla="*/ 134 h 920"/>
                <a:gd name="T56" fmla="*/ 243 w 1118"/>
                <a:gd name="T57" fmla="*/ 130 h 920"/>
                <a:gd name="T58" fmla="*/ 239 w 1118"/>
                <a:gd name="T59" fmla="*/ 169 h 920"/>
                <a:gd name="T60" fmla="*/ 178 w 1118"/>
                <a:gd name="T61" fmla="*/ 154 h 920"/>
                <a:gd name="T62" fmla="*/ 110 w 1118"/>
                <a:gd name="T63" fmla="*/ 214 h 920"/>
                <a:gd name="T64" fmla="*/ 58 w 1118"/>
                <a:gd name="T65" fmla="*/ 302 h 920"/>
                <a:gd name="T66" fmla="*/ 168 w 1118"/>
                <a:gd name="T67" fmla="*/ 262 h 920"/>
                <a:gd name="T68" fmla="*/ 230 w 1118"/>
                <a:gd name="T69" fmla="*/ 323 h 920"/>
                <a:gd name="T70" fmla="*/ 195 w 1118"/>
                <a:gd name="T71" fmla="*/ 254 h 920"/>
                <a:gd name="T72" fmla="*/ 258 w 1118"/>
                <a:gd name="T73" fmla="*/ 321 h 920"/>
                <a:gd name="T74" fmla="*/ 288 w 1118"/>
                <a:gd name="T75" fmla="*/ 288 h 920"/>
                <a:gd name="T76" fmla="*/ 310 w 1118"/>
                <a:gd name="T77" fmla="*/ 239 h 920"/>
                <a:gd name="T78" fmla="*/ 352 w 1118"/>
                <a:gd name="T79" fmla="*/ 237 h 920"/>
                <a:gd name="T80" fmla="*/ 359 w 1118"/>
                <a:gd name="T81" fmla="*/ 283 h 920"/>
                <a:gd name="T82" fmla="*/ 285 w 1118"/>
                <a:gd name="T83" fmla="*/ 296 h 920"/>
                <a:gd name="T84" fmla="*/ 349 w 1118"/>
                <a:gd name="T85" fmla="*/ 321 h 920"/>
                <a:gd name="T86" fmla="*/ 306 w 1118"/>
                <a:gd name="T87" fmla="*/ 370 h 920"/>
                <a:gd name="T88" fmla="*/ 197 w 1118"/>
                <a:gd name="T89" fmla="*/ 353 h 920"/>
                <a:gd name="T90" fmla="*/ 119 w 1118"/>
                <a:gd name="T91" fmla="*/ 328 h 920"/>
                <a:gd name="T92" fmla="*/ 31 w 1118"/>
                <a:gd name="T93" fmla="*/ 399 h 920"/>
                <a:gd name="T94" fmla="*/ 4 w 1118"/>
                <a:gd name="T95" fmla="*/ 517 h 920"/>
                <a:gd name="T96" fmla="*/ 154 w 1118"/>
                <a:gd name="T97" fmla="*/ 578 h 920"/>
                <a:gd name="T98" fmla="*/ 181 w 1118"/>
                <a:gd name="T99" fmla="*/ 636 h 920"/>
                <a:gd name="T100" fmla="*/ 200 w 1118"/>
                <a:gd name="T101" fmla="*/ 778 h 920"/>
                <a:gd name="T102" fmla="*/ 249 w 1118"/>
                <a:gd name="T103" fmla="*/ 920 h 920"/>
                <a:gd name="T104" fmla="*/ 351 w 1118"/>
                <a:gd name="T105" fmla="*/ 839 h 920"/>
                <a:gd name="T106" fmla="*/ 390 w 1118"/>
                <a:gd name="T107" fmla="*/ 675 h 920"/>
                <a:gd name="T108" fmla="*/ 429 w 1118"/>
                <a:gd name="T109" fmla="*/ 538 h 920"/>
                <a:gd name="T110" fmla="*/ 374 w 1118"/>
                <a:gd name="T111" fmla="*/ 452 h 920"/>
                <a:gd name="T112" fmla="*/ 356 w 1118"/>
                <a:gd name="T113" fmla="*/ 397 h 920"/>
                <a:gd name="T114" fmla="*/ 483 w 1118"/>
                <a:gd name="T115" fmla="*/ 492 h 920"/>
                <a:gd name="T116" fmla="*/ 463 w 1118"/>
                <a:gd name="T117" fmla="*/ 408 h 920"/>
                <a:gd name="T118" fmla="*/ 516 w 1118"/>
                <a:gd name="T119" fmla="*/ 416 h 920"/>
                <a:gd name="T120" fmla="*/ 633 w 1118"/>
                <a:gd name="T121" fmla="*/ 506 h 920"/>
                <a:gd name="T122" fmla="*/ 673 w 1118"/>
                <a:gd name="T123" fmla="*/ 496 h 920"/>
                <a:gd name="T124" fmla="*/ 765 w 1118"/>
                <a:gd name="T125" fmla="*/ 468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18" h="920">
                  <a:moveTo>
                    <a:pt x="786" y="482"/>
                  </a:moveTo>
                  <a:cubicBezTo>
                    <a:pt x="790" y="492"/>
                    <a:pt x="794" y="497"/>
                    <a:pt x="797" y="509"/>
                  </a:cubicBezTo>
                  <a:cubicBezTo>
                    <a:pt x="798" y="511"/>
                    <a:pt x="800" y="520"/>
                    <a:pt x="798" y="521"/>
                  </a:cubicBezTo>
                  <a:cubicBezTo>
                    <a:pt x="798" y="525"/>
                    <a:pt x="798" y="525"/>
                    <a:pt x="798" y="530"/>
                  </a:cubicBezTo>
                  <a:cubicBezTo>
                    <a:pt x="800" y="530"/>
                    <a:pt x="802" y="549"/>
                    <a:pt x="802" y="551"/>
                  </a:cubicBezTo>
                  <a:cubicBezTo>
                    <a:pt x="802" y="553"/>
                    <a:pt x="802" y="555"/>
                    <a:pt x="802" y="559"/>
                  </a:cubicBezTo>
                  <a:cubicBezTo>
                    <a:pt x="803" y="560"/>
                    <a:pt x="804" y="559"/>
                    <a:pt x="806" y="559"/>
                  </a:cubicBezTo>
                  <a:cubicBezTo>
                    <a:pt x="811" y="565"/>
                    <a:pt x="816" y="567"/>
                    <a:pt x="818" y="574"/>
                  </a:cubicBezTo>
                  <a:cubicBezTo>
                    <a:pt x="818" y="574"/>
                    <a:pt x="818" y="574"/>
                    <a:pt x="818" y="574"/>
                  </a:cubicBezTo>
                  <a:cubicBezTo>
                    <a:pt x="818" y="576"/>
                    <a:pt x="817" y="585"/>
                    <a:pt x="817" y="586"/>
                  </a:cubicBezTo>
                  <a:cubicBezTo>
                    <a:pt x="817" y="589"/>
                    <a:pt x="820" y="590"/>
                    <a:pt x="822" y="594"/>
                  </a:cubicBezTo>
                  <a:cubicBezTo>
                    <a:pt x="826" y="600"/>
                    <a:pt x="830" y="605"/>
                    <a:pt x="838" y="610"/>
                  </a:cubicBezTo>
                  <a:cubicBezTo>
                    <a:pt x="840" y="612"/>
                    <a:pt x="843" y="612"/>
                    <a:pt x="845" y="612"/>
                  </a:cubicBezTo>
                  <a:cubicBezTo>
                    <a:pt x="845" y="606"/>
                    <a:pt x="845" y="606"/>
                    <a:pt x="845" y="606"/>
                  </a:cubicBezTo>
                  <a:cubicBezTo>
                    <a:pt x="843" y="603"/>
                    <a:pt x="840" y="601"/>
                    <a:pt x="840" y="595"/>
                  </a:cubicBezTo>
                  <a:cubicBezTo>
                    <a:pt x="840" y="580"/>
                    <a:pt x="840" y="580"/>
                    <a:pt x="840" y="580"/>
                  </a:cubicBezTo>
                  <a:cubicBezTo>
                    <a:pt x="837" y="579"/>
                    <a:pt x="836" y="576"/>
                    <a:pt x="834" y="573"/>
                  </a:cubicBezTo>
                  <a:cubicBezTo>
                    <a:pt x="833" y="574"/>
                    <a:pt x="832" y="574"/>
                    <a:pt x="831" y="575"/>
                  </a:cubicBezTo>
                  <a:cubicBezTo>
                    <a:pt x="825" y="571"/>
                    <a:pt x="817" y="563"/>
                    <a:pt x="815" y="557"/>
                  </a:cubicBezTo>
                  <a:cubicBezTo>
                    <a:pt x="815" y="557"/>
                    <a:pt x="814" y="551"/>
                    <a:pt x="814" y="549"/>
                  </a:cubicBezTo>
                  <a:cubicBezTo>
                    <a:pt x="810" y="549"/>
                    <a:pt x="808" y="546"/>
                    <a:pt x="808" y="542"/>
                  </a:cubicBezTo>
                  <a:cubicBezTo>
                    <a:pt x="808" y="534"/>
                    <a:pt x="813" y="532"/>
                    <a:pt x="813" y="527"/>
                  </a:cubicBezTo>
                  <a:cubicBezTo>
                    <a:pt x="813" y="525"/>
                    <a:pt x="811" y="513"/>
                    <a:pt x="811" y="513"/>
                  </a:cubicBezTo>
                  <a:cubicBezTo>
                    <a:pt x="817" y="513"/>
                    <a:pt x="817" y="513"/>
                    <a:pt x="817" y="513"/>
                  </a:cubicBezTo>
                  <a:cubicBezTo>
                    <a:pt x="817" y="522"/>
                    <a:pt x="829" y="520"/>
                    <a:pt x="830" y="526"/>
                  </a:cubicBezTo>
                  <a:cubicBezTo>
                    <a:pt x="831" y="530"/>
                    <a:pt x="833" y="533"/>
                    <a:pt x="836" y="534"/>
                  </a:cubicBezTo>
                  <a:cubicBezTo>
                    <a:pt x="837" y="537"/>
                    <a:pt x="842" y="538"/>
                    <a:pt x="847" y="539"/>
                  </a:cubicBezTo>
                  <a:cubicBezTo>
                    <a:pt x="847" y="543"/>
                    <a:pt x="847" y="545"/>
                    <a:pt x="847" y="549"/>
                  </a:cubicBezTo>
                  <a:cubicBezTo>
                    <a:pt x="847" y="549"/>
                    <a:pt x="847" y="552"/>
                    <a:pt x="848" y="552"/>
                  </a:cubicBezTo>
                  <a:cubicBezTo>
                    <a:pt x="851" y="552"/>
                    <a:pt x="857" y="543"/>
                    <a:pt x="858" y="540"/>
                  </a:cubicBezTo>
                  <a:cubicBezTo>
                    <a:pt x="859" y="539"/>
                    <a:pt x="861" y="539"/>
                    <a:pt x="863" y="540"/>
                  </a:cubicBezTo>
                  <a:cubicBezTo>
                    <a:pt x="865" y="537"/>
                    <a:pt x="870" y="531"/>
                    <a:pt x="877" y="529"/>
                  </a:cubicBezTo>
                  <a:cubicBezTo>
                    <a:pt x="875" y="526"/>
                    <a:pt x="877" y="526"/>
                    <a:pt x="877" y="520"/>
                  </a:cubicBezTo>
                  <a:cubicBezTo>
                    <a:pt x="877" y="513"/>
                    <a:pt x="874" y="508"/>
                    <a:pt x="872" y="500"/>
                  </a:cubicBezTo>
                  <a:cubicBezTo>
                    <a:pt x="858" y="484"/>
                    <a:pt x="858" y="484"/>
                    <a:pt x="858" y="484"/>
                  </a:cubicBezTo>
                  <a:cubicBezTo>
                    <a:pt x="857" y="483"/>
                    <a:pt x="855" y="483"/>
                    <a:pt x="854" y="481"/>
                  </a:cubicBezTo>
                  <a:cubicBezTo>
                    <a:pt x="854" y="480"/>
                    <a:pt x="851" y="475"/>
                    <a:pt x="851" y="474"/>
                  </a:cubicBezTo>
                  <a:cubicBezTo>
                    <a:pt x="847" y="474"/>
                    <a:pt x="842" y="461"/>
                    <a:pt x="843" y="459"/>
                  </a:cubicBezTo>
                  <a:cubicBezTo>
                    <a:pt x="848" y="451"/>
                    <a:pt x="854" y="446"/>
                    <a:pt x="855" y="446"/>
                  </a:cubicBezTo>
                  <a:cubicBezTo>
                    <a:pt x="853" y="444"/>
                    <a:pt x="867" y="450"/>
                    <a:pt x="867" y="451"/>
                  </a:cubicBezTo>
                  <a:cubicBezTo>
                    <a:pt x="867" y="453"/>
                    <a:pt x="870" y="453"/>
                    <a:pt x="871" y="456"/>
                  </a:cubicBezTo>
                  <a:cubicBezTo>
                    <a:pt x="871" y="456"/>
                    <a:pt x="871" y="453"/>
                    <a:pt x="871" y="451"/>
                  </a:cubicBezTo>
                  <a:cubicBezTo>
                    <a:pt x="872" y="451"/>
                    <a:pt x="876" y="446"/>
                    <a:pt x="879" y="446"/>
                  </a:cubicBezTo>
                  <a:cubicBezTo>
                    <a:pt x="886" y="446"/>
                    <a:pt x="887" y="438"/>
                    <a:pt x="893" y="434"/>
                  </a:cubicBezTo>
                  <a:cubicBezTo>
                    <a:pt x="893" y="436"/>
                    <a:pt x="895" y="436"/>
                    <a:pt x="895" y="440"/>
                  </a:cubicBezTo>
                  <a:cubicBezTo>
                    <a:pt x="896" y="437"/>
                    <a:pt x="899" y="438"/>
                    <a:pt x="900" y="440"/>
                  </a:cubicBezTo>
                  <a:cubicBezTo>
                    <a:pt x="900" y="431"/>
                    <a:pt x="905" y="435"/>
                    <a:pt x="911" y="434"/>
                  </a:cubicBezTo>
                  <a:cubicBezTo>
                    <a:pt x="916" y="432"/>
                    <a:pt x="917" y="421"/>
                    <a:pt x="924" y="419"/>
                  </a:cubicBezTo>
                  <a:cubicBezTo>
                    <a:pt x="924" y="416"/>
                    <a:pt x="927" y="414"/>
                    <a:pt x="929" y="411"/>
                  </a:cubicBezTo>
                  <a:cubicBezTo>
                    <a:pt x="927" y="410"/>
                    <a:pt x="928" y="406"/>
                    <a:pt x="925" y="405"/>
                  </a:cubicBezTo>
                  <a:cubicBezTo>
                    <a:pt x="930" y="400"/>
                    <a:pt x="937" y="373"/>
                    <a:pt x="937" y="373"/>
                  </a:cubicBezTo>
                  <a:cubicBezTo>
                    <a:pt x="932" y="376"/>
                    <a:pt x="928" y="373"/>
                    <a:pt x="923" y="372"/>
                  </a:cubicBezTo>
                  <a:cubicBezTo>
                    <a:pt x="927" y="370"/>
                    <a:pt x="927" y="368"/>
                    <a:pt x="929" y="364"/>
                  </a:cubicBezTo>
                  <a:cubicBezTo>
                    <a:pt x="923" y="361"/>
                    <a:pt x="924" y="360"/>
                    <a:pt x="929" y="361"/>
                  </a:cubicBezTo>
                  <a:cubicBezTo>
                    <a:pt x="929" y="356"/>
                    <a:pt x="920" y="357"/>
                    <a:pt x="920" y="351"/>
                  </a:cubicBezTo>
                  <a:cubicBezTo>
                    <a:pt x="920" y="350"/>
                    <a:pt x="918" y="348"/>
                    <a:pt x="918" y="347"/>
                  </a:cubicBezTo>
                  <a:cubicBezTo>
                    <a:pt x="917" y="347"/>
                    <a:pt x="901" y="332"/>
                    <a:pt x="901" y="331"/>
                  </a:cubicBezTo>
                  <a:cubicBezTo>
                    <a:pt x="901" y="328"/>
                    <a:pt x="904" y="329"/>
                    <a:pt x="904" y="326"/>
                  </a:cubicBezTo>
                  <a:cubicBezTo>
                    <a:pt x="904" y="326"/>
                    <a:pt x="907" y="324"/>
                    <a:pt x="907" y="324"/>
                  </a:cubicBezTo>
                  <a:cubicBezTo>
                    <a:pt x="907" y="319"/>
                    <a:pt x="912" y="317"/>
                    <a:pt x="915" y="314"/>
                  </a:cubicBezTo>
                  <a:cubicBezTo>
                    <a:pt x="912" y="313"/>
                    <a:pt x="906" y="311"/>
                    <a:pt x="904" y="308"/>
                  </a:cubicBezTo>
                  <a:cubicBezTo>
                    <a:pt x="899" y="308"/>
                    <a:pt x="899" y="308"/>
                    <a:pt x="899" y="308"/>
                  </a:cubicBezTo>
                  <a:cubicBezTo>
                    <a:pt x="899" y="310"/>
                    <a:pt x="894" y="314"/>
                    <a:pt x="894" y="314"/>
                  </a:cubicBezTo>
                  <a:cubicBezTo>
                    <a:pt x="892" y="313"/>
                    <a:pt x="892" y="310"/>
                    <a:pt x="891" y="308"/>
                  </a:cubicBezTo>
                  <a:cubicBezTo>
                    <a:pt x="889" y="306"/>
                    <a:pt x="877" y="306"/>
                    <a:pt x="877" y="301"/>
                  </a:cubicBezTo>
                  <a:cubicBezTo>
                    <a:pt x="877" y="298"/>
                    <a:pt x="881" y="297"/>
                    <a:pt x="883" y="297"/>
                  </a:cubicBezTo>
                  <a:cubicBezTo>
                    <a:pt x="884" y="297"/>
                    <a:pt x="892" y="290"/>
                    <a:pt x="892" y="286"/>
                  </a:cubicBezTo>
                  <a:cubicBezTo>
                    <a:pt x="893" y="287"/>
                    <a:pt x="894" y="282"/>
                    <a:pt x="895" y="282"/>
                  </a:cubicBezTo>
                  <a:cubicBezTo>
                    <a:pt x="898" y="282"/>
                    <a:pt x="899" y="284"/>
                    <a:pt x="901" y="287"/>
                  </a:cubicBezTo>
                  <a:cubicBezTo>
                    <a:pt x="901" y="288"/>
                    <a:pt x="900" y="289"/>
                    <a:pt x="898" y="289"/>
                  </a:cubicBezTo>
                  <a:cubicBezTo>
                    <a:pt x="899" y="292"/>
                    <a:pt x="900" y="294"/>
                    <a:pt x="903" y="294"/>
                  </a:cubicBezTo>
                  <a:cubicBezTo>
                    <a:pt x="903" y="297"/>
                    <a:pt x="903" y="297"/>
                    <a:pt x="903" y="297"/>
                  </a:cubicBezTo>
                  <a:cubicBezTo>
                    <a:pt x="902" y="298"/>
                    <a:pt x="904" y="299"/>
                    <a:pt x="904" y="300"/>
                  </a:cubicBezTo>
                  <a:cubicBezTo>
                    <a:pt x="915" y="289"/>
                    <a:pt x="916" y="289"/>
                    <a:pt x="920" y="290"/>
                  </a:cubicBezTo>
                  <a:cubicBezTo>
                    <a:pt x="922" y="284"/>
                    <a:pt x="926" y="296"/>
                    <a:pt x="929" y="300"/>
                  </a:cubicBezTo>
                  <a:cubicBezTo>
                    <a:pt x="929" y="301"/>
                    <a:pt x="926" y="301"/>
                    <a:pt x="926" y="303"/>
                  </a:cubicBezTo>
                  <a:cubicBezTo>
                    <a:pt x="926" y="306"/>
                    <a:pt x="933" y="307"/>
                    <a:pt x="935" y="307"/>
                  </a:cubicBezTo>
                  <a:cubicBezTo>
                    <a:pt x="937" y="307"/>
                    <a:pt x="937" y="310"/>
                    <a:pt x="941" y="310"/>
                  </a:cubicBezTo>
                  <a:cubicBezTo>
                    <a:pt x="941" y="311"/>
                    <a:pt x="943" y="312"/>
                    <a:pt x="943" y="312"/>
                  </a:cubicBezTo>
                  <a:cubicBezTo>
                    <a:pt x="943" y="314"/>
                    <a:pt x="941" y="316"/>
                    <a:pt x="941" y="318"/>
                  </a:cubicBezTo>
                  <a:cubicBezTo>
                    <a:pt x="941" y="322"/>
                    <a:pt x="947" y="321"/>
                    <a:pt x="949" y="325"/>
                  </a:cubicBezTo>
                  <a:cubicBezTo>
                    <a:pt x="951" y="329"/>
                    <a:pt x="948" y="339"/>
                    <a:pt x="954" y="339"/>
                  </a:cubicBezTo>
                  <a:cubicBezTo>
                    <a:pt x="954" y="332"/>
                    <a:pt x="965" y="340"/>
                    <a:pt x="965" y="329"/>
                  </a:cubicBezTo>
                  <a:cubicBezTo>
                    <a:pt x="965" y="324"/>
                    <a:pt x="963" y="319"/>
                    <a:pt x="962" y="314"/>
                  </a:cubicBezTo>
                  <a:cubicBezTo>
                    <a:pt x="958" y="314"/>
                    <a:pt x="954" y="309"/>
                    <a:pt x="951" y="305"/>
                  </a:cubicBezTo>
                  <a:cubicBezTo>
                    <a:pt x="951" y="305"/>
                    <a:pt x="951" y="305"/>
                    <a:pt x="952" y="305"/>
                  </a:cubicBezTo>
                  <a:cubicBezTo>
                    <a:pt x="949" y="301"/>
                    <a:pt x="947" y="297"/>
                    <a:pt x="944" y="296"/>
                  </a:cubicBezTo>
                  <a:cubicBezTo>
                    <a:pt x="942" y="296"/>
                    <a:pt x="939" y="294"/>
                    <a:pt x="939" y="292"/>
                  </a:cubicBezTo>
                  <a:cubicBezTo>
                    <a:pt x="939" y="291"/>
                    <a:pt x="942" y="289"/>
                    <a:pt x="944" y="289"/>
                  </a:cubicBezTo>
                  <a:cubicBezTo>
                    <a:pt x="945" y="288"/>
                    <a:pt x="947" y="288"/>
                    <a:pt x="947" y="284"/>
                  </a:cubicBezTo>
                  <a:cubicBezTo>
                    <a:pt x="947" y="281"/>
                    <a:pt x="944" y="279"/>
                    <a:pt x="944" y="277"/>
                  </a:cubicBezTo>
                  <a:cubicBezTo>
                    <a:pt x="944" y="275"/>
                    <a:pt x="945" y="274"/>
                    <a:pt x="946" y="272"/>
                  </a:cubicBezTo>
                  <a:cubicBezTo>
                    <a:pt x="948" y="274"/>
                    <a:pt x="949" y="274"/>
                    <a:pt x="952" y="274"/>
                  </a:cubicBezTo>
                  <a:cubicBezTo>
                    <a:pt x="952" y="273"/>
                    <a:pt x="949" y="267"/>
                    <a:pt x="949" y="267"/>
                  </a:cubicBezTo>
                  <a:cubicBezTo>
                    <a:pt x="949" y="267"/>
                    <a:pt x="961" y="267"/>
                    <a:pt x="961" y="267"/>
                  </a:cubicBezTo>
                  <a:cubicBezTo>
                    <a:pt x="970" y="267"/>
                    <a:pt x="974" y="244"/>
                    <a:pt x="974" y="238"/>
                  </a:cubicBezTo>
                  <a:cubicBezTo>
                    <a:pt x="974" y="235"/>
                    <a:pt x="974" y="232"/>
                    <a:pt x="974" y="228"/>
                  </a:cubicBezTo>
                  <a:cubicBezTo>
                    <a:pt x="974" y="225"/>
                    <a:pt x="974" y="223"/>
                    <a:pt x="977" y="223"/>
                  </a:cubicBezTo>
                  <a:cubicBezTo>
                    <a:pt x="977" y="219"/>
                    <a:pt x="977" y="219"/>
                    <a:pt x="977" y="219"/>
                  </a:cubicBezTo>
                  <a:cubicBezTo>
                    <a:pt x="974" y="218"/>
                    <a:pt x="970" y="214"/>
                    <a:pt x="971" y="210"/>
                  </a:cubicBezTo>
                  <a:cubicBezTo>
                    <a:pt x="964" y="205"/>
                    <a:pt x="961" y="195"/>
                    <a:pt x="957" y="185"/>
                  </a:cubicBezTo>
                  <a:cubicBezTo>
                    <a:pt x="953" y="177"/>
                    <a:pt x="942" y="176"/>
                    <a:pt x="933" y="173"/>
                  </a:cubicBezTo>
                  <a:cubicBezTo>
                    <a:pt x="932" y="175"/>
                    <a:pt x="931" y="179"/>
                    <a:pt x="929" y="180"/>
                  </a:cubicBezTo>
                  <a:cubicBezTo>
                    <a:pt x="926" y="175"/>
                    <a:pt x="918" y="178"/>
                    <a:pt x="918" y="172"/>
                  </a:cubicBezTo>
                  <a:cubicBezTo>
                    <a:pt x="918" y="172"/>
                    <a:pt x="906" y="169"/>
                    <a:pt x="906" y="168"/>
                  </a:cubicBezTo>
                  <a:cubicBezTo>
                    <a:pt x="906" y="165"/>
                    <a:pt x="909" y="164"/>
                    <a:pt x="911" y="161"/>
                  </a:cubicBezTo>
                  <a:cubicBezTo>
                    <a:pt x="908" y="156"/>
                    <a:pt x="915" y="149"/>
                    <a:pt x="916" y="146"/>
                  </a:cubicBezTo>
                  <a:cubicBezTo>
                    <a:pt x="916" y="135"/>
                    <a:pt x="916" y="135"/>
                    <a:pt x="916" y="135"/>
                  </a:cubicBezTo>
                  <a:cubicBezTo>
                    <a:pt x="919" y="133"/>
                    <a:pt x="944" y="137"/>
                    <a:pt x="951" y="137"/>
                  </a:cubicBezTo>
                  <a:cubicBezTo>
                    <a:pt x="952" y="137"/>
                    <a:pt x="953" y="133"/>
                    <a:pt x="953" y="133"/>
                  </a:cubicBezTo>
                  <a:cubicBezTo>
                    <a:pt x="968" y="133"/>
                    <a:pt x="968" y="133"/>
                    <a:pt x="968" y="133"/>
                  </a:cubicBezTo>
                  <a:cubicBezTo>
                    <a:pt x="969" y="133"/>
                    <a:pt x="975" y="139"/>
                    <a:pt x="975" y="139"/>
                  </a:cubicBezTo>
                  <a:cubicBezTo>
                    <a:pt x="979" y="139"/>
                    <a:pt x="978" y="132"/>
                    <a:pt x="978" y="126"/>
                  </a:cubicBezTo>
                  <a:cubicBezTo>
                    <a:pt x="978" y="121"/>
                    <a:pt x="980" y="115"/>
                    <a:pt x="983" y="115"/>
                  </a:cubicBezTo>
                  <a:cubicBezTo>
                    <a:pt x="984" y="115"/>
                    <a:pt x="993" y="115"/>
                    <a:pt x="995" y="115"/>
                  </a:cubicBezTo>
                  <a:cubicBezTo>
                    <a:pt x="996" y="117"/>
                    <a:pt x="1002" y="124"/>
                    <a:pt x="1004" y="125"/>
                  </a:cubicBezTo>
                  <a:cubicBezTo>
                    <a:pt x="1005" y="121"/>
                    <a:pt x="1006" y="121"/>
                    <a:pt x="1006" y="116"/>
                  </a:cubicBezTo>
                  <a:cubicBezTo>
                    <a:pt x="1008" y="116"/>
                    <a:pt x="1010" y="116"/>
                    <a:pt x="1010" y="116"/>
                  </a:cubicBezTo>
                  <a:cubicBezTo>
                    <a:pt x="1010" y="114"/>
                    <a:pt x="1006" y="112"/>
                    <a:pt x="1006" y="109"/>
                  </a:cubicBezTo>
                  <a:cubicBezTo>
                    <a:pt x="1006" y="104"/>
                    <a:pt x="1014" y="110"/>
                    <a:pt x="1013" y="110"/>
                  </a:cubicBezTo>
                  <a:cubicBezTo>
                    <a:pt x="1014" y="115"/>
                    <a:pt x="1020" y="116"/>
                    <a:pt x="1020" y="121"/>
                  </a:cubicBezTo>
                  <a:cubicBezTo>
                    <a:pt x="1020" y="122"/>
                    <a:pt x="1015" y="130"/>
                    <a:pt x="1015" y="135"/>
                  </a:cubicBezTo>
                  <a:cubicBezTo>
                    <a:pt x="1015" y="138"/>
                    <a:pt x="1017" y="137"/>
                    <a:pt x="1017" y="139"/>
                  </a:cubicBezTo>
                  <a:cubicBezTo>
                    <a:pt x="1017" y="142"/>
                    <a:pt x="1016" y="146"/>
                    <a:pt x="1012" y="146"/>
                  </a:cubicBezTo>
                  <a:cubicBezTo>
                    <a:pt x="1012" y="160"/>
                    <a:pt x="1023" y="168"/>
                    <a:pt x="1034" y="173"/>
                  </a:cubicBezTo>
                  <a:cubicBezTo>
                    <a:pt x="1039" y="177"/>
                    <a:pt x="1038" y="185"/>
                    <a:pt x="1046" y="187"/>
                  </a:cubicBezTo>
                  <a:cubicBezTo>
                    <a:pt x="1047" y="187"/>
                    <a:pt x="1049" y="188"/>
                    <a:pt x="1050" y="190"/>
                  </a:cubicBezTo>
                  <a:cubicBezTo>
                    <a:pt x="1052" y="194"/>
                    <a:pt x="1056" y="198"/>
                    <a:pt x="1059" y="198"/>
                  </a:cubicBezTo>
                  <a:cubicBezTo>
                    <a:pt x="1061" y="198"/>
                    <a:pt x="1063" y="195"/>
                    <a:pt x="1063" y="191"/>
                  </a:cubicBezTo>
                  <a:cubicBezTo>
                    <a:pt x="1063" y="188"/>
                    <a:pt x="1056" y="187"/>
                    <a:pt x="1056" y="184"/>
                  </a:cubicBezTo>
                  <a:cubicBezTo>
                    <a:pt x="1056" y="183"/>
                    <a:pt x="1060" y="182"/>
                    <a:pt x="1062" y="181"/>
                  </a:cubicBezTo>
                  <a:cubicBezTo>
                    <a:pt x="1060" y="178"/>
                    <a:pt x="1059" y="177"/>
                    <a:pt x="1057" y="173"/>
                  </a:cubicBezTo>
                  <a:cubicBezTo>
                    <a:pt x="1058" y="173"/>
                    <a:pt x="1060" y="173"/>
                    <a:pt x="1064" y="173"/>
                  </a:cubicBezTo>
                  <a:cubicBezTo>
                    <a:pt x="1063" y="171"/>
                    <a:pt x="1060" y="169"/>
                    <a:pt x="1060" y="167"/>
                  </a:cubicBezTo>
                  <a:cubicBezTo>
                    <a:pt x="1057" y="167"/>
                    <a:pt x="1055" y="164"/>
                    <a:pt x="1056" y="160"/>
                  </a:cubicBezTo>
                  <a:cubicBezTo>
                    <a:pt x="1057" y="160"/>
                    <a:pt x="1059" y="158"/>
                    <a:pt x="1059" y="156"/>
                  </a:cubicBezTo>
                  <a:cubicBezTo>
                    <a:pt x="1047" y="152"/>
                    <a:pt x="1047" y="143"/>
                    <a:pt x="1037" y="144"/>
                  </a:cubicBezTo>
                  <a:cubicBezTo>
                    <a:pt x="1034" y="145"/>
                    <a:pt x="1037" y="132"/>
                    <a:pt x="1030" y="131"/>
                  </a:cubicBezTo>
                  <a:cubicBezTo>
                    <a:pt x="1039" y="125"/>
                    <a:pt x="1039" y="125"/>
                    <a:pt x="1039" y="125"/>
                  </a:cubicBezTo>
                  <a:cubicBezTo>
                    <a:pt x="1041" y="125"/>
                    <a:pt x="1041" y="128"/>
                    <a:pt x="1043" y="128"/>
                  </a:cubicBezTo>
                  <a:cubicBezTo>
                    <a:pt x="1046" y="128"/>
                    <a:pt x="1050" y="125"/>
                    <a:pt x="1055" y="123"/>
                  </a:cubicBezTo>
                  <a:cubicBezTo>
                    <a:pt x="1055" y="123"/>
                    <a:pt x="1060" y="127"/>
                    <a:pt x="1063" y="129"/>
                  </a:cubicBezTo>
                  <a:cubicBezTo>
                    <a:pt x="1064" y="121"/>
                    <a:pt x="1067" y="112"/>
                    <a:pt x="1076" y="112"/>
                  </a:cubicBezTo>
                  <a:cubicBezTo>
                    <a:pt x="1076" y="110"/>
                    <a:pt x="1076" y="109"/>
                    <a:pt x="1076" y="108"/>
                  </a:cubicBezTo>
                  <a:cubicBezTo>
                    <a:pt x="1078" y="110"/>
                    <a:pt x="1081" y="110"/>
                    <a:pt x="1084" y="110"/>
                  </a:cubicBezTo>
                  <a:cubicBezTo>
                    <a:pt x="1086" y="110"/>
                    <a:pt x="1088" y="111"/>
                    <a:pt x="1090" y="110"/>
                  </a:cubicBezTo>
                  <a:cubicBezTo>
                    <a:pt x="1089" y="106"/>
                    <a:pt x="1091" y="108"/>
                    <a:pt x="1091" y="104"/>
                  </a:cubicBezTo>
                  <a:cubicBezTo>
                    <a:pt x="1076" y="102"/>
                    <a:pt x="1070" y="95"/>
                    <a:pt x="1059" y="93"/>
                  </a:cubicBezTo>
                  <a:cubicBezTo>
                    <a:pt x="1064" y="93"/>
                    <a:pt x="1067" y="94"/>
                    <a:pt x="1071" y="91"/>
                  </a:cubicBezTo>
                  <a:cubicBezTo>
                    <a:pt x="1068" y="86"/>
                    <a:pt x="1088" y="90"/>
                    <a:pt x="1094" y="93"/>
                  </a:cubicBezTo>
                  <a:cubicBezTo>
                    <a:pt x="1106" y="93"/>
                    <a:pt x="1106" y="93"/>
                    <a:pt x="1106" y="93"/>
                  </a:cubicBezTo>
                  <a:cubicBezTo>
                    <a:pt x="1107" y="95"/>
                    <a:pt x="1109" y="95"/>
                    <a:pt x="1111" y="95"/>
                  </a:cubicBezTo>
                  <a:cubicBezTo>
                    <a:pt x="1111" y="95"/>
                    <a:pt x="1115" y="95"/>
                    <a:pt x="1118" y="95"/>
                  </a:cubicBezTo>
                  <a:cubicBezTo>
                    <a:pt x="1117" y="94"/>
                    <a:pt x="1111" y="92"/>
                    <a:pt x="1111" y="89"/>
                  </a:cubicBezTo>
                  <a:cubicBezTo>
                    <a:pt x="1111" y="86"/>
                    <a:pt x="1112" y="86"/>
                    <a:pt x="1111" y="82"/>
                  </a:cubicBezTo>
                  <a:cubicBezTo>
                    <a:pt x="1102" y="82"/>
                    <a:pt x="1096" y="75"/>
                    <a:pt x="1086" y="75"/>
                  </a:cubicBezTo>
                  <a:cubicBezTo>
                    <a:pt x="1085" y="75"/>
                    <a:pt x="1083" y="75"/>
                    <a:pt x="1083" y="77"/>
                  </a:cubicBezTo>
                  <a:cubicBezTo>
                    <a:pt x="1083" y="78"/>
                    <a:pt x="1076" y="73"/>
                    <a:pt x="1064" y="69"/>
                  </a:cubicBezTo>
                  <a:cubicBezTo>
                    <a:pt x="1048" y="63"/>
                    <a:pt x="1034" y="63"/>
                    <a:pt x="1019" y="58"/>
                  </a:cubicBezTo>
                  <a:cubicBezTo>
                    <a:pt x="1019" y="58"/>
                    <a:pt x="1006" y="57"/>
                    <a:pt x="1002" y="57"/>
                  </a:cubicBezTo>
                  <a:cubicBezTo>
                    <a:pt x="998" y="57"/>
                    <a:pt x="994" y="58"/>
                    <a:pt x="989" y="58"/>
                  </a:cubicBezTo>
                  <a:cubicBezTo>
                    <a:pt x="988" y="58"/>
                    <a:pt x="978" y="57"/>
                    <a:pt x="977" y="55"/>
                  </a:cubicBezTo>
                  <a:cubicBezTo>
                    <a:pt x="977" y="55"/>
                    <a:pt x="965" y="57"/>
                    <a:pt x="962" y="56"/>
                  </a:cubicBezTo>
                  <a:cubicBezTo>
                    <a:pt x="962" y="59"/>
                    <a:pt x="958" y="58"/>
                    <a:pt x="954" y="58"/>
                  </a:cubicBezTo>
                  <a:cubicBezTo>
                    <a:pt x="946" y="58"/>
                    <a:pt x="940" y="57"/>
                    <a:pt x="933" y="59"/>
                  </a:cubicBezTo>
                  <a:cubicBezTo>
                    <a:pt x="935" y="63"/>
                    <a:pt x="937" y="63"/>
                    <a:pt x="939" y="66"/>
                  </a:cubicBezTo>
                  <a:cubicBezTo>
                    <a:pt x="928" y="59"/>
                    <a:pt x="918" y="58"/>
                    <a:pt x="908" y="48"/>
                  </a:cubicBezTo>
                  <a:cubicBezTo>
                    <a:pt x="884" y="48"/>
                    <a:pt x="884" y="48"/>
                    <a:pt x="884" y="48"/>
                  </a:cubicBezTo>
                  <a:cubicBezTo>
                    <a:pt x="883" y="48"/>
                    <a:pt x="882" y="49"/>
                    <a:pt x="882" y="50"/>
                  </a:cubicBezTo>
                  <a:cubicBezTo>
                    <a:pt x="872" y="50"/>
                    <a:pt x="872" y="50"/>
                    <a:pt x="872" y="50"/>
                  </a:cubicBezTo>
                  <a:cubicBezTo>
                    <a:pt x="867" y="50"/>
                    <a:pt x="868" y="46"/>
                    <a:pt x="862" y="46"/>
                  </a:cubicBezTo>
                  <a:cubicBezTo>
                    <a:pt x="859" y="46"/>
                    <a:pt x="860" y="48"/>
                    <a:pt x="858" y="48"/>
                  </a:cubicBezTo>
                  <a:cubicBezTo>
                    <a:pt x="854" y="48"/>
                    <a:pt x="852" y="46"/>
                    <a:pt x="848" y="44"/>
                  </a:cubicBezTo>
                  <a:cubicBezTo>
                    <a:pt x="851" y="41"/>
                    <a:pt x="851" y="41"/>
                    <a:pt x="851" y="41"/>
                  </a:cubicBezTo>
                  <a:cubicBezTo>
                    <a:pt x="850" y="41"/>
                    <a:pt x="847" y="40"/>
                    <a:pt x="843" y="40"/>
                  </a:cubicBezTo>
                  <a:cubicBezTo>
                    <a:pt x="837" y="40"/>
                    <a:pt x="836" y="44"/>
                    <a:pt x="832" y="44"/>
                  </a:cubicBezTo>
                  <a:cubicBezTo>
                    <a:pt x="831" y="44"/>
                    <a:pt x="830" y="44"/>
                    <a:pt x="830" y="44"/>
                  </a:cubicBezTo>
                  <a:cubicBezTo>
                    <a:pt x="830" y="40"/>
                    <a:pt x="830" y="40"/>
                    <a:pt x="830" y="40"/>
                  </a:cubicBezTo>
                  <a:cubicBezTo>
                    <a:pt x="827" y="38"/>
                    <a:pt x="826" y="38"/>
                    <a:pt x="822" y="40"/>
                  </a:cubicBezTo>
                  <a:cubicBezTo>
                    <a:pt x="822" y="36"/>
                    <a:pt x="806" y="40"/>
                    <a:pt x="806" y="40"/>
                  </a:cubicBezTo>
                  <a:cubicBezTo>
                    <a:pt x="798" y="40"/>
                    <a:pt x="798" y="40"/>
                    <a:pt x="798" y="40"/>
                  </a:cubicBezTo>
                  <a:cubicBezTo>
                    <a:pt x="798" y="40"/>
                    <a:pt x="799" y="41"/>
                    <a:pt x="800" y="41"/>
                  </a:cubicBezTo>
                  <a:cubicBezTo>
                    <a:pt x="800" y="43"/>
                    <a:pt x="802" y="46"/>
                    <a:pt x="802" y="46"/>
                  </a:cubicBezTo>
                  <a:cubicBezTo>
                    <a:pt x="799" y="46"/>
                    <a:pt x="798" y="48"/>
                    <a:pt x="794" y="48"/>
                  </a:cubicBezTo>
                  <a:cubicBezTo>
                    <a:pt x="786" y="48"/>
                    <a:pt x="778" y="45"/>
                    <a:pt x="773" y="45"/>
                  </a:cubicBezTo>
                  <a:cubicBezTo>
                    <a:pt x="772" y="45"/>
                    <a:pt x="771" y="45"/>
                    <a:pt x="770" y="45"/>
                  </a:cubicBezTo>
                  <a:cubicBezTo>
                    <a:pt x="770" y="50"/>
                    <a:pt x="770" y="50"/>
                    <a:pt x="770" y="50"/>
                  </a:cubicBezTo>
                  <a:cubicBezTo>
                    <a:pt x="766" y="50"/>
                    <a:pt x="766" y="50"/>
                    <a:pt x="766" y="50"/>
                  </a:cubicBezTo>
                  <a:cubicBezTo>
                    <a:pt x="761" y="47"/>
                    <a:pt x="752" y="47"/>
                    <a:pt x="748" y="43"/>
                  </a:cubicBezTo>
                  <a:cubicBezTo>
                    <a:pt x="748" y="43"/>
                    <a:pt x="749" y="42"/>
                    <a:pt x="749" y="41"/>
                  </a:cubicBezTo>
                  <a:cubicBezTo>
                    <a:pt x="749" y="41"/>
                    <a:pt x="736" y="36"/>
                    <a:pt x="736" y="35"/>
                  </a:cubicBezTo>
                  <a:cubicBezTo>
                    <a:pt x="736" y="34"/>
                    <a:pt x="731" y="33"/>
                    <a:pt x="727" y="34"/>
                  </a:cubicBezTo>
                  <a:cubicBezTo>
                    <a:pt x="726" y="34"/>
                    <a:pt x="722" y="29"/>
                    <a:pt x="714" y="29"/>
                  </a:cubicBezTo>
                  <a:cubicBezTo>
                    <a:pt x="704" y="29"/>
                    <a:pt x="708" y="32"/>
                    <a:pt x="715" y="35"/>
                  </a:cubicBezTo>
                  <a:cubicBezTo>
                    <a:pt x="713" y="35"/>
                    <a:pt x="712" y="35"/>
                    <a:pt x="712" y="35"/>
                  </a:cubicBezTo>
                  <a:cubicBezTo>
                    <a:pt x="708" y="35"/>
                    <a:pt x="704" y="37"/>
                    <a:pt x="698" y="37"/>
                  </a:cubicBezTo>
                  <a:cubicBezTo>
                    <a:pt x="688" y="37"/>
                    <a:pt x="681" y="33"/>
                    <a:pt x="671" y="33"/>
                  </a:cubicBezTo>
                  <a:cubicBezTo>
                    <a:pt x="670" y="33"/>
                    <a:pt x="663" y="29"/>
                    <a:pt x="663" y="31"/>
                  </a:cubicBezTo>
                  <a:cubicBezTo>
                    <a:pt x="663" y="34"/>
                    <a:pt x="660" y="31"/>
                    <a:pt x="652" y="29"/>
                  </a:cubicBezTo>
                  <a:cubicBezTo>
                    <a:pt x="653" y="28"/>
                    <a:pt x="654" y="24"/>
                    <a:pt x="654" y="24"/>
                  </a:cubicBezTo>
                  <a:cubicBezTo>
                    <a:pt x="649" y="24"/>
                    <a:pt x="649" y="24"/>
                    <a:pt x="649" y="24"/>
                  </a:cubicBezTo>
                  <a:cubicBezTo>
                    <a:pt x="648" y="25"/>
                    <a:pt x="647" y="26"/>
                    <a:pt x="646" y="26"/>
                  </a:cubicBezTo>
                  <a:cubicBezTo>
                    <a:pt x="646" y="27"/>
                    <a:pt x="636" y="35"/>
                    <a:pt x="628" y="38"/>
                  </a:cubicBezTo>
                  <a:cubicBezTo>
                    <a:pt x="628" y="30"/>
                    <a:pt x="644" y="25"/>
                    <a:pt x="649" y="21"/>
                  </a:cubicBezTo>
                  <a:cubicBezTo>
                    <a:pt x="643" y="16"/>
                    <a:pt x="627" y="11"/>
                    <a:pt x="614" y="11"/>
                  </a:cubicBezTo>
                  <a:cubicBezTo>
                    <a:pt x="612" y="11"/>
                    <a:pt x="611" y="13"/>
                    <a:pt x="607" y="13"/>
                  </a:cubicBezTo>
                  <a:cubicBezTo>
                    <a:pt x="595" y="10"/>
                    <a:pt x="595" y="10"/>
                    <a:pt x="595" y="10"/>
                  </a:cubicBezTo>
                  <a:cubicBezTo>
                    <a:pt x="595" y="7"/>
                    <a:pt x="598" y="6"/>
                    <a:pt x="598" y="5"/>
                  </a:cubicBezTo>
                  <a:cubicBezTo>
                    <a:pt x="598" y="3"/>
                    <a:pt x="596" y="3"/>
                    <a:pt x="594" y="2"/>
                  </a:cubicBezTo>
                  <a:cubicBezTo>
                    <a:pt x="593" y="1"/>
                    <a:pt x="590" y="0"/>
                    <a:pt x="590" y="5"/>
                  </a:cubicBezTo>
                  <a:cubicBezTo>
                    <a:pt x="585" y="5"/>
                    <a:pt x="582" y="9"/>
                    <a:pt x="579" y="11"/>
                  </a:cubicBezTo>
                  <a:cubicBezTo>
                    <a:pt x="579" y="11"/>
                    <a:pt x="578" y="16"/>
                    <a:pt x="573" y="13"/>
                  </a:cubicBezTo>
                  <a:cubicBezTo>
                    <a:pt x="564" y="17"/>
                    <a:pt x="564" y="17"/>
                    <a:pt x="564" y="17"/>
                  </a:cubicBezTo>
                  <a:cubicBezTo>
                    <a:pt x="564" y="17"/>
                    <a:pt x="562" y="14"/>
                    <a:pt x="560" y="14"/>
                  </a:cubicBezTo>
                  <a:cubicBezTo>
                    <a:pt x="546" y="14"/>
                    <a:pt x="538" y="23"/>
                    <a:pt x="524" y="23"/>
                  </a:cubicBezTo>
                  <a:cubicBezTo>
                    <a:pt x="524" y="25"/>
                    <a:pt x="522" y="32"/>
                    <a:pt x="519" y="32"/>
                  </a:cubicBezTo>
                  <a:cubicBezTo>
                    <a:pt x="517" y="32"/>
                    <a:pt x="516" y="30"/>
                    <a:pt x="515" y="30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09" y="32"/>
                    <a:pt x="505" y="32"/>
                    <a:pt x="505" y="34"/>
                  </a:cubicBezTo>
                  <a:cubicBezTo>
                    <a:pt x="505" y="39"/>
                    <a:pt x="504" y="44"/>
                    <a:pt x="503" y="36"/>
                  </a:cubicBezTo>
                  <a:cubicBezTo>
                    <a:pt x="502" y="36"/>
                    <a:pt x="501" y="36"/>
                    <a:pt x="500" y="36"/>
                  </a:cubicBezTo>
                  <a:cubicBezTo>
                    <a:pt x="498" y="36"/>
                    <a:pt x="497" y="40"/>
                    <a:pt x="494" y="40"/>
                  </a:cubicBezTo>
                  <a:cubicBezTo>
                    <a:pt x="493" y="41"/>
                    <a:pt x="493" y="43"/>
                    <a:pt x="491" y="45"/>
                  </a:cubicBezTo>
                  <a:cubicBezTo>
                    <a:pt x="494" y="48"/>
                    <a:pt x="502" y="51"/>
                    <a:pt x="502" y="51"/>
                  </a:cubicBezTo>
                  <a:cubicBezTo>
                    <a:pt x="494" y="48"/>
                    <a:pt x="487" y="50"/>
                    <a:pt x="485" y="40"/>
                  </a:cubicBezTo>
                  <a:cubicBezTo>
                    <a:pt x="482" y="40"/>
                    <a:pt x="482" y="40"/>
                    <a:pt x="482" y="40"/>
                  </a:cubicBezTo>
                  <a:cubicBezTo>
                    <a:pt x="482" y="43"/>
                    <a:pt x="481" y="43"/>
                    <a:pt x="479" y="45"/>
                  </a:cubicBezTo>
                  <a:cubicBezTo>
                    <a:pt x="482" y="50"/>
                    <a:pt x="486" y="48"/>
                    <a:pt x="488" y="55"/>
                  </a:cubicBezTo>
                  <a:cubicBezTo>
                    <a:pt x="488" y="56"/>
                    <a:pt x="488" y="59"/>
                    <a:pt x="490" y="61"/>
                  </a:cubicBezTo>
                  <a:cubicBezTo>
                    <a:pt x="491" y="63"/>
                    <a:pt x="491" y="63"/>
                    <a:pt x="495" y="63"/>
                  </a:cubicBezTo>
                  <a:cubicBezTo>
                    <a:pt x="498" y="63"/>
                    <a:pt x="499" y="64"/>
                    <a:pt x="497" y="66"/>
                  </a:cubicBezTo>
                  <a:cubicBezTo>
                    <a:pt x="497" y="67"/>
                    <a:pt x="501" y="75"/>
                    <a:pt x="503" y="76"/>
                  </a:cubicBezTo>
                  <a:cubicBezTo>
                    <a:pt x="500" y="79"/>
                    <a:pt x="499" y="84"/>
                    <a:pt x="492" y="84"/>
                  </a:cubicBezTo>
                  <a:cubicBezTo>
                    <a:pt x="486" y="84"/>
                    <a:pt x="483" y="83"/>
                    <a:pt x="486" y="83"/>
                  </a:cubicBezTo>
                  <a:cubicBezTo>
                    <a:pt x="490" y="83"/>
                    <a:pt x="492" y="79"/>
                    <a:pt x="492" y="75"/>
                  </a:cubicBezTo>
                  <a:cubicBezTo>
                    <a:pt x="492" y="73"/>
                    <a:pt x="492" y="71"/>
                    <a:pt x="492" y="69"/>
                  </a:cubicBezTo>
                  <a:cubicBezTo>
                    <a:pt x="483" y="66"/>
                    <a:pt x="484" y="57"/>
                    <a:pt x="478" y="52"/>
                  </a:cubicBezTo>
                  <a:cubicBezTo>
                    <a:pt x="472" y="50"/>
                    <a:pt x="472" y="50"/>
                    <a:pt x="472" y="50"/>
                  </a:cubicBezTo>
                  <a:cubicBezTo>
                    <a:pt x="471" y="48"/>
                    <a:pt x="474" y="42"/>
                    <a:pt x="471" y="40"/>
                  </a:cubicBezTo>
                  <a:cubicBezTo>
                    <a:pt x="470" y="38"/>
                    <a:pt x="462" y="36"/>
                    <a:pt x="462" y="34"/>
                  </a:cubicBezTo>
                  <a:cubicBezTo>
                    <a:pt x="459" y="33"/>
                    <a:pt x="458" y="34"/>
                    <a:pt x="454" y="34"/>
                  </a:cubicBezTo>
                  <a:cubicBezTo>
                    <a:pt x="454" y="36"/>
                    <a:pt x="453" y="40"/>
                    <a:pt x="453" y="42"/>
                  </a:cubicBezTo>
                  <a:cubicBezTo>
                    <a:pt x="453" y="43"/>
                    <a:pt x="452" y="48"/>
                    <a:pt x="449" y="48"/>
                  </a:cubicBezTo>
                  <a:cubicBezTo>
                    <a:pt x="449" y="48"/>
                    <a:pt x="455" y="62"/>
                    <a:pt x="462" y="62"/>
                  </a:cubicBezTo>
                  <a:cubicBezTo>
                    <a:pt x="462" y="66"/>
                    <a:pt x="467" y="71"/>
                    <a:pt x="466" y="71"/>
                  </a:cubicBezTo>
                  <a:cubicBezTo>
                    <a:pt x="465" y="71"/>
                    <a:pt x="446" y="64"/>
                    <a:pt x="446" y="62"/>
                  </a:cubicBezTo>
                  <a:cubicBezTo>
                    <a:pt x="442" y="62"/>
                    <a:pt x="414" y="59"/>
                    <a:pt x="414" y="54"/>
                  </a:cubicBezTo>
                  <a:cubicBezTo>
                    <a:pt x="413" y="55"/>
                    <a:pt x="411" y="54"/>
                    <a:pt x="411" y="55"/>
                  </a:cubicBezTo>
                  <a:cubicBezTo>
                    <a:pt x="411" y="63"/>
                    <a:pt x="422" y="60"/>
                    <a:pt x="426" y="68"/>
                  </a:cubicBezTo>
                  <a:cubicBezTo>
                    <a:pt x="426" y="68"/>
                    <a:pt x="419" y="67"/>
                    <a:pt x="416" y="67"/>
                  </a:cubicBezTo>
                  <a:cubicBezTo>
                    <a:pt x="410" y="67"/>
                    <a:pt x="391" y="69"/>
                    <a:pt x="393" y="68"/>
                  </a:cubicBezTo>
                  <a:cubicBezTo>
                    <a:pt x="391" y="67"/>
                    <a:pt x="389" y="67"/>
                    <a:pt x="388" y="66"/>
                  </a:cubicBezTo>
                  <a:cubicBezTo>
                    <a:pt x="386" y="70"/>
                    <a:pt x="381" y="66"/>
                    <a:pt x="378" y="69"/>
                  </a:cubicBezTo>
                  <a:cubicBezTo>
                    <a:pt x="374" y="73"/>
                    <a:pt x="365" y="73"/>
                    <a:pt x="365" y="83"/>
                  </a:cubicBezTo>
                  <a:cubicBezTo>
                    <a:pt x="363" y="81"/>
                    <a:pt x="361" y="81"/>
                    <a:pt x="359" y="83"/>
                  </a:cubicBezTo>
                  <a:cubicBezTo>
                    <a:pt x="356" y="81"/>
                    <a:pt x="352" y="74"/>
                    <a:pt x="352" y="74"/>
                  </a:cubicBezTo>
                  <a:cubicBezTo>
                    <a:pt x="353" y="74"/>
                    <a:pt x="355" y="74"/>
                    <a:pt x="356" y="74"/>
                  </a:cubicBezTo>
                  <a:cubicBezTo>
                    <a:pt x="355" y="69"/>
                    <a:pt x="352" y="69"/>
                    <a:pt x="348" y="69"/>
                  </a:cubicBezTo>
                  <a:cubicBezTo>
                    <a:pt x="345" y="69"/>
                    <a:pt x="344" y="68"/>
                    <a:pt x="341" y="69"/>
                  </a:cubicBezTo>
                  <a:cubicBezTo>
                    <a:pt x="342" y="69"/>
                    <a:pt x="344" y="70"/>
                    <a:pt x="344" y="72"/>
                  </a:cubicBezTo>
                  <a:cubicBezTo>
                    <a:pt x="344" y="74"/>
                    <a:pt x="344" y="75"/>
                    <a:pt x="343" y="75"/>
                  </a:cubicBezTo>
                  <a:cubicBezTo>
                    <a:pt x="344" y="77"/>
                    <a:pt x="345" y="79"/>
                    <a:pt x="348" y="80"/>
                  </a:cubicBezTo>
                  <a:cubicBezTo>
                    <a:pt x="348" y="87"/>
                    <a:pt x="348" y="87"/>
                    <a:pt x="348" y="87"/>
                  </a:cubicBezTo>
                  <a:cubicBezTo>
                    <a:pt x="348" y="87"/>
                    <a:pt x="342" y="84"/>
                    <a:pt x="339" y="82"/>
                  </a:cubicBezTo>
                  <a:cubicBezTo>
                    <a:pt x="338" y="85"/>
                    <a:pt x="328" y="89"/>
                    <a:pt x="328" y="91"/>
                  </a:cubicBezTo>
                  <a:cubicBezTo>
                    <a:pt x="328" y="93"/>
                    <a:pt x="332" y="94"/>
                    <a:pt x="333" y="97"/>
                  </a:cubicBezTo>
                  <a:cubicBezTo>
                    <a:pt x="323" y="97"/>
                    <a:pt x="323" y="97"/>
                    <a:pt x="323" y="97"/>
                  </a:cubicBezTo>
                  <a:cubicBezTo>
                    <a:pt x="322" y="98"/>
                    <a:pt x="322" y="104"/>
                    <a:pt x="320" y="104"/>
                  </a:cubicBezTo>
                  <a:cubicBezTo>
                    <a:pt x="311" y="104"/>
                    <a:pt x="301" y="100"/>
                    <a:pt x="301" y="91"/>
                  </a:cubicBezTo>
                  <a:cubicBezTo>
                    <a:pt x="301" y="90"/>
                    <a:pt x="300" y="89"/>
                    <a:pt x="300" y="88"/>
                  </a:cubicBezTo>
                  <a:cubicBezTo>
                    <a:pt x="297" y="87"/>
                    <a:pt x="284" y="82"/>
                    <a:pt x="284" y="80"/>
                  </a:cubicBezTo>
                  <a:cubicBezTo>
                    <a:pt x="285" y="81"/>
                    <a:pt x="305" y="86"/>
                    <a:pt x="307" y="86"/>
                  </a:cubicBezTo>
                  <a:cubicBezTo>
                    <a:pt x="311" y="86"/>
                    <a:pt x="314" y="86"/>
                    <a:pt x="320" y="86"/>
                  </a:cubicBezTo>
                  <a:cubicBezTo>
                    <a:pt x="324" y="86"/>
                    <a:pt x="328" y="82"/>
                    <a:pt x="332" y="78"/>
                  </a:cubicBezTo>
                  <a:cubicBezTo>
                    <a:pt x="330" y="77"/>
                    <a:pt x="329" y="75"/>
                    <a:pt x="327" y="73"/>
                  </a:cubicBezTo>
                  <a:cubicBezTo>
                    <a:pt x="327" y="73"/>
                    <a:pt x="314" y="64"/>
                    <a:pt x="287" y="63"/>
                  </a:cubicBezTo>
                  <a:cubicBezTo>
                    <a:pt x="285" y="63"/>
                    <a:pt x="283" y="63"/>
                    <a:pt x="283" y="59"/>
                  </a:cubicBezTo>
                  <a:cubicBezTo>
                    <a:pt x="279" y="59"/>
                    <a:pt x="271" y="60"/>
                    <a:pt x="271" y="58"/>
                  </a:cubicBezTo>
                  <a:cubicBezTo>
                    <a:pt x="269" y="57"/>
                    <a:pt x="259" y="54"/>
                    <a:pt x="259" y="52"/>
                  </a:cubicBezTo>
                  <a:cubicBezTo>
                    <a:pt x="259" y="52"/>
                    <a:pt x="250" y="52"/>
                    <a:pt x="250" y="52"/>
                  </a:cubicBezTo>
                  <a:cubicBezTo>
                    <a:pt x="247" y="54"/>
                    <a:pt x="245" y="54"/>
                    <a:pt x="246" y="52"/>
                  </a:cubicBezTo>
                  <a:cubicBezTo>
                    <a:pt x="244" y="52"/>
                    <a:pt x="242" y="52"/>
                    <a:pt x="238" y="52"/>
                  </a:cubicBezTo>
                  <a:cubicBezTo>
                    <a:pt x="238" y="53"/>
                    <a:pt x="234" y="55"/>
                    <a:pt x="234" y="55"/>
                  </a:cubicBezTo>
                  <a:cubicBezTo>
                    <a:pt x="232" y="52"/>
                    <a:pt x="221" y="57"/>
                    <a:pt x="224" y="60"/>
                  </a:cubicBezTo>
                  <a:cubicBezTo>
                    <a:pt x="224" y="60"/>
                    <a:pt x="217" y="60"/>
                    <a:pt x="217" y="59"/>
                  </a:cubicBezTo>
                  <a:cubicBezTo>
                    <a:pt x="216" y="59"/>
                    <a:pt x="205" y="63"/>
                    <a:pt x="203" y="64"/>
                  </a:cubicBezTo>
                  <a:cubicBezTo>
                    <a:pt x="203" y="66"/>
                    <a:pt x="195" y="63"/>
                    <a:pt x="195" y="63"/>
                  </a:cubicBezTo>
                  <a:cubicBezTo>
                    <a:pt x="193" y="69"/>
                    <a:pt x="188" y="69"/>
                    <a:pt x="187" y="75"/>
                  </a:cubicBezTo>
                  <a:cubicBezTo>
                    <a:pt x="189" y="75"/>
                    <a:pt x="190" y="73"/>
                    <a:pt x="192" y="72"/>
                  </a:cubicBezTo>
                  <a:cubicBezTo>
                    <a:pt x="192" y="72"/>
                    <a:pt x="193" y="73"/>
                    <a:pt x="193" y="73"/>
                  </a:cubicBezTo>
                  <a:cubicBezTo>
                    <a:pt x="193" y="74"/>
                    <a:pt x="193" y="80"/>
                    <a:pt x="189" y="80"/>
                  </a:cubicBezTo>
                  <a:cubicBezTo>
                    <a:pt x="189" y="81"/>
                    <a:pt x="187" y="86"/>
                    <a:pt x="187" y="86"/>
                  </a:cubicBezTo>
                  <a:cubicBezTo>
                    <a:pt x="187" y="87"/>
                    <a:pt x="177" y="99"/>
                    <a:pt x="175" y="99"/>
                  </a:cubicBezTo>
                  <a:cubicBezTo>
                    <a:pt x="174" y="102"/>
                    <a:pt x="173" y="104"/>
                    <a:pt x="171" y="104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3" y="105"/>
                    <a:pt x="159" y="110"/>
                    <a:pt x="156" y="110"/>
                  </a:cubicBezTo>
                  <a:cubicBezTo>
                    <a:pt x="157" y="110"/>
                    <a:pt x="146" y="116"/>
                    <a:pt x="146" y="116"/>
                  </a:cubicBezTo>
                  <a:cubicBezTo>
                    <a:pt x="148" y="117"/>
                    <a:pt x="150" y="135"/>
                    <a:pt x="146" y="134"/>
                  </a:cubicBezTo>
                  <a:cubicBezTo>
                    <a:pt x="146" y="134"/>
                    <a:pt x="152" y="141"/>
                    <a:pt x="149" y="141"/>
                  </a:cubicBezTo>
                  <a:cubicBezTo>
                    <a:pt x="149" y="144"/>
                    <a:pt x="164" y="148"/>
                    <a:pt x="164" y="148"/>
                  </a:cubicBezTo>
                  <a:cubicBezTo>
                    <a:pt x="164" y="148"/>
                    <a:pt x="177" y="137"/>
                    <a:pt x="177" y="136"/>
                  </a:cubicBezTo>
                  <a:cubicBezTo>
                    <a:pt x="177" y="137"/>
                    <a:pt x="184" y="146"/>
                    <a:pt x="185" y="147"/>
                  </a:cubicBezTo>
                  <a:cubicBezTo>
                    <a:pt x="185" y="152"/>
                    <a:pt x="191" y="169"/>
                    <a:pt x="194" y="169"/>
                  </a:cubicBezTo>
                  <a:cubicBezTo>
                    <a:pt x="194" y="169"/>
                    <a:pt x="200" y="169"/>
                    <a:pt x="201" y="169"/>
                  </a:cubicBezTo>
                  <a:cubicBezTo>
                    <a:pt x="198" y="164"/>
                    <a:pt x="205" y="163"/>
                    <a:pt x="211" y="163"/>
                  </a:cubicBezTo>
                  <a:cubicBezTo>
                    <a:pt x="211" y="154"/>
                    <a:pt x="214" y="148"/>
                    <a:pt x="214" y="141"/>
                  </a:cubicBezTo>
                  <a:cubicBezTo>
                    <a:pt x="214" y="139"/>
                    <a:pt x="219" y="138"/>
                    <a:pt x="222" y="137"/>
                  </a:cubicBezTo>
                  <a:cubicBezTo>
                    <a:pt x="222" y="137"/>
                    <a:pt x="222" y="135"/>
                    <a:pt x="222" y="134"/>
                  </a:cubicBezTo>
                  <a:cubicBezTo>
                    <a:pt x="222" y="129"/>
                    <a:pt x="213" y="131"/>
                    <a:pt x="211" y="126"/>
                  </a:cubicBezTo>
                  <a:cubicBezTo>
                    <a:pt x="210" y="124"/>
                    <a:pt x="215" y="110"/>
                    <a:pt x="217" y="110"/>
                  </a:cubicBezTo>
                  <a:cubicBezTo>
                    <a:pt x="222" y="105"/>
                    <a:pt x="227" y="104"/>
                    <a:pt x="232" y="99"/>
                  </a:cubicBezTo>
                  <a:cubicBezTo>
                    <a:pt x="231" y="98"/>
                    <a:pt x="234" y="91"/>
                    <a:pt x="234" y="91"/>
                  </a:cubicBezTo>
                  <a:cubicBezTo>
                    <a:pt x="246" y="91"/>
                    <a:pt x="246" y="91"/>
                    <a:pt x="246" y="91"/>
                  </a:cubicBezTo>
                  <a:cubicBezTo>
                    <a:pt x="246" y="92"/>
                    <a:pt x="248" y="96"/>
                    <a:pt x="251" y="96"/>
                  </a:cubicBezTo>
                  <a:cubicBezTo>
                    <a:pt x="250" y="97"/>
                    <a:pt x="250" y="97"/>
                    <a:pt x="250" y="97"/>
                  </a:cubicBezTo>
                  <a:cubicBezTo>
                    <a:pt x="245" y="97"/>
                    <a:pt x="232" y="108"/>
                    <a:pt x="232" y="115"/>
                  </a:cubicBezTo>
                  <a:cubicBezTo>
                    <a:pt x="232" y="117"/>
                    <a:pt x="236" y="118"/>
                    <a:pt x="236" y="121"/>
                  </a:cubicBezTo>
                  <a:cubicBezTo>
                    <a:pt x="236" y="123"/>
                    <a:pt x="234" y="125"/>
                    <a:pt x="234" y="127"/>
                  </a:cubicBezTo>
                  <a:cubicBezTo>
                    <a:pt x="234" y="128"/>
                    <a:pt x="239" y="130"/>
                    <a:pt x="243" y="130"/>
                  </a:cubicBezTo>
                  <a:cubicBezTo>
                    <a:pt x="243" y="132"/>
                    <a:pt x="246" y="132"/>
                    <a:pt x="249" y="132"/>
                  </a:cubicBezTo>
                  <a:cubicBezTo>
                    <a:pt x="254" y="132"/>
                    <a:pt x="261" y="133"/>
                    <a:pt x="264" y="128"/>
                  </a:cubicBezTo>
                  <a:cubicBezTo>
                    <a:pt x="274" y="128"/>
                    <a:pt x="274" y="128"/>
                    <a:pt x="274" y="128"/>
                  </a:cubicBezTo>
                  <a:cubicBezTo>
                    <a:pt x="273" y="128"/>
                    <a:pt x="280" y="134"/>
                    <a:pt x="280" y="136"/>
                  </a:cubicBezTo>
                  <a:cubicBezTo>
                    <a:pt x="280" y="137"/>
                    <a:pt x="273" y="137"/>
                    <a:pt x="271" y="137"/>
                  </a:cubicBezTo>
                  <a:cubicBezTo>
                    <a:pt x="268" y="137"/>
                    <a:pt x="267" y="133"/>
                    <a:pt x="261" y="133"/>
                  </a:cubicBezTo>
                  <a:cubicBezTo>
                    <a:pt x="256" y="133"/>
                    <a:pt x="249" y="133"/>
                    <a:pt x="249" y="139"/>
                  </a:cubicBezTo>
                  <a:cubicBezTo>
                    <a:pt x="248" y="149"/>
                    <a:pt x="258" y="145"/>
                    <a:pt x="257" y="149"/>
                  </a:cubicBezTo>
                  <a:cubicBezTo>
                    <a:pt x="255" y="150"/>
                    <a:pt x="246" y="152"/>
                    <a:pt x="245" y="150"/>
                  </a:cubicBezTo>
                  <a:cubicBezTo>
                    <a:pt x="241" y="153"/>
                    <a:pt x="238" y="157"/>
                    <a:pt x="240" y="162"/>
                  </a:cubicBezTo>
                  <a:cubicBezTo>
                    <a:pt x="242" y="162"/>
                    <a:pt x="239" y="169"/>
                    <a:pt x="239" y="169"/>
                  </a:cubicBezTo>
                  <a:cubicBezTo>
                    <a:pt x="239" y="169"/>
                    <a:pt x="231" y="176"/>
                    <a:pt x="229" y="176"/>
                  </a:cubicBezTo>
                  <a:cubicBezTo>
                    <a:pt x="226" y="176"/>
                    <a:pt x="225" y="173"/>
                    <a:pt x="224" y="172"/>
                  </a:cubicBezTo>
                  <a:cubicBezTo>
                    <a:pt x="217" y="173"/>
                    <a:pt x="213" y="173"/>
                    <a:pt x="205" y="177"/>
                  </a:cubicBezTo>
                  <a:cubicBezTo>
                    <a:pt x="204" y="178"/>
                    <a:pt x="200" y="176"/>
                    <a:pt x="194" y="176"/>
                  </a:cubicBezTo>
                  <a:cubicBezTo>
                    <a:pt x="190" y="176"/>
                    <a:pt x="189" y="180"/>
                    <a:pt x="185" y="180"/>
                  </a:cubicBezTo>
                  <a:cubicBezTo>
                    <a:pt x="184" y="180"/>
                    <a:pt x="182" y="177"/>
                    <a:pt x="181" y="173"/>
                  </a:cubicBezTo>
                  <a:cubicBezTo>
                    <a:pt x="181" y="173"/>
                    <a:pt x="182" y="173"/>
                    <a:pt x="182" y="173"/>
                  </a:cubicBezTo>
                  <a:cubicBezTo>
                    <a:pt x="181" y="170"/>
                    <a:pt x="179" y="169"/>
                    <a:pt x="179" y="167"/>
                  </a:cubicBezTo>
                  <a:cubicBezTo>
                    <a:pt x="179" y="167"/>
                    <a:pt x="179" y="167"/>
                    <a:pt x="179" y="167"/>
                  </a:cubicBezTo>
                  <a:cubicBezTo>
                    <a:pt x="178" y="164"/>
                    <a:pt x="178" y="163"/>
                    <a:pt x="180" y="162"/>
                  </a:cubicBezTo>
                  <a:cubicBezTo>
                    <a:pt x="180" y="162"/>
                    <a:pt x="178" y="156"/>
                    <a:pt x="178" y="154"/>
                  </a:cubicBezTo>
                  <a:cubicBezTo>
                    <a:pt x="178" y="153"/>
                    <a:pt x="175" y="151"/>
                    <a:pt x="175" y="151"/>
                  </a:cubicBezTo>
                  <a:cubicBezTo>
                    <a:pt x="172" y="153"/>
                    <a:pt x="171" y="155"/>
                    <a:pt x="167" y="155"/>
                  </a:cubicBezTo>
                  <a:cubicBezTo>
                    <a:pt x="167" y="157"/>
                    <a:pt x="164" y="162"/>
                    <a:pt x="164" y="164"/>
                  </a:cubicBezTo>
                  <a:cubicBezTo>
                    <a:pt x="164" y="167"/>
                    <a:pt x="169" y="173"/>
                    <a:pt x="169" y="176"/>
                  </a:cubicBezTo>
                  <a:cubicBezTo>
                    <a:pt x="169" y="177"/>
                    <a:pt x="158" y="185"/>
                    <a:pt x="157" y="185"/>
                  </a:cubicBezTo>
                  <a:cubicBezTo>
                    <a:pt x="154" y="185"/>
                    <a:pt x="152" y="189"/>
                    <a:pt x="153" y="190"/>
                  </a:cubicBezTo>
                  <a:cubicBezTo>
                    <a:pt x="153" y="190"/>
                    <a:pt x="146" y="191"/>
                    <a:pt x="146" y="192"/>
                  </a:cubicBezTo>
                  <a:cubicBezTo>
                    <a:pt x="144" y="195"/>
                    <a:pt x="139" y="201"/>
                    <a:pt x="137" y="202"/>
                  </a:cubicBezTo>
                  <a:cubicBezTo>
                    <a:pt x="135" y="202"/>
                    <a:pt x="133" y="204"/>
                    <a:pt x="129" y="204"/>
                  </a:cubicBezTo>
                  <a:cubicBezTo>
                    <a:pt x="128" y="208"/>
                    <a:pt x="120" y="218"/>
                    <a:pt x="115" y="218"/>
                  </a:cubicBezTo>
                  <a:cubicBezTo>
                    <a:pt x="112" y="218"/>
                    <a:pt x="111" y="216"/>
                    <a:pt x="110" y="214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107" y="224"/>
                    <a:pt x="97" y="222"/>
                    <a:pt x="97" y="222"/>
                  </a:cubicBezTo>
                  <a:cubicBezTo>
                    <a:pt x="96" y="222"/>
                    <a:pt x="95" y="226"/>
                    <a:pt x="93" y="226"/>
                  </a:cubicBezTo>
                  <a:cubicBezTo>
                    <a:pt x="93" y="226"/>
                    <a:pt x="105" y="237"/>
                    <a:pt x="107" y="237"/>
                  </a:cubicBezTo>
                  <a:cubicBezTo>
                    <a:pt x="108" y="241"/>
                    <a:pt x="110" y="263"/>
                    <a:pt x="109" y="264"/>
                  </a:cubicBezTo>
                  <a:cubicBezTo>
                    <a:pt x="107" y="266"/>
                    <a:pt x="106" y="266"/>
                    <a:pt x="105" y="267"/>
                  </a:cubicBezTo>
                  <a:cubicBezTo>
                    <a:pt x="93" y="267"/>
                    <a:pt x="93" y="267"/>
                    <a:pt x="93" y="267"/>
                  </a:cubicBezTo>
                  <a:cubicBezTo>
                    <a:pt x="91" y="267"/>
                    <a:pt x="76" y="263"/>
                    <a:pt x="71" y="263"/>
                  </a:cubicBezTo>
                  <a:cubicBezTo>
                    <a:pt x="67" y="263"/>
                    <a:pt x="66" y="267"/>
                    <a:pt x="60" y="267"/>
                  </a:cubicBezTo>
                  <a:cubicBezTo>
                    <a:pt x="60" y="269"/>
                    <a:pt x="63" y="288"/>
                    <a:pt x="63" y="289"/>
                  </a:cubicBezTo>
                  <a:cubicBezTo>
                    <a:pt x="62" y="292"/>
                    <a:pt x="58" y="297"/>
                    <a:pt x="58" y="302"/>
                  </a:cubicBezTo>
                  <a:cubicBezTo>
                    <a:pt x="58" y="309"/>
                    <a:pt x="62" y="312"/>
                    <a:pt x="62" y="318"/>
                  </a:cubicBezTo>
                  <a:cubicBezTo>
                    <a:pt x="69" y="321"/>
                    <a:pt x="66" y="318"/>
                    <a:pt x="73" y="318"/>
                  </a:cubicBezTo>
                  <a:cubicBezTo>
                    <a:pt x="78" y="318"/>
                    <a:pt x="79" y="326"/>
                    <a:pt x="83" y="328"/>
                  </a:cubicBezTo>
                  <a:cubicBezTo>
                    <a:pt x="85" y="329"/>
                    <a:pt x="86" y="320"/>
                    <a:pt x="104" y="323"/>
                  </a:cubicBezTo>
                  <a:cubicBezTo>
                    <a:pt x="108" y="323"/>
                    <a:pt x="101" y="324"/>
                    <a:pt x="114" y="312"/>
                  </a:cubicBezTo>
                  <a:cubicBezTo>
                    <a:pt x="122" y="306"/>
                    <a:pt x="112" y="298"/>
                    <a:pt x="122" y="292"/>
                  </a:cubicBezTo>
                  <a:cubicBezTo>
                    <a:pt x="126" y="289"/>
                    <a:pt x="130" y="282"/>
                    <a:pt x="139" y="280"/>
                  </a:cubicBezTo>
                  <a:cubicBezTo>
                    <a:pt x="140" y="279"/>
                    <a:pt x="138" y="275"/>
                    <a:pt x="138" y="274"/>
                  </a:cubicBezTo>
                  <a:cubicBezTo>
                    <a:pt x="138" y="270"/>
                    <a:pt x="141" y="266"/>
                    <a:pt x="146" y="266"/>
                  </a:cubicBezTo>
                  <a:cubicBezTo>
                    <a:pt x="148" y="266"/>
                    <a:pt x="150" y="266"/>
                    <a:pt x="152" y="267"/>
                  </a:cubicBezTo>
                  <a:cubicBezTo>
                    <a:pt x="160" y="273"/>
                    <a:pt x="164" y="266"/>
                    <a:pt x="168" y="262"/>
                  </a:cubicBezTo>
                  <a:cubicBezTo>
                    <a:pt x="170" y="260"/>
                    <a:pt x="177" y="259"/>
                    <a:pt x="180" y="259"/>
                  </a:cubicBezTo>
                  <a:cubicBezTo>
                    <a:pt x="182" y="262"/>
                    <a:pt x="188" y="281"/>
                    <a:pt x="206" y="284"/>
                  </a:cubicBezTo>
                  <a:cubicBezTo>
                    <a:pt x="206" y="284"/>
                    <a:pt x="209" y="289"/>
                    <a:pt x="213" y="289"/>
                  </a:cubicBezTo>
                  <a:cubicBezTo>
                    <a:pt x="217" y="290"/>
                    <a:pt x="221" y="297"/>
                    <a:pt x="221" y="302"/>
                  </a:cubicBezTo>
                  <a:cubicBezTo>
                    <a:pt x="216" y="310"/>
                    <a:pt x="216" y="310"/>
                    <a:pt x="216" y="310"/>
                  </a:cubicBezTo>
                  <a:cubicBezTo>
                    <a:pt x="213" y="310"/>
                    <a:pt x="212" y="310"/>
                    <a:pt x="211" y="312"/>
                  </a:cubicBezTo>
                  <a:cubicBezTo>
                    <a:pt x="209" y="310"/>
                    <a:pt x="209" y="310"/>
                    <a:pt x="209" y="310"/>
                  </a:cubicBezTo>
                  <a:cubicBezTo>
                    <a:pt x="198" y="310"/>
                    <a:pt x="198" y="310"/>
                    <a:pt x="198" y="310"/>
                  </a:cubicBezTo>
                  <a:cubicBezTo>
                    <a:pt x="199" y="313"/>
                    <a:pt x="205" y="317"/>
                    <a:pt x="206" y="317"/>
                  </a:cubicBezTo>
                  <a:cubicBezTo>
                    <a:pt x="207" y="317"/>
                    <a:pt x="209" y="317"/>
                    <a:pt x="209" y="317"/>
                  </a:cubicBezTo>
                  <a:cubicBezTo>
                    <a:pt x="210" y="320"/>
                    <a:pt x="227" y="323"/>
                    <a:pt x="230" y="323"/>
                  </a:cubicBezTo>
                  <a:cubicBezTo>
                    <a:pt x="224" y="309"/>
                    <a:pt x="224" y="309"/>
                    <a:pt x="224" y="309"/>
                  </a:cubicBezTo>
                  <a:cubicBezTo>
                    <a:pt x="224" y="307"/>
                    <a:pt x="225" y="305"/>
                    <a:pt x="226" y="303"/>
                  </a:cubicBezTo>
                  <a:cubicBezTo>
                    <a:pt x="226" y="303"/>
                    <a:pt x="228" y="300"/>
                    <a:pt x="228" y="298"/>
                  </a:cubicBezTo>
                  <a:cubicBezTo>
                    <a:pt x="227" y="298"/>
                    <a:pt x="231" y="292"/>
                    <a:pt x="233" y="292"/>
                  </a:cubicBezTo>
                  <a:cubicBezTo>
                    <a:pt x="234" y="295"/>
                    <a:pt x="234" y="295"/>
                    <a:pt x="234" y="295"/>
                  </a:cubicBezTo>
                  <a:cubicBezTo>
                    <a:pt x="235" y="294"/>
                    <a:pt x="236" y="291"/>
                    <a:pt x="236" y="290"/>
                  </a:cubicBezTo>
                  <a:cubicBezTo>
                    <a:pt x="234" y="290"/>
                    <a:pt x="226" y="285"/>
                    <a:pt x="226" y="283"/>
                  </a:cubicBezTo>
                  <a:cubicBezTo>
                    <a:pt x="222" y="283"/>
                    <a:pt x="221" y="281"/>
                    <a:pt x="218" y="278"/>
                  </a:cubicBezTo>
                  <a:cubicBezTo>
                    <a:pt x="210" y="271"/>
                    <a:pt x="210" y="271"/>
                    <a:pt x="210" y="271"/>
                  </a:cubicBezTo>
                  <a:cubicBezTo>
                    <a:pt x="209" y="270"/>
                    <a:pt x="201" y="266"/>
                    <a:pt x="201" y="263"/>
                  </a:cubicBezTo>
                  <a:cubicBezTo>
                    <a:pt x="198" y="263"/>
                    <a:pt x="195" y="259"/>
                    <a:pt x="195" y="254"/>
                  </a:cubicBezTo>
                  <a:cubicBezTo>
                    <a:pt x="195" y="249"/>
                    <a:pt x="195" y="248"/>
                    <a:pt x="201" y="247"/>
                  </a:cubicBezTo>
                  <a:cubicBezTo>
                    <a:pt x="201" y="249"/>
                    <a:pt x="203" y="250"/>
                    <a:pt x="205" y="250"/>
                  </a:cubicBezTo>
                  <a:cubicBezTo>
                    <a:pt x="205" y="250"/>
                    <a:pt x="216" y="259"/>
                    <a:pt x="219" y="264"/>
                  </a:cubicBezTo>
                  <a:cubicBezTo>
                    <a:pt x="220" y="266"/>
                    <a:pt x="221" y="268"/>
                    <a:pt x="222" y="269"/>
                  </a:cubicBezTo>
                  <a:cubicBezTo>
                    <a:pt x="226" y="271"/>
                    <a:pt x="237" y="273"/>
                    <a:pt x="237" y="273"/>
                  </a:cubicBezTo>
                  <a:cubicBezTo>
                    <a:pt x="237" y="273"/>
                    <a:pt x="237" y="273"/>
                    <a:pt x="237" y="273"/>
                  </a:cubicBezTo>
                  <a:cubicBezTo>
                    <a:pt x="241" y="275"/>
                    <a:pt x="242" y="281"/>
                    <a:pt x="241" y="283"/>
                  </a:cubicBezTo>
                  <a:cubicBezTo>
                    <a:pt x="242" y="286"/>
                    <a:pt x="242" y="289"/>
                    <a:pt x="243" y="292"/>
                  </a:cubicBezTo>
                  <a:cubicBezTo>
                    <a:pt x="244" y="293"/>
                    <a:pt x="248" y="296"/>
                    <a:pt x="249" y="298"/>
                  </a:cubicBezTo>
                  <a:cubicBezTo>
                    <a:pt x="250" y="302"/>
                    <a:pt x="250" y="310"/>
                    <a:pt x="258" y="310"/>
                  </a:cubicBezTo>
                  <a:cubicBezTo>
                    <a:pt x="256" y="313"/>
                    <a:pt x="258" y="316"/>
                    <a:pt x="258" y="321"/>
                  </a:cubicBezTo>
                  <a:cubicBezTo>
                    <a:pt x="260" y="321"/>
                    <a:pt x="261" y="319"/>
                    <a:pt x="264" y="319"/>
                  </a:cubicBezTo>
                  <a:cubicBezTo>
                    <a:pt x="263" y="321"/>
                    <a:pt x="265" y="321"/>
                    <a:pt x="266" y="321"/>
                  </a:cubicBezTo>
                  <a:cubicBezTo>
                    <a:pt x="267" y="321"/>
                    <a:pt x="269" y="320"/>
                    <a:pt x="269" y="318"/>
                  </a:cubicBezTo>
                  <a:cubicBezTo>
                    <a:pt x="268" y="318"/>
                    <a:pt x="266" y="317"/>
                    <a:pt x="266" y="316"/>
                  </a:cubicBezTo>
                  <a:cubicBezTo>
                    <a:pt x="269" y="317"/>
                    <a:pt x="268" y="310"/>
                    <a:pt x="268" y="306"/>
                  </a:cubicBezTo>
                  <a:cubicBezTo>
                    <a:pt x="268" y="304"/>
                    <a:pt x="268" y="301"/>
                    <a:pt x="268" y="298"/>
                  </a:cubicBezTo>
                  <a:cubicBezTo>
                    <a:pt x="267" y="299"/>
                    <a:pt x="266" y="292"/>
                    <a:pt x="267" y="292"/>
                  </a:cubicBezTo>
                  <a:cubicBezTo>
                    <a:pt x="267" y="293"/>
                    <a:pt x="268" y="294"/>
                    <a:pt x="269" y="294"/>
                  </a:cubicBezTo>
                  <a:cubicBezTo>
                    <a:pt x="270" y="294"/>
                    <a:pt x="271" y="293"/>
                    <a:pt x="271" y="292"/>
                  </a:cubicBezTo>
                  <a:cubicBezTo>
                    <a:pt x="269" y="289"/>
                    <a:pt x="274" y="286"/>
                    <a:pt x="279" y="285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9" y="282"/>
                    <a:pt x="288" y="280"/>
                  </a:cubicBezTo>
                  <a:cubicBezTo>
                    <a:pt x="291" y="279"/>
                    <a:pt x="297" y="277"/>
                    <a:pt x="297" y="277"/>
                  </a:cubicBezTo>
                  <a:cubicBezTo>
                    <a:pt x="297" y="274"/>
                    <a:pt x="299" y="274"/>
                    <a:pt x="301" y="272"/>
                  </a:cubicBezTo>
                  <a:cubicBezTo>
                    <a:pt x="299" y="271"/>
                    <a:pt x="295" y="270"/>
                    <a:pt x="295" y="268"/>
                  </a:cubicBezTo>
                  <a:cubicBezTo>
                    <a:pt x="295" y="266"/>
                    <a:pt x="299" y="265"/>
                    <a:pt x="299" y="261"/>
                  </a:cubicBezTo>
                  <a:cubicBezTo>
                    <a:pt x="299" y="259"/>
                    <a:pt x="297" y="258"/>
                    <a:pt x="298" y="254"/>
                  </a:cubicBezTo>
                  <a:cubicBezTo>
                    <a:pt x="300" y="253"/>
                    <a:pt x="302" y="251"/>
                    <a:pt x="303" y="249"/>
                  </a:cubicBezTo>
                  <a:cubicBezTo>
                    <a:pt x="292" y="250"/>
                    <a:pt x="293" y="237"/>
                    <a:pt x="289" y="231"/>
                  </a:cubicBezTo>
                  <a:cubicBezTo>
                    <a:pt x="291" y="235"/>
                    <a:pt x="292" y="242"/>
                    <a:pt x="295" y="246"/>
                  </a:cubicBezTo>
                  <a:cubicBezTo>
                    <a:pt x="297" y="248"/>
                    <a:pt x="300" y="249"/>
                    <a:pt x="303" y="249"/>
                  </a:cubicBezTo>
                  <a:cubicBezTo>
                    <a:pt x="306" y="247"/>
                    <a:pt x="307" y="243"/>
                    <a:pt x="310" y="239"/>
                  </a:cubicBezTo>
                  <a:cubicBezTo>
                    <a:pt x="312" y="240"/>
                    <a:pt x="318" y="242"/>
                    <a:pt x="320" y="244"/>
                  </a:cubicBezTo>
                  <a:cubicBezTo>
                    <a:pt x="334" y="244"/>
                    <a:pt x="334" y="244"/>
                    <a:pt x="334" y="244"/>
                  </a:cubicBezTo>
                  <a:cubicBezTo>
                    <a:pt x="329" y="245"/>
                    <a:pt x="326" y="246"/>
                    <a:pt x="321" y="247"/>
                  </a:cubicBezTo>
                  <a:cubicBezTo>
                    <a:pt x="322" y="248"/>
                    <a:pt x="325" y="250"/>
                    <a:pt x="328" y="250"/>
                  </a:cubicBezTo>
                  <a:cubicBezTo>
                    <a:pt x="328" y="254"/>
                    <a:pt x="328" y="257"/>
                    <a:pt x="332" y="258"/>
                  </a:cubicBezTo>
                  <a:cubicBezTo>
                    <a:pt x="333" y="256"/>
                    <a:pt x="340" y="254"/>
                    <a:pt x="340" y="250"/>
                  </a:cubicBezTo>
                  <a:cubicBezTo>
                    <a:pt x="341" y="251"/>
                    <a:pt x="342" y="251"/>
                    <a:pt x="343" y="254"/>
                  </a:cubicBezTo>
                  <a:cubicBezTo>
                    <a:pt x="345" y="253"/>
                    <a:pt x="346" y="249"/>
                    <a:pt x="349" y="249"/>
                  </a:cubicBezTo>
                  <a:cubicBezTo>
                    <a:pt x="345" y="248"/>
                    <a:pt x="343" y="249"/>
                    <a:pt x="340" y="249"/>
                  </a:cubicBezTo>
                  <a:cubicBezTo>
                    <a:pt x="338" y="249"/>
                    <a:pt x="336" y="247"/>
                    <a:pt x="336" y="244"/>
                  </a:cubicBezTo>
                  <a:cubicBezTo>
                    <a:pt x="336" y="239"/>
                    <a:pt x="345" y="237"/>
                    <a:pt x="352" y="237"/>
                  </a:cubicBezTo>
                  <a:cubicBezTo>
                    <a:pt x="355" y="236"/>
                    <a:pt x="355" y="236"/>
                    <a:pt x="355" y="236"/>
                  </a:cubicBezTo>
                  <a:cubicBezTo>
                    <a:pt x="355" y="236"/>
                    <a:pt x="356" y="235"/>
                    <a:pt x="357" y="235"/>
                  </a:cubicBezTo>
                  <a:cubicBezTo>
                    <a:pt x="355" y="237"/>
                    <a:pt x="354" y="238"/>
                    <a:pt x="352" y="240"/>
                  </a:cubicBezTo>
                  <a:cubicBezTo>
                    <a:pt x="352" y="240"/>
                    <a:pt x="355" y="242"/>
                    <a:pt x="356" y="242"/>
                  </a:cubicBezTo>
                  <a:cubicBezTo>
                    <a:pt x="355" y="245"/>
                    <a:pt x="353" y="247"/>
                    <a:pt x="350" y="249"/>
                  </a:cubicBezTo>
                  <a:cubicBezTo>
                    <a:pt x="349" y="254"/>
                    <a:pt x="355" y="253"/>
                    <a:pt x="359" y="257"/>
                  </a:cubicBezTo>
                  <a:cubicBezTo>
                    <a:pt x="362" y="260"/>
                    <a:pt x="368" y="262"/>
                    <a:pt x="373" y="265"/>
                  </a:cubicBezTo>
                  <a:cubicBezTo>
                    <a:pt x="378" y="267"/>
                    <a:pt x="383" y="271"/>
                    <a:pt x="383" y="279"/>
                  </a:cubicBezTo>
                  <a:cubicBezTo>
                    <a:pt x="382" y="280"/>
                    <a:pt x="374" y="285"/>
                    <a:pt x="370" y="285"/>
                  </a:cubicBezTo>
                  <a:cubicBezTo>
                    <a:pt x="369" y="285"/>
                    <a:pt x="365" y="286"/>
                    <a:pt x="364" y="286"/>
                  </a:cubicBezTo>
                  <a:cubicBezTo>
                    <a:pt x="361" y="286"/>
                    <a:pt x="360" y="285"/>
                    <a:pt x="359" y="283"/>
                  </a:cubicBezTo>
                  <a:cubicBezTo>
                    <a:pt x="355" y="283"/>
                    <a:pt x="352" y="281"/>
                    <a:pt x="348" y="281"/>
                  </a:cubicBezTo>
                  <a:cubicBezTo>
                    <a:pt x="348" y="281"/>
                    <a:pt x="348" y="279"/>
                    <a:pt x="348" y="278"/>
                  </a:cubicBezTo>
                  <a:cubicBezTo>
                    <a:pt x="348" y="278"/>
                    <a:pt x="346" y="280"/>
                    <a:pt x="345" y="280"/>
                  </a:cubicBezTo>
                  <a:cubicBezTo>
                    <a:pt x="344" y="280"/>
                    <a:pt x="341" y="278"/>
                    <a:pt x="341" y="277"/>
                  </a:cubicBezTo>
                  <a:cubicBezTo>
                    <a:pt x="336" y="280"/>
                    <a:pt x="321" y="277"/>
                    <a:pt x="315" y="283"/>
                  </a:cubicBezTo>
                  <a:cubicBezTo>
                    <a:pt x="303" y="283"/>
                    <a:pt x="303" y="283"/>
                    <a:pt x="303" y="283"/>
                  </a:cubicBezTo>
                  <a:cubicBezTo>
                    <a:pt x="303" y="284"/>
                    <a:pt x="301" y="285"/>
                    <a:pt x="301" y="285"/>
                  </a:cubicBezTo>
                  <a:cubicBezTo>
                    <a:pt x="303" y="286"/>
                    <a:pt x="304" y="286"/>
                    <a:pt x="306" y="287"/>
                  </a:cubicBezTo>
                  <a:cubicBezTo>
                    <a:pt x="306" y="290"/>
                    <a:pt x="302" y="289"/>
                    <a:pt x="299" y="289"/>
                  </a:cubicBezTo>
                  <a:cubicBezTo>
                    <a:pt x="299" y="289"/>
                    <a:pt x="295" y="289"/>
                    <a:pt x="291" y="289"/>
                  </a:cubicBezTo>
                  <a:cubicBezTo>
                    <a:pt x="287" y="289"/>
                    <a:pt x="285" y="290"/>
                    <a:pt x="285" y="296"/>
                  </a:cubicBezTo>
                  <a:cubicBezTo>
                    <a:pt x="285" y="300"/>
                    <a:pt x="289" y="300"/>
                    <a:pt x="287" y="303"/>
                  </a:cubicBezTo>
                  <a:cubicBezTo>
                    <a:pt x="287" y="305"/>
                    <a:pt x="290" y="310"/>
                    <a:pt x="292" y="310"/>
                  </a:cubicBezTo>
                  <a:cubicBezTo>
                    <a:pt x="291" y="312"/>
                    <a:pt x="291" y="312"/>
                    <a:pt x="291" y="314"/>
                  </a:cubicBezTo>
                  <a:cubicBezTo>
                    <a:pt x="291" y="314"/>
                    <a:pt x="293" y="314"/>
                    <a:pt x="295" y="314"/>
                  </a:cubicBezTo>
                  <a:cubicBezTo>
                    <a:pt x="295" y="317"/>
                    <a:pt x="307" y="324"/>
                    <a:pt x="308" y="324"/>
                  </a:cubicBezTo>
                  <a:cubicBezTo>
                    <a:pt x="310" y="324"/>
                    <a:pt x="312" y="327"/>
                    <a:pt x="315" y="327"/>
                  </a:cubicBezTo>
                  <a:cubicBezTo>
                    <a:pt x="316" y="327"/>
                    <a:pt x="317" y="325"/>
                    <a:pt x="319" y="325"/>
                  </a:cubicBezTo>
                  <a:cubicBezTo>
                    <a:pt x="318" y="323"/>
                    <a:pt x="319" y="320"/>
                    <a:pt x="322" y="320"/>
                  </a:cubicBezTo>
                  <a:cubicBezTo>
                    <a:pt x="328" y="320"/>
                    <a:pt x="326" y="327"/>
                    <a:pt x="333" y="327"/>
                  </a:cubicBezTo>
                  <a:cubicBezTo>
                    <a:pt x="340" y="327"/>
                    <a:pt x="342" y="323"/>
                    <a:pt x="345" y="323"/>
                  </a:cubicBezTo>
                  <a:cubicBezTo>
                    <a:pt x="347" y="323"/>
                    <a:pt x="349" y="322"/>
                    <a:pt x="349" y="321"/>
                  </a:cubicBezTo>
                  <a:cubicBezTo>
                    <a:pt x="353" y="321"/>
                    <a:pt x="353" y="321"/>
                    <a:pt x="353" y="321"/>
                  </a:cubicBezTo>
                  <a:cubicBezTo>
                    <a:pt x="352" y="323"/>
                    <a:pt x="353" y="327"/>
                    <a:pt x="353" y="329"/>
                  </a:cubicBezTo>
                  <a:cubicBezTo>
                    <a:pt x="353" y="329"/>
                    <a:pt x="353" y="329"/>
                    <a:pt x="352" y="329"/>
                  </a:cubicBezTo>
                  <a:cubicBezTo>
                    <a:pt x="352" y="330"/>
                    <a:pt x="352" y="331"/>
                    <a:pt x="352" y="332"/>
                  </a:cubicBezTo>
                  <a:cubicBezTo>
                    <a:pt x="352" y="334"/>
                    <a:pt x="353" y="336"/>
                    <a:pt x="355" y="336"/>
                  </a:cubicBezTo>
                  <a:cubicBezTo>
                    <a:pt x="355" y="337"/>
                    <a:pt x="355" y="338"/>
                    <a:pt x="355" y="339"/>
                  </a:cubicBezTo>
                  <a:cubicBezTo>
                    <a:pt x="354" y="342"/>
                    <a:pt x="353" y="343"/>
                    <a:pt x="352" y="346"/>
                  </a:cubicBezTo>
                  <a:cubicBezTo>
                    <a:pt x="351" y="355"/>
                    <a:pt x="348" y="359"/>
                    <a:pt x="348" y="359"/>
                  </a:cubicBezTo>
                  <a:cubicBezTo>
                    <a:pt x="348" y="360"/>
                    <a:pt x="348" y="360"/>
                    <a:pt x="348" y="360"/>
                  </a:cubicBezTo>
                  <a:cubicBezTo>
                    <a:pt x="346" y="365"/>
                    <a:pt x="324" y="365"/>
                    <a:pt x="324" y="365"/>
                  </a:cubicBezTo>
                  <a:cubicBezTo>
                    <a:pt x="317" y="367"/>
                    <a:pt x="314" y="370"/>
                    <a:pt x="306" y="370"/>
                  </a:cubicBezTo>
                  <a:cubicBezTo>
                    <a:pt x="301" y="370"/>
                    <a:pt x="288" y="364"/>
                    <a:pt x="287" y="364"/>
                  </a:cubicBezTo>
                  <a:cubicBezTo>
                    <a:pt x="287" y="363"/>
                    <a:pt x="287" y="363"/>
                    <a:pt x="287" y="363"/>
                  </a:cubicBezTo>
                  <a:cubicBezTo>
                    <a:pt x="282" y="362"/>
                    <a:pt x="275" y="363"/>
                    <a:pt x="272" y="359"/>
                  </a:cubicBezTo>
                  <a:cubicBezTo>
                    <a:pt x="269" y="356"/>
                    <a:pt x="271" y="352"/>
                    <a:pt x="263" y="352"/>
                  </a:cubicBezTo>
                  <a:cubicBezTo>
                    <a:pt x="258" y="352"/>
                    <a:pt x="256" y="358"/>
                    <a:pt x="250" y="358"/>
                  </a:cubicBezTo>
                  <a:cubicBezTo>
                    <a:pt x="250" y="360"/>
                    <a:pt x="250" y="361"/>
                    <a:pt x="250" y="363"/>
                  </a:cubicBezTo>
                  <a:cubicBezTo>
                    <a:pt x="250" y="365"/>
                    <a:pt x="249" y="376"/>
                    <a:pt x="247" y="376"/>
                  </a:cubicBezTo>
                  <a:cubicBezTo>
                    <a:pt x="242" y="376"/>
                    <a:pt x="237" y="370"/>
                    <a:pt x="231" y="368"/>
                  </a:cubicBezTo>
                  <a:cubicBezTo>
                    <a:pt x="228" y="367"/>
                    <a:pt x="225" y="369"/>
                    <a:pt x="222" y="367"/>
                  </a:cubicBezTo>
                  <a:cubicBezTo>
                    <a:pt x="220" y="364"/>
                    <a:pt x="221" y="358"/>
                    <a:pt x="217" y="357"/>
                  </a:cubicBezTo>
                  <a:cubicBezTo>
                    <a:pt x="213" y="354"/>
                    <a:pt x="205" y="353"/>
                    <a:pt x="197" y="353"/>
                  </a:cubicBezTo>
                  <a:cubicBezTo>
                    <a:pt x="197" y="353"/>
                    <a:pt x="197" y="353"/>
                    <a:pt x="197" y="353"/>
                  </a:cubicBezTo>
                  <a:cubicBezTo>
                    <a:pt x="195" y="353"/>
                    <a:pt x="191" y="347"/>
                    <a:pt x="189" y="347"/>
                  </a:cubicBezTo>
                  <a:cubicBezTo>
                    <a:pt x="188" y="347"/>
                    <a:pt x="185" y="345"/>
                    <a:pt x="185" y="344"/>
                  </a:cubicBezTo>
                  <a:cubicBezTo>
                    <a:pt x="185" y="343"/>
                    <a:pt x="189" y="335"/>
                    <a:pt x="190" y="335"/>
                  </a:cubicBezTo>
                  <a:cubicBezTo>
                    <a:pt x="189" y="332"/>
                    <a:pt x="186" y="330"/>
                    <a:pt x="186" y="327"/>
                  </a:cubicBezTo>
                  <a:cubicBezTo>
                    <a:pt x="186" y="326"/>
                    <a:pt x="188" y="325"/>
                    <a:pt x="189" y="324"/>
                  </a:cubicBezTo>
                  <a:cubicBezTo>
                    <a:pt x="189" y="321"/>
                    <a:pt x="189" y="321"/>
                    <a:pt x="189" y="321"/>
                  </a:cubicBezTo>
                  <a:cubicBezTo>
                    <a:pt x="187" y="321"/>
                    <a:pt x="180" y="317"/>
                    <a:pt x="180" y="316"/>
                  </a:cubicBezTo>
                  <a:cubicBezTo>
                    <a:pt x="174" y="319"/>
                    <a:pt x="168" y="321"/>
                    <a:pt x="161" y="321"/>
                  </a:cubicBezTo>
                  <a:cubicBezTo>
                    <a:pt x="157" y="321"/>
                    <a:pt x="150" y="321"/>
                    <a:pt x="146" y="321"/>
                  </a:cubicBezTo>
                  <a:cubicBezTo>
                    <a:pt x="139" y="321"/>
                    <a:pt x="125" y="325"/>
                    <a:pt x="119" y="328"/>
                  </a:cubicBezTo>
                  <a:cubicBezTo>
                    <a:pt x="118" y="329"/>
                    <a:pt x="109" y="333"/>
                    <a:pt x="107" y="336"/>
                  </a:cubicBezTo>
                  <a:cubicBezTo>
                    <a:pt x="105" y="339"/>
                    <a:pt x="104" y="332"/>
                    <a:pt x="103" y="332"/>
                  </a:cubicBezTo>
                  <a:cubicBezTo>
                    <a:pt x="101" y="332"/>
                    <a:pt x="94" y="333"/>
                    <a:pt x="91" y="333"/>
                  </a:cubicBezTo>
                  <a:cubicBezTo>
                    <a:pt x="87" y="333"/>
                    <a:pt x="84" y="333"/>
                    <a:pt x="82" y="330"/>
                  </a:cubicBezTo>
                  <a:cubicBezTo>
                    <a:pt x="78" y="333"/>
                    <a:pt x="77" y="346"/>
                    <a:pt x="72" y="348"/>
                  </a:cubicBezTo>
                  <a:cubicBezTo>
                    <a:pt x="69" y="350"/>
                    <a:pt x="66" y="349"/>
                    <a:pt x="62" y="351"/>
                  </a:cubicBezTo>
                  <a:cubicBezTo>
                    <a:pt x="60" y="352"/>
                    <a:pt x="60" y="357"/>
                    <a:pt x="54" y="357"/>
                  </a:cubicBezTo>
                  <a:cubicBezTo>
                    <a:pt x="55" y="363"/>
                    <a:pt x="54" y="373"/>
                    <a:pt x="54" y="378"/>
                  </a:cubicBezTo>
                  <a:cubicBezTo>
                    <a:pt x="54" y="386"/>
                    <a:pt x="46" y="386"/>
                    <a:pt x="43" y="392"/>
                  </a:cubicBezTo>
                  <a:cubicBezTo>
                    <a:pt x="42" y="393"/>
                    <a:pt x="43" y="395"/>
                    <a:pt x="41" y="396"/>
                  </a:cubicBezTo>
                  <a:cubicBezTo>
                    <a:pt x="37" y="397"/>
                    <a:pt x="33" y="398"/>
                    <a:pt x="31" y="399"/>
                  </a:cubicBezTo>
                  <a:cubicBezTo>
                    <a:pt x="29" y="400"/>
                    <a:pt x="28" y="402"/>
                    <a:pt x="28" y="406"/>
                  </a:cubicBezTo>
                  <a:cubicBezTo>
                    <a:pt x="19" y="408"/>
                    <a:pt x="21" y="423"/>
                    <a:pt x="16" y="429"/>
                  </a:cubicBezTo>
                  <a:cubicBezTo>
                    <a:pt x="13" y="432"/>
                    <a:pt x="9" y="431"/>
                    <a:pt x="9" y="436"/>
                  </a:cubicBezTo>
                  <a:cubicBezTo>
                    <a:pt x="7" y="440"/>
                    <a:pt x="8" y="444"/>
                    <a:pt x="4" y="446"/>
                  </a:cubicBezTo>
                  <a:cubicBezTo>
                    <a:pt x="3" y="448"/>
                    <a:pt x="1" y="450"/>
                    <a:pt x="1" y="452"/>
                  </a:cubicBezTo>
                  <a:cubicBezTo>
                    <a:pt x="1" y="454"/>
                    <a:pt x="4" y="455"/>
                    <a:pt x="6" y="455"/>
                  </a:cubicBezTo>
                  <a:cubicBezTo>
                    <a:pt x="6" y="463"/>
                    <a:pt x="8" y="468"/>
                    <a:pt x="8" y="477"/>
                  </a:cubicBezTo>
                  <a:cubicBezTo>
                    <a:pt x="8" y="484"/>
                    <a:pt x="7" y="491"/>
                    <a:pt x="5" y="496"/>
                  </a:cubicBezTo>
                  <a:cubicBezTo>
                    <a:pt x="4" y="499"/>
                    <a:pt x="0" y="504"/>
                    <a:pt x="0" y="508"/>
                  </a:cubicBezTo>
                  <a:cubicBezTo>
                    <a:pt x="0" y="509"/>
                    <a:pt x="1" y="508"/>
                    <a:pt x="1" y="510"/>
                  </a:cubicBezTo>
                  <a:cubicBezTo>
                    <a:pt x="2" y="510"/>
                    <a:pt x="9" y="515"/>
                    <a:pt x="4" y="517"/>
                  </a:cubicBezTo>
                  <a:cubicBezTo>
                    <a:pt x="4" y="518"/>
                    <a:pt x="6" y="525"/>
                    <a:pt x="13" y="532"/>
                  </a:cubicBezTo>
                  <a:cubicBezTo>
                    <a:pt x="13" y="533"/>
                    <a:pt x="28" y="547"/>
                    <a:pt x="28" y="555"/>
                  </a:cubicBezTo>
                  <a:cubicBezTo>
                    <a:pt x="32" y="550"/>
                    <a:pt x="33" y="550"/>
                    <a:pt x="29" y="555"/>
                  </a:cubicBezTo>
                  <a:cubicBezTo>
                    <a:pt x="32" y="564"/>
                    <a:pt x="48" y="563"/>
                    <a:pt x="41" y="573"/>
                  </a:cubicBezTo>
                  <a:cubicBezTo>
                    <a:pt x="42" y="574"/>
                    <a:pt x="66" y="596"/>
                    <a:pt x="67" y="594"/>
                  </a:cubicBezTo>
                  <a:cubicBezTo>
                    <a:pt x="67" y="591"/>
                    <a:pt x="85" y="585"/>
                    <a:pt x="94" y="585"/>
                  </a:cubicBezTo>
                  <a:cubicBezTo>
                    <a:pt x="98" y="585"/>
                    <a:pt x="101" y="586"/>
                    <a:pt x="101" y="590"/>
                  </a:cubicBezTo>
                  <a:cubicBezTo>
                    <a:pt x="105" y="591"/>
                    <a:pt x="107" y="589"/>
                    <a:pt x="109" y="587"/>
                  </a:cubicBezTo>
                  <a:cubicBezTo>
                    <a:pt x="115" y="584"/>
                    <a:pt x="122" y="579"/>
                    <a:pt x="129" y="578"/>
                  </a:cubicBezTo>
                  <a:cubicBezTo>
                    <a:pt x="131" y="577"/>
                    <a:pt x="140" y="575"/>
                    <a:pt x="140" y="576"/>
                  </a:cubicBezTo>
                  <a:cubicBezTo>
                    <a:pt x="151" y="571"/>
                    <a:pt x="149" y="578"/>
                    <a:pt x="154" y="578"/>
                  </a:cubicBezTo>
                  <a:cubicBezTo>
                    <a:pt x="154" y="585"/>
                    <a:pt x="158" y="590"/>
                    <a:pt x="163" y="590"/>
                  </a:cubicBezTo>
                  <a:cubicBezTo>
                    <a:pt x="164" y="590"/>
                    <a:pt x="181" y="590"/>
                    <a:pt x="181" y="590"/>
                  </a:cubicBezTo>
                  <a:cubicBezTo>
                    <a:pt x="181" y="590"/>
                    <a:pt x="181" y="590"/>
                    <a:pt x="181" y="590"/>
                  </a:cubicBezTo>
                  <a:cubicBezTo>
                    <a:pt x="181" y="592"/>
                    <a:pt x="181" y="595"/>
                    <a:pt x="182" y="595"/>
                  </a:cubicBezTo>
                  <a:cubicBezTo>
                    <a:pt x="184" y="595"/>
                    <a:pt x="186" y="595"/>
                    <a:pt x="189" y="595"/>
                  </a:cubicBezTo>
                  <a:cubicBezTo>
                    <a:pt x="188" y="599"/>
                    <a:pt x="189" y="609"/>
                    <a:pt x="188" y="610"/>
                  </a:cubicBezTo>
                  <a:cubicBezTo>
                    <a:pt x="187" y="610"/>
                    <a:pt x="187" y="610"/>
                    <a:pt x="187" y="610"/>
                  </a:cubicBezTo>
                  <a:cubicBezTo>
                    <a:pt x="186" y="612"/>
                    <a:pt x="185" y="613"/>
                    <a:pt x="185" y="615"/>
                  </a:cubicBezTo>
                  <a:cubicBezTo>
                    <a:pt x="185" y="619"/>
                    <a:pt x="186" y="620"/>
                    <a:pt x="186" y="620"/>
                  </a:cubicBezTo>
                  <a:cubicBezTo>
                    <a:pt x="186" y="620"/>
                    <a:pt x="187" y="620"/>
                    <a:pt x="187" y="620"/>
                  </a:cubicBezTo>
                  <a:cubicBezTo>
                    <a:pt x="189" y="629"/>
                    <a:pt x="181" y="628"/>
                    <a:pt x="181" y="636"/>
                  </a:cubicBezTo>
                  <a:cubicBezTo>
                    <a:pt x="181" y="648"/>
                    <a:pt x="197" y="662"/>
                    <a:pt x="197" y="663"/>
                  </a:cubicBezTo>
                  <a:cubicBezTo>
                    <a:pt x="197" y="663"/>
                    <a:pt x="198" y="663"/>
                    <a:pt x="198" y="662"/>
                  </a:cubicBezTo>
                  <a:cubicBezTo>
                    <a:pt x="199" y="666"/>
                    <a:pt x="207" y="670"/>
                    <a:pt x="204" y="671"/>
                  </a:cubicBezTo>
                  <a:cubicBezTo>
                    <a:pt x="204" y="671"/>
                    <a:pt x="204" y="682"/>
                    <a:pt x="205" y="682"/>
                  </a:cubicBezTo>
                  <a:cubicBezTo>
                    <a:pt x="208" y="689"/>
                    <a:pt x="213" y="692"/>
                    <a:pt x="213" y="700"/>
                  </a:cubicBezTo>
                  <a:cubicBezTo>
                    <a:pt x="213" y="703"/>
                    <a:pt x="211" y="705"/>
                    <a:pt x="211" y="707"/>
                  </a:cubicBezTo>
                  <a:cubicBezTo>
                    <a:pt x="211" y="713"/>
                    <a:pt x="215" y="717"/>
                    <a:pt x="215" y="723"/>
                  </a:cubicBezTo>
                  <a:cubicBezTo>
                    <a:pt x="215" y="730"/>
                    <a:pt x="209" y="742"/>
                    <a:pt x="204" y="746"/>
                  </a:cubicBezTo>
                  <a:cubicBezTo>
                    <a:pt x="204" y="759"/>
                    <a:pt x="204" y="759"/>
                    <a:pt x="204" y="759"/>
                  </a:cubicBezTo>
                  <a:cubicBezTo>
                    <a:pt x="201" y="761"/>
                    <a:pt x="201" y="775"/>
                    <a:pt x="201" y="775"/>
                  </a:cubicBezTo>
                  <a:cubicBezTo>
                    <a:pt x="201" y="776"/>
                    <a:pt x="200" y="777"/>
                    <a:pt x="200" y="778"/>
                  </a:cubicBezTo>
                  <a:cubicBezTo>
                    <a:pt x="200" y="780"/>
                    <a:pt x="210" y="806"/>
                    <a:pt x="215" y="811"/>
                  </a:cubicBezTo>
                  <a:cubicBezTo>
                    <a:pt x="216" y="812"/>
                    <a:pt x="217" y="813"/>
                    <a:pt x="219" y="813"/>
                  </a:cubicBezTo>
                  <a:cubicBezTo>
                    <a:pt x="219" y="814"/>
                    <a:pt x="219" y="815"/>
                    <a:pt x="219" y="817"/>
                  </a:cubicBezTo>
                  <a:cubicBezTo>
                    <a:pt x="219" y="819"/>
                    <a:pt x="217" y="821"/>
                    <a:pt x="217" y="825"/>
                  </a:cubicBezTo>
                  <a:cubicBezTo>
                    <a:pt x="217" y="832"/>
                    <a:pt x="221" y="836"/>
                    <a:pt x="221" y="842"/>
                  </a:cubicBezTo>
                  <a:cubicBezTo>
                    <a:pt x="221" y="852"/>
                    <a:pt x="222" y="857"/>
                    <a:pt x="227" y="867"/>
                  </a:cubicBezTo>
                  <a:cubicBezTo>
                    <a:pt x="229" y="869"/>
                    <a:pt x="230" y="867"/>
                    <a:pt x="231" y="870"/>
                  </a:cubicBezTo>
                  <a:cubicBezTo>
                    <a:pt x="231" y="868"/>
                    <a:pt x="232" y="881"/>
                    <a:pt x="235" y="886"/>
                  </a:cubicBezTo>
                  <a:cubicBezTo>
                    <a:pt x="238" y="891"/>
                    <a:pt x="240" y="902"/>
                    <a:pt x="239" y="904"/>
                  </a:cubicBezTo>
                  <a:cubicBezTo>
                    <a:pt x="242" y="911"/>
                    <a:pt x="242" y="911"/>
                    <a:pt x="242" y="911"/>
                  </a:cubicBezTo>
                  <a:cubicBezTo>
                    <a:pt x="238" y="915"/>
                    <a:pt x="245" y="920"/>
                    <a:pt x="249" y="920"/>
                  </a:cubicBezTo>
                  <a:cubicBezTo>
                    <a:pt x="250" y="920"/>
                    <a:pt x="266" y="917"/>
                    <a:pt x="266" y="915"/>
                  </a:cubicBezTo>
                  <a:cubicBezTo>
                    <a:pt x="268" y="915"/>
                    <a:pt x="269" y="915"/>
                    <a:pt x="271" y="917"/>
                  </a:cubicBezTo>
                  <a:cubicBezTo>
                    <a:pt x="274" y="915"/>
                    <a:pt x="275" y="915"/>
                    <a:pt x="277" y="915"/>
                  </a:cubicBezTo>
                  <a:cubicBezTo>
                    <a:pt x="280" y="915"/>
                    <a:pt x="283" y="915"/>
                    <a:pt x="290" y="915"/>
                  </a:cubicBezTo>
                  <a:cubicBezTo>
                    <a:pt x="290" y="909"/>
                    <a:pt x="299" y="914"/>
                    <a:pt x="300" y="910"/>
                  </a:cubicBezTo>
                  <a:cubicBezTo>
                    <a:pt x="306" y="899"/>
                    <a:pt x="314" y="898"/>
                    <a:pt x="322" y="888"/>
                  </a:cubicBezTo>
                  <a:cubicBezTo>
                    <a:pt x="323" y="885"/>
                    <a:pt x="332" y="869"/>
                    <a:pt x="336" y="868"/>
                  </a:cubicBezTo>
                  <a:cubicBezTo>
                    <a:pt x="336" y="867"/>
                    <a:pt x="341" y="855"/>
                    <a:pt x="341" y="855"/>
                  </a:cubicBezTo>
                  <a:cubicBezTo>
                    <a:pt x="343" y="848"/>
                    <a:pt x="343" y="848"/>
                    <a:pt x="343" y="848"/>
                  </a:cubicBezTo>
                  <a:cubicBezTo>
                    <a:pt x="341" y="847"/>
                    <a:pt x="340" y="846"/>
                    <a:pt x="340" y="844"/>
                  </a:cubicBezTo>
                  <a:cubicBezTo>
                    <a:pt x="340" y="839"/>
                    <a:pt x="347" y="840"/>
                    <a:pt x="351" y="839"/>
                  </a:cubicBezTo>
                  <a:cubicBezTo>
                    <a:pt x="354" y="838"/>
                    <a:pt x="362" y="829"/>
                    <a:pt x="362" y="827"/>
                  </a:cubicBezTo>
                  <a:cubicBezTo>
                    <a:pt x="362" y="826"/>
                    <a:pt x="361" y="815"/>
                    <a:pt x="361" y="812"/>
                  </a:cubicBezTo>
                  <a:cubicBezTo>
                    <a:pt x="361" y="810"/>
                    <a:pt x="361" y="809"/>
                    <a:pt x="362" y="807"/>
                  </a:cubicBezTo>
                  <a:cubicBezTo>
                    <a:pt x="361" y="806"/>
                    <a:pt x="357" y="801"/>
                    <a:pt x="357" y="800"/>
                  </a:cubicBezTo>
                  <a:cubicBezTo>
                    <a:pt x="357" y="787"/>
                    <a:pt x="373" y="786"/>
                    <a:pt x="375" y="775"/>
                  </a:cubicBezTo>
                  <a:cubicBezTo>
                    <a:pt x="387" y="775"/>
                    <a:pt x="401" y="763"/>
                    <a:pt x="401" y="748"/>
                  </a:cubicBezTo>
                  <a:cubicBezTo>
                    <a:pt x="401" y="739"/>
                    <a:pt x="402" y="720"/>
                    <a:pt x="402" y="717"/>
                  </a:cubicBezTo>
                  <a:cubicBezTo>
                    <a:pt x="401" y="718"/>
                    <a:pt x="401" y="717"/>
                    <a:pt x="402" y="716"/>
                  </a:cubicBezTo>
                  <a:cubicBezTo>
                    <a:pt x="397" y="711"/>
                    <a:pt x="394" y="709"/>
                    <a:pt x="394" y="706"/>
                  </a:cubicBezTo>
                  <a:cubicBezTo>
                    <a:pt x="394" y="703"/>
                    <a:pt x="393" y="680"/>
                    <a:pt x="393" y="680"/>
                  </a:cubicBezTo>
                  <a:cubicBezTo>
                    <a:pt x="393" y="677"/>
                    <a:pt x="390" y="677"/>
                    <a:pt x="390" y="675"/>
                  </a:cubicBezTo>
                  <a:cubicBezTo>
                    <a:pt x="390" y="672"/>
                    <a:pt x="395" y="669"/>
                    <a:pt x="396" y="665"/>
                  </a:cubicBezTo>
                  <a:cubicBezTo>
                    <a:pt x="395" y="665"/>
                    <a:pt x="404" y="649"/>
                    <a:pt x="409" y="642"/>
                  </a:cubicBezTo>
                  <a:cubicBezTo>
                    <a:pt x="409" y="641"/>
                    <a:pt x="409" y="641"/>
                    <a:pt x="409" y="641"/>
                  </a:cubicBezTo>
                  <a:cubicBezTo>
                    <a:pt x="411" y="637"/>
                    <a:pt x="414" y="634"/>
                    <a:pt x="417" y="630"/>
                  </a:cubicBezTo>
                  <a:cubicBezTo>
                    <a:pt x="419" y="628"/>
                    <a:pt x="423" y="626"/>
                    <a:pt x="425" y="622"/>
                  </a:cubicBezTo>
                  <a:cubicBezTo>
                    <a:pt x="428" y="614"/>
                    <a:pt x="439" y="610"/>
                    <a:pt x="446" y="602"/>
                  </a:cubicBezTo>
                  <a:cubicBezTo>
                    <a:pt x="452" y="596"/>
                    <a:pt x="457" y="589"/>
                    <a:pt x="459" y="578"/>
                  </a:cubicBezTo>
                  <a:cubicBezTo>
                    <a:pt x="463" y="565"/>
                    <a:pt x="475" y="552"/>
                    <a:pt x="475" y="534"/>
                  </a:cubicBezTo>
                  <a:cubicBezTo>
                    <a:pt x="475" y="531"/>
                    <a:pt x="474" y="529"/>
                    <a:pt x="471" y="526"/>
                  </a:cubicBezTo>
                  <a:cubicBezTo>
                    <a:pt x="467" y="532"/>
                    <a:pt x="451" y="534"/>
                    <a:pt x="444" y="534"/>
                  </a:cubicBezTo>
                  <a:cubicBezTo>
                    <a:pt x="444" y="534"/>
                    <a:pt x="434" y="538"/>
                    <a:pt x="429" y="538"/>
                  </a:cubicBezTo>
                  <a:cubicBezTo>
                    <a:pt x="426" y="538"/>
                    <a:pt x="424" y="536"/>
                    <a:pt x="422" y="533"/>
                  </a:cubicBezTo>
                  <a:cubicBezTo>
                    <a:pt x="421" y="533"/>
                    <a:pt x="418" y="522"/>
                    <a:pt x="418" y="522"/>
                  </a:cubicBezTo>
                  <a:cubicBezTo>
                    <a:pt x="417" y="522"/>
                    <a:pt x="417" y="522"/>
                    <a:pt x="417" y="522"/>
                  </a:cubicBezTo>
                  <a:cubicBezTo>
                    <a:pt x="413" y="517"/>
                    <a:pt x="413" y="517"/>
                    <a:pt x="413" y="517"/>
                  </a:cubicBezTo>
                  <a:cubicBezTo>
                    <a:pt x="411" y="515"/>
                    <a:pt x="405" y="506"/>
                    <a:pt x="402" y="504"/>
                  </a:cubicBezTo>
                  <a:cubicBezTo>
                    <a:pt x="400" y="503"/>
                    <a:pt x="395" y="504"/>
                    <a:pt x="394" y="501"/>
                  </a:cubicBezTo>
                  <a:cubicBezTo>
                    <a:pt x="393" y="497"/>
                    <a:pt x="390" y="495"/>
                    <a:pt x="389" y="492"/>
                  </a:cubicBezTo>
                  <a:cubicBezTo>
                    <a:pt x="389" y="491"/>
                    <a:pt x="389" y="481"/>
                    <a:pt x="388" y="479"/>
                  </a:cubicBezTo>
                  <a:cubicBezTo>
                    <a:pt x="386" y="479"/>
                    <a:pt x="386" y="479"/>
                    <a:pt x="386" y="479"/>
                  </a:cubicBezTo>
                  <a:cubicBezTo>
                    <a:pt x="386" y="478"/>
                    <a:pt x="387" y="478"/>
                    <a:pt x="387" y="478"/>
                  </a:cubicBezTo>
                  <a:cubicBezTo>
                    <a:pt x="373" y="471"/>
                    <a:pt x="374" y="463"/>
                    <a:pt x="374" y="452"/>
                  </a:cubicBezTo>
                  <a:cubicBezTo>
                    <a:pt x="374" y="451"/>
                    <a:pt x="373" y="448"/>
                    <a:pt x="372" y="444"/>
                  </a:cubicBezTo>
                  <a:cubicBezTo>
                    <a:pt x="371" y="444"/>
                    <a:pt x="369" y="442"/>
                    <a:pt x="369" y="440"/>
                  </a:cubicBezTo>
                  <a:cubicBezTo>
                    <a:pt x="366" y="440"/>
                    <a:pt x="363" y="434"/>
                    <a:pt x="360" y="429"/>
                  </a:cubicBezTo>
                  <a:cubicBezTo>
                    <a:pt x="361" y="429"/>
                    <a:pt x="361" y="428"/>
                    <a:pt x="362" y="428"/>
                  </a:cubicBezTo>
                  <a:cubicBezTo>
                    <a:pt x="361" y="427"/>
                    <a:pt x="352" y="416"/>
                    <a:pt x="352" y="413"/>
                  </a:cubicBezTo>
                  <a:cubicBezTo>
                    <a:pt x="352" y="409"/>
                    <a:pt x="349" y="401"/>
                    <a:pt x="347" y="400"/>
                  </a:cubicBezTo>
                  <a:cubicBezTo>
                    <a:pt x="344" y="398"/>
                    <a:pt x="345" y="395"/>
                    <a:pt x="343" y="392"/>
                  </a:cubicBezTo>
                  <a:cubicBezTo>
                    <a:pt x="343" y="391"/>
                    <a:pt x="342" y="391"/>
                    <a:pt x="342" y="391"/>
                  </a:cubicBezTo>
                  <a:cubicBezTo>
                    <a:pt x="343" y="392"/>
                    <a:pt x="346" y="396"/>
                    <a:pt x="349" y="396"/>
                  </a:cubicBezTo>
                  <a:cubicBezTo>
                    <a:pt x="355" y="381"/>
                    <a:pt x="355" y="381"/>
                    <a:pt x="355" y="381"/>
                  </a:cubicBezTo>
                  <a:cubicBezTo>
                    <a:pt x="357" y="382"/>
                    <a:pt x="351" y="395"/>
                    <a:pt x="356" y="397"/>
                  </a:cubicBezTo>
                  <a:cubicBezTo>
                    <a:pt x="358" y="403"/>
                    <a:pt x="366" y="408"/>
                    <a:pt x="366" y="416"/>
                  </a:cubicBezTo>
                  <a:cubicBezTo>
                    <a:pt x="371" y="416"/>
                    <a:pt x="369" y="420"/>
                    <a:pt x="373" y="424"/>
                  </a:cubicBezTo>
                  <a:cubicBezTo>
                    <a:pt x="376" y="428"/>
                    <a:pt x="385" y="435"/>
                    <a:pt x="385" y="442"/>
                  </a:cubicBezTo>
                  <a:cubicBezTo>
                    <a:pt x="385" y="455"/>
                    <a:pt x="397" y="457"/>
                    <a:pt x="400" y="468"/>
                  </a:cubicBezTo>
                  <a:cubicBezTo>
                    <a:pt x="403" y="479"/>
                    <a:pt x="411" y="481"/>
                    <a:pt x="414" y="492"/>
                  </a:cubicBezTo>
                  <a:cubicBezTo>
                    <a:pt x="414" y="494"/>
                    <a:pt x="414" y="494"/>
                    <a:pt x="414" y="494"/>
                  </a:cubicBezTo>
                  <a:cubicBezTo>
                    <a:pt x="417" y="503"/>
                    <a:pt x="420" y="515"/>
                    <a:pt x="422" y="527"/>
                  </a:cubicBezTo>
                  <a:cubicBezTo>
                    <a:pt x="426" y="525"/>
                    <a:pt x="430" y="519"/>
                    <a:pt x="437" y="516"/>
                  </a:cubicBezTo>
                  <a:cubicBezTo>
                    <a:pt x="448" y="513"/>
                    <a:pt x="453" y="511"/>
                    <a:pt x="463" y="506"/>
                  </a:cubicBezTo>
                  <a:cubicBezTo>
                    <a:pt x="470" y="503"/>
                    <a:pt x="479" y="502"/>
                    <a:pt x="482" y="492"/>
                  </a:cubicBezTo>
                  <a:cubicBezTo>
                    <a:pt x="483" y="491"/>
                    <a:pt x="482" y="492"/>
                    <a:pt x="483" y="492"/>
                  </a:cubicBezTo>
                  <a:cubicBezTo>
                    <a:pt x="483" y="489"/>
                    <a:pt x="504" y="478"/>
                    <a:pt x="506" y="477"/>
                  </a:cubicBezTo>
                  <a:cubicBezTo>
                    <a:pt x="504" y="474"/>
                    <a:pt x="513" y="469"/>
                    <a:pt x="516" y="469"/>
                  </a:cubicBezTo>
                  <a:cubicBezTo>
                    <a:pt x="516" y="457"/>
                    <a:pt x="527" y="450"/>
                    <a:pt x="527" y="440"/>
                  </a:cubicBezTo>
                  <a:cubicBezTo>
                    <a:pt x="527" y="433"/>
                    <a:pt x="518" y="433"/>
                    <a:pt x="512" y="430"/>
                  </a:cubicBezTo>
                  <a:cubicBezTo>
                    <a:pt x="506" y="428"/>
                    <a:pt x="503" y="422"/>
                    <a:pt x="503" y="417"/>
                  </a:cubicBezTo>
                  <a:cubicBezTo>
                    <a:pt x="503" y="417"/>
                    <a:pt x="503" y="415"/>
                    <a:pt x="502" y="414"/>
                  </a:cubicBezTo>
                  <a:cubicBezTo>
                    <a:pt x="503" y="415"/>
                    <a:pt x="499" y="409"/>
                    <a:pt x="498" y="409"/>
                  </a:cubicBezTo>
                  <a:cubicBezTo>
                    <a:pt x="498" y="409"/>
                    <a:pt x="488" y="424"/>
                    <a:pt x="475" y="427"/>
                  </a:cubicBezTo>
                  <a:cubicBezTo>
                    <a:pt x="467" y="428"/>
                    <a:pt x="471" y="422"/>
                    <a:pt x="468" y="423"/>
                  </a:cubicBezTo>
                  <a:cubicBezTo>
                    <a:pt x="468" y="423"/>
                    <a:pt x="467" y="420"/>
                    <a:pt x="467" y="416"/>
                  </a:cubicBezTo>
                  <a:cubicBezTo>
                    <a:pt x="467" y="413"/>
                    <a:pt x="462" y="410"/>
                    <a:pt x="463" y="408"/>
                  </a:cubicBezTo>
                  <a:cubicBezTo>
                    <a:pt x="450" y="400"/>
                    <a:pt x="449" y="397"/>
                    <a:pt x="446" y="394"/>
                  </a:cubicBezTo>
                  <a:cubicBezTo>
                    <a:pt x="445" y="394"/>
                    <a:pt x="445" y="389"/>
                    <a:pt x="444" y="387"/>
                  </a:cubicBezTo>
                  <a:cubicBezTo>
                    <a:pt x="443" y="385"/>
                    <a:pt x="444" y="374"/>
                    <a:pt x="444" y="374"/>
                  </a:cubicBezTo>
                  <a:cubicBezTo>
                    <a:pt x="447" y="374"/>
                    <a:pt x="448" y="376"/>
                    <a:pt x="451" y="374"/>
                  </a:cubicBezTo>
                  <a:cubicBezTo>
                    <a:pt x="451" y="374"/>
                    <a:pt x="466" y="396"/>
                    <a:pt x="468" y="396"/>
                  </a:cubicBezTo>
                  <a:cubicBezTo>
                    <a:pt x="469" y="396"/>
                    <a:pt x="471" y="396"/>
                    <a:pt x="472" y="396"/>
                  </a:cubicBezTo>
                  <a:cubicBezTo>
                    <a:pt x="473" y="402"/>
                    <a:pt x="482" y="405"/>
                    <a:pt x="487" y="405"/>
                  </a:cubicBezTo>
                  <a:cubicBezTo>
                    <a:pt x="487" y="405"/>
                    <a:pt x="494" y="405"/>
                    <a:pt x="495" y="403"/>
                  </a:cubicBezTo>
                  <a:cubicBezTo>
                    <a:pt x="496" y="403"/>
                    <a:pt x="498" y="400"/>
                    <a:pt x="501" y="400"/>
                  </a:cubicBezTo>
                  <a:cubicBezTo>
                    <a:pt x="507" y="400"/>
                    <a:pt x="504" y="410"/>
                    <a:pt x="507" y="414"/>
                  </a:cubicBezTo>
                  <a:cubicBezTo>
                    <a:pt x="508" y="415"/>
                    <a:pt x="513" y="416"/>
                    <a:pt x="516" y="416"/>
                  </a:cubicBezTo>
                  <a:cubicBezTo>
                    <a:pt x="521" y="416"/>
                    <a:pt x="528" y="423"/>
                    <a:pt x="537" y="423"/>
                  </a:cubicBezTo>
                  <a:cubicBezTo>
                    <a:pt x="547" y="423"/>
                    <a:pt x="558" y="416"/>
                    <a:pt x="562" y="416"/>
                  </a:cubicBezTo>
                  <a:cubicBezTo>
                    <a:pt x="565" y="416"/>
                    <a:pt x="566" y="416"/>
                    <a:pt x="569" y="416"/>
                  </a:cubicBezTo>
                  <a:cubicBezTo>
                    <a:pt x="569" y="420"/>
                    <a:pt x="585" y="430"/>
                    <a:pt x="585" y="431"/>
                  </a:cubicBezTo>
                  <a:cubicBezTo>
                    <a:pt x="585" y="431"/>
                    <a:pt x="585" y="430"/>
                    <a:pt x="585" y="430"/>
                  </a:cubicBezTo>
                  <a:cubicBezTo>
                    <a:pt x="586" y="435"/>
                    <a:pt x="589" y="438"/>
                    <a:pt x="595" y="438"/>
                  </a:cubicBezTo>
                  <a:cubicBezTo>
                    <a:pt x="594" y="438"/>
                    <a:pt x="590" y="440"/>
                    <a:pt x="590" y="440"/>
                  </a:cubicBezTo>
                  <a:cubicBezTo>
                    <a:pt x="590" y="445"/>
                    <a:pt x="598" y="455"/>
                    <a:pt x="602" y="455"/>
                  </a:cubicBezTo>
                  <a:cubicBezTo>
                    <a:pt x="609" y="455"/>
                    <a:pt x="609" y="445"/>
                    <a:pt x="614" y="441"/>
                  </a:cubicBezTo>
                  <a:cubicBezTo>
                    <a:pt x="614" y="444"/>
                    <a:pt x="618" y="474"/>
                    <a:pt x="622" y="488"/>
                  </a:cubicBezTo>
                  <a:cubicBezTo>
                    <a:pt x="625" y="495"/>
                    <a:pt x="630" y="500"/>
                    <a:pt x="633" y="506"/>
                  </a:cubicBezTo>
                  <a:cubicBezTo>
                    <a:pt x="636" y="513"/>
                    <a:pt x="636" y="519"/>
                    <a:pt x="639" y="526"/>
                  </a:cubicBezTo>
                  <a:cubicBezTo>
                    <a:pt x="642" y="532"/>
                    <a:pt x="649" y="542"/>
                    <a:pt x="651" y="549"/>
                  </a:cubicBezTo>
                  <a:cubicBezTo>
                    <a:pt x="653" y="555"/>
                    <a:pt x="653" y="557"/>
                    <a:pt x="659" y="561"/>
                  </a:cubicBezTo>
                  <a:cubicBezTo>
                    <a:pt x="663" y="554"/>
                    <a:pt x="665" y="553"/>
                    <a:pt x="669" y="549"/>
                  </a:cubicBezTo>
                  <a:cubicBezTo>
                    <a:pt x="668" y="548"/>
                    <a:pt x="668" y="544"/>
                    <a:pt x="668" y="544"/>
                  </a:cubicBezTo>
                  <a:cubicBezTo>
                    <a:pt x="671" y="544"/>
                    <a:pt x="671" y="540"/>
                    <a:pt x="673" y="538"/>
                  </a:cubicBezTo>
                  <a:cubicBezTo>
                    <a:pt x="673" y="532"/>
                    <a:pt x="673" y="532"/>
                    <a:pt x="673" y="532"/>
                  </a:cubicBezTo>
                  <a:cubicBezTo>
                    <a:pt x="672" y="532"/>
                    <a:pt x="671" y="532"/>
                    <a:pt x="671" y="531"/>
                  </a:cubicBezTo>
                  <a:cubicBezTo>
                    <a:pt x="671" y="525"/>
                    <a:pt x="675" y="521"/>
                    <a:pt x="676" y="515"/>
                  </a:cubicBezTo>
                  <a:cubicBezTo>
                    <a:pt x="671" y="514"/>
                    <a:pt x="673" y="503"/>
                    <a:pt x="673" y="500"/>
                  </a:cubicBezTo>
                  <a:cubicBezTo>
                    <a:pt x="673" y="498"/>
                    <a:pt x="673" y="497"/>
                    <a:pt x="673" y="496"/>
                  </a:cubicBezTo>
                  <a:cubicBezTo>
                    <a:pt x="687" y="496"/>
                    <a:pt x="688" y="476"/>
                    <a:pt x="700" y="473"/>
                  </a:cubicBezTo>
                  <a:cubicBezTo>
                    <a:pt x="700" y="462"/>
                    <a:pt x="713" y="463"/>
                    <a:pt x="715" y="453"/>
                  </a:cubicBezTo>
                  <a:cubicBezTo>
                    <a:pt x="712" y="451"/>
                    <a:pt x="712" y="451"/>
                    <a:pt x="712" y="451"/>
                  </a:cubicBezTo>
                  <a:cubicBezTo>
                    <a:pt x="712" y="451"/>
                    <a:pt x="720" y="444"/>
                    <a:pt x="720" y="444"/>
                  </a:cubicBezTo>
                  <a:cubicBezTo>
                    <a:pt x="722" y="444"/>
                    <a:pt x="728" y="446"/>
                    <a:pt x="731" y="446"/>
                  </a:cubicBezTo>
                  <a:cubicBezTo>
                    <a:pt x="731" y="442"/>
                    <a:pt x="735" y="442"/>
                    <a:pt x="739" y="441"/>
                  </a:cubicBezTo>
                  <a:cubicBezTo>
                    <a:pt x="739" y="440"/>
                    <a:pt x="742" y="438"/>
                    <a:pt x="744" y="438"/>
                  </a:cubicBezTo>
                  <a:cubicBezTo>
                    <a:pt x="745" y="441"/>
                    <a:pt x="755" y="451"/>
                    <a:pt x="750" y="453"/>
                  </a:cubicBezTo>
                  <a:cubicBezTo>
                    <a:pt x="752" y="457"/>
                    <a:pt x="755" y="459"/>
                    <a:pt x="758" y="459"/>
                  </a:cubicBezTo>
                  <a:cubicBezTo>
                    <a:pt x="760" y="459"/>
                    <a:pt x="761" y="460"/>
                    <a:pt x="761" y="460"/>
                  </a:cubicBezTo>
                  <a:cubicBezTo>
                    <a:pt x="761" y="463"/>
                    <a:pt x="764" y="464"/>
                    <a:pt x="765" y="468"/>
                  </a:cubicBezTo>
                  <a:cubicBezTo>
                    <a:pt x="769" y="479"/>
                    <a:pt x="769" y="479"/>
                    <a:pt x="769" y="479"/>
                  </a:cubicBezTo>
                  <a:cubicBezTo>
                    <a:pt x="769" y="491"/>
                    <a:pt x="769" y="491"/>
                    <a:pt x="769" y="491"/>
                  </a:cubicBezTo>
                  <a:cubicBezTo>
                    <a:pt x="769" y="492"/>
                    <a:pt x="772" y="491"/>
                    <a:pt x="774" y="491"/>
                  </a:cubicBezTo>
                  <a:cubicBezTo>
                    <a:pt x="776" y="491"/>
                    <a:pt x="778" y="493"/>
                    <a:pt x="779" y="493"/>
                  </a:cubicBezTo>
                  <a:cubicBezTo>
                    <a:pt x="782" y="489"/>
                    <a:pt x="782" y="489"/>
                    <a:pt x="782" y="489"/>
                  </a:cubicBezTo>
                  <a:cubicBezTo>
                    <a:pt x="786" y="489"/>
                    <a:pt x="786" y="487"/>
                    <a:pt x="786" y="482"/>
                  </a:cubicBezTo>
                  <a:close/>
                  <a:moveTo>
                    <a:pt x="187" y="620"/>
                  </a:moveTo>
                  <a:cubicBezTo>
                    <a:pt x="188" y="620"/>
                    <a:pt x="189" y="620"/>
                    <a:pt x="187" y="6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385"/>
            <p:cNvSpPr>
              <a:spLocks/>
            </p:cNvSpPr>
            <p:nvPr/>
          </p:nvSpPr>
          <p:spPr bwMode="auto">
            <a:xfrm>
              <a:off x="6733264" y="4189197"/>
              <a:ext cx="86806" cy="99032"/>
            </a:xfrm>
            <a:custGeom>
              <a:avLst/>
              <a:gdLst>
                <a:gd name="T0" fmla="*/ 30 w 30"/>
                <a:gd name="T1" fmla="*/ 16 h 34"/>
                <a:gd name="T2" fmla="*/ 14 w 30"/>
                <a:gd name="T3" fmla="*/ 0 h 34"/>
                <a:gd name="T4" fmla="*/ 12 w 30"/>
                <a:gd name="T5" fmla="*/ 1 h 34"/>
                <a:gd name="T6" fmla="*/ 16 w 30"/>
                <a:gd name="T7" fmla="*/ 3 h 34"/>
                <a:gd name="T8" fmla="*/ 16 w 30"/>
                <a:gd name="T9" fmla="*/ 6 h 34"/>
                <a:gd name="T10" fmla="*/ 21 w 30"/>
                <a:gd name="T11" fmla="*/ 6 h 34"/>
                <a:gd name="T12" fmla="*/ 24 w 30"/>
                <a:gd name="T13" fmla="*/ 10 h 34"/>
                <a:gd name="T14" fmla="*/ 26 w 30"/>
                <a:gd name="T15" fmla="*/ 14 h 34"/>
                <a:gd name="T16" fmla="*/ 12 w 30"/>
                <a:gd name="T17" fmla="*/ 25 h 34"/>
                <a:gd name="T18" fmla="*/ 9 w 30"/>
                <a:gd name="T19" fmla="*/ 25 h 34"/>
                <a:gd name="T20" fmla="*/ 5 w 30"/>
                <a:gd name="T21" fmla="*/ 28 h 34"/>
                <a:gd name="T22" fmla="*/ 4 w 30"/>
                <a:gd name="T23" fmla="*/ 26 h 34"/>
                <a:gd name="T24" fmla="*/ 0 w 30"/>
                <a:gd name="T25" fmla="*/ 31 h 34"/>
                <a:gd name="T26" fmla="*/ 10 w 30"/>
                <a:gd name="T27" fmla="*/ 34 h 34"/>
                <a:gd name="T28" fmla="*/ 30 w 30"/>
                <a:gd name="T29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34">
                  <a:moveTo>
                    <a:pt x="30" y="16"/>
                  </a:moveTo>
                  <a:cubicBezTo>
                    <a:pt x="30" y="11"/>
                    <a:pt x="21" y="0"/>
                    <a:pt x="14" y="0"/>
                  </a:cubicBezTo>
                  <a:cubicBezTo>
                    <a:pt x="13" y="0"/>
                    <a:pt x="12" y="1"/>
                    <a:pt x="12" y="1"/>
                  </a:cubicBezTo>
                  <a:cubicBezTo>
                    <a:pt x="13" y="1"/>
                    <a:pt x="14" y="2"/>
                    <a:pt x="16" y="3"/>
                  </a:cubicBezTo>
                  <a:cubicBezTo>
                    <a:pt x="16" y="4"/>
                    <a:pt x="16" y="5"/>
                    <a:pt x="16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8"/>
                    <a:pt x="23" y="10"/>
                    <a:pt x="24" y="10"/>
                  </a:cubicBezTo>
                  <a:cubicBezTo>
                    <a:pt x="25" y="11"/>
                    <a:pt x="26" y="12"/>
                    <a:pt x="26" y="14"/>
                  </a:cubicBezTo>
                  <a:cubicBezTo>
                    <a:pt x="26" y="18"/>
                    <a:pt x="15" y="25"/>
                    <a:pt x="12" y="25"/>
                  </a:cubicBezTo>
                  <a:cubicBezTo>
                    <a:pt x="11" y="25"/>
                    <a:pt x="10" y="25"/>
                    <a:pt x="9" y="25"/>
                  </a:cubicBezTo>
                  <a:cubicBezTo>
                    <a:pt x="8" y="27"/>
                    <a:pt x="8" y="28"/>
                    <a:pt x="5" y="28"/>
                  </a:cubicBezTo>
                  <a:cubicBezTo>
                    <a:pt x="5" y="28"/>
                    <a:pt x="5" y="27"/>
                    <a:pt x="4" y="26"/>
                  </a:cubicBezTo>
                  <a:cubicBezTo>
                    <a:pt x="2" y="26"/>
                    <a:pt x="1" y="28"/>
                    <a:pt x="0" y="31"/>
                  </a:cubicBezTo>
                  <a:cubicBezTo>
                    <a:pt x="3" y="31"/>
                    <a:pt x="6" y="34"/>
                    <a:pt x="10" y="34"/>
                  </a:cubicBezTo>
                  <a:cubicBezTo>
                    <a:pt x="19" y="34"/>
                    <a:pt x="30" y="24"/>
                    <a:pt x="3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386"/>
            <p:cNvSpPr>
              <a:spLocks/>
            </p:cNvSpPr>
            <p:nvPr/>
          </p:nvSpPr>
          <p:spPr bwMode="auto">
            <a:xfrm>
              <a:off x="6761384" y="4192865"/>
              <a:ext cx="6113" cy="244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387"/>
            <p:cNvSpPr>
              <a:spLocks/>
            </p:cNvSpPr>
            <p:nvPr/>
          </p:nvSpPr>
          <p:spPr bwMode="auto">
            <a:xfrm>
              <a:off x="6218540" y="4348138"/>
              <a:ext cx="78248" cy="37901"/>
            </a:xfrm>
            <a:custGeom>
              <a:avLst/>
              <a:gdLst>
                <a:gd name="T0" fmla="*/ 21 w 27"/>
                <a:gd name="T1" fmla="*/ 0 h 13"/>
                <a:gd name="T2" fmla="*/ 0 w 27"/>
                <a:gd name="T3" fmla="*/ 13 h 13"/>
                <a:gd name="T4" fmla="*/ 27 w 27"/>
                <a:gd name="T5" fmla="*/ 0 h 13"/>
                <a:gd name="T6" fmla="*/ 21 w 2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3">
                  <a:moveTo>
                    <a:pt x="21" y="0"/>
                  </a:moveTo>
                  <a:cubicBezTo>
                    <a:pt x="11" y="2"/>
                    <a:pt x="6" y="6"/>
                    <a:pt x="0" y="13"/>
                  </a:cubicBezTo>
                  <a:cubicBezTo>
                    <a:pt x="7" y="12"/>
                    <a:pt x="20" y="6"/>
                    <a:pt x="27" y="0"/>
                  </a:cubicBez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88"/>
            <p:cNvSpPr>
              <a:spLocks/>
            </p:cNvSpPr>
            <p:nvPr/>
          </p:nvSpPr>
          <p:spPr bwMode="auto">
            <a:xfrm>
              <a:off x="6313904" y="4091387"/>
              <a:ext cx="31788" cy="66022"/>
            </a:xfrm>
            <a:custGeom>
              <a:avLst/>
              <a:gdLst>
                <a:gd name="T0" fmla="*/ 5 w 11"/>
                <a:gd name="T1" fmla="*/ 14 h 23"/>
                <a:gd name="T2" fmla="*/ 11 w 11"/>
                <a:gd name="T3" fmla="*/ 16 h 23"/>
                <a:gd name="T4" fmla="*/ 6 w 11"/>
                <a:gd name="T5" fmla="*/ 3 h 23"/>
                <a:gd name="T6" fmla="*/ 6 w 11"/>
                <a:gd name="T7" fmla="*/ 4 h 23"/>
                <a:gd name="T8" fmla="*/ 0 w 11"/>
                <a:gd name="T9" fmla="*/ 0 h 23"/>
                <a:gd name="T10" fmla="*/ 0 w 11"/>
                <a:gd name="T11" fmla="*/ 3 h 23"/>
                <a:gd name="T12" fmla="*/ 0 w 11"/>
                <a:gd name="T13" fmla="*/ 11 h 23"/>
                <a:gd name="T14" fmla="*/ 0 w 11"/>
                <a:gd name="T15" fmla="*/ 21 h 23"/>
                <a:gd name="T16" fmla="*/ 2 w 11"/>
                <a:gd name="T17" fmla="*/ 19 h 23"/>
                <a:gd name="T18" fmla="*/ 4 w 11"/>
                <a:gd name="T19" fmla="*/ 23 h 23"/>
                <a:gd name="T20" fmla="*/ 5 w 11"/>
                <a:gd name="T2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23">
                  <a:moveTo>
                    <a:pt x="5" y="14"/>
                  </a:moveTo>
                  <a:cubicBezTo>
                    <a:pt x="8" y="15"/>
                    <a:pt x="9" y="16"/>
                    <a:pt x="11" y="16"/>
                  </a:cubicBezTo>
                  <a:cubicBezTo>
                    <a:pt x="8" y="11"/>
                    <a:pt x="8" y="5"/>
                    <a:pt x="6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3" y="3"/>
                    <a:pt x="3" y="1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11"/>
                    <a:pt x="0" y="1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19"/>
                    <a:pt x="2" y="19"/>
                  </a:cubicBezTo>
                  <a:cubicBezTo>
                    <a:pt x="2" y="20"/>
                    <a:pt x="3" y="23"/>
                    <a:pt x="4" y="23"/>
                  </a:cubicBezTo>
                  <a:cubicBezTo>
                    <a:pt x="5" y="21"/>
                    <a:pt x="4" y="15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389"/>
            <p:cNvSpPr>
              <a:spLocks/>
            </p:cNvSpPr>
            <p:nvPr/>
          </p:nvSpPr>
          <p:spPr bwMode="auto">
            <a:xfrm>
              <a:off x="6320017" y="4201423"/>
              <a:ext cx="61131" cy="23230"/>
            </a:xfrm>
            <a:custGeom>
              <a:avLst/>
              <a:gdLst>
                <a:gd name="T0" fmla="*/ 13 w 21"/>
                <a:gd name="T1" fmla="*/ 0 h 8"/>
                <a:gd name="T2" fmla="*/ 2 w 21"/>
                <a:gd name="T3" fmla="*/ 0 h 8"/>
                <a:gd name="T4" fmla="*/ 2 w 21"/>
                <a:gd name="T5" fmla="*/ 7 h 8"/>
                <a:gd name="T6" fmla="*/ 10 w 21"/>
                <a:gd name="T7" fmla="*/ 5 h 8"/>
                <a:gd name="T8" fmla="*/ 17 w 21"/>
                <a:gd name="T9" fmla="*/ 8 h 8"/>
                <a:gd name="T10" fmla="*/ 21 w 21"/>
                <a:gd name="T11" fmla="*/ 7 h 8"/>
                <a:gd name="T12" fmla="*/ 13 w 21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8">
                  <a:moveTo>
                    <a:pt x="13" y="0"/>
                  </a:moveTo>
                  <a:cubicBezTo>
                    <a:pt x="9" y="0"/>
                    <a:pt x="7" y="2"/>
                    <a:pt x="2" y="0"/>
                  </a:cubicBezTo>
                  <a:cubicBezTo>
                    <a:pt x="2" y="2"/>
                    <a:pt x="0" y="6"/>
                    <a:pt x="2" y="7"/>
                  </a:cubicBezTo>
                  <a:cubicBezTo>
                    <a:pt x="4" y="6"/>
                    <a:pt x="6" y="5"/>
                    <a:pt x="10" y="5"/>
                  </a:cubicBezTo>
                  <a:cubicBezTo>
                    <a:pt x="13" y="5"/>
                    <a:pt x="14" y="8"/>
                    <a:pt x="17" y="8"/>
                  </a:cubicBezTo>
                  <a:cubicBezTo>
                    <a:pt x="18" y="8"/>
                    <a:pt x="21" y="8"/>
                    <a:pt x="21" y="7"/>
                  </a:cubicBezTo>
                  <a:cubicBezTo>
                    <a:pt x="19" y="7"/>
                    <a:pt x="17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390"/>
            <p:cNvSpPr>
              <a:spLocks/>
            </p:cNvSpPr>
            <p:nvPr/>
          </p:nvSpPr>
          <p:spPr bwMode="auto">
            <a:xfrm>
              <a:off x="6386039" y="4154964"/>
              <a:ext cx="381458" cy="237189"/>
            </a:xfrm>
            <a:custGeom>
              <a:avLst/>
              <a:gdLst>
                <a:gd name="T0" fmla="*/ 63 w 132"/>
                <a:gd name="T1" fmla="*/ 14 h 82"/>
                <a:gd name="T2" fmla="*/ 47 w 132"/>
                <a:gd name="T3" fmla="*/ 5 h 82"/>
                <a:gd name="T4" fmla="*/ 41 w 132"/>
                <a:gd name="T5" fmla="*/ 12 h 82"/>
                <a:gd name="T6" fmla="*/ 34 w 132"/>
                <a:gd name="T7" fmla="*/ 18 h 82"/>
                <a:gd name="T8" fmla="*/ 31 w 132"/>
                <a:gd name="T9" fmla="*/ 21 h 82"/>
                <a:gd name="T10" fmla="*/ 26 w 132"/>
                <a:gd name="T11" fmla="*/ 21 h 82"/>
                <a:gd name="T12" fmla="*/ 22 w 132"/>
                <a:gd name="T13" fmla="*/ 15 h 82"/>
                <a:gd name="T14" fmla="*/ 22 w 132"/>
                <a:gd name="T15" fmla="*/ 15 h 82"/>
                <a:gd name="T16" fmla="*/ 22 w 132"/>
                <a:gd name="T17" fmla="*/ 11 h 82"/>
                <a:gd name="T18" fmla="*/ 22 w 132"/>
                <a:gd name="T19" fmla="*/ 4 h 82"/>
                <a:gd name="T20" fmla="*/ 11 w 132"/>
                <a:gd name="T21" fmla="*/ 0 h 82"/>
                <a:gd name="T22" fmla="*/ 2 w 132"/>
                <a:gd name="T23" fmla="*/ 5 h 82"/>
                <a:gd name="T24" fmla="*/ 0 w 132"/>
                <a:gd name="T25" fmla="*/ 7 h 82"/>
                <a:gd name="T26" fmla="*/ 6 w 132"/>
                <a:gd name="T27" fmla="*/ 11 h 82"/>
                <a:gd name="T28" fmla="*/ 9 w 132"/>
                <a:gd name="T29" fmla="*/ 17 h 82"/>
                <a:gd name="T30" fmla="*/ 10 w 132"/>
                <a:gd name="T31" fmla="*/ 40 h 82"/>
                <a:gd name="T32" fmla="*/ 15 w 132"/>
                <a:gd name="T33" fmla="*/ 26 h 82"/>
                <a:gd name="T34" fmla="*/ 19 w 132"/>
                <a:gd name="T35" fmla="*/ 23 h 82"/>
                <a:gd name="T36" fmla="*/ 26 w 132"/>
                <a:gd name="T37" fmla="*/ 27 h 82"/>
                <a:gd name="T38" fmla="*/ 26 w 132"/>
                <a:gd name="T39" fmla="*/ 30 h 82"/>
                <a:gd name="T40" fmla="*/ 48 w 132"/>
                <a:gd name="T41" fmla="*/ 40 h 82"/>
                <a:gd name="T42" fmla="*/ 47 w 132"/>
                <a:gd name="T43" fmla="*/ 45 h 82"/>
                <a:gd name="T44" fmla="*/ 48 w 132"/>
                <a:gd name="T45" fmla="*/ 56 h 82"/>
                <a:gd name="T46" fmla="*/ 44 w 132"/>
                <a:gd name="T47" fmla="*/ 63 h 82"/>
                <a:gd name="T48" fmla="*/ 47 w 132"/>
                <a:gd name="T49" fmla="*/ 66 h 82"/>
                <a:gd name="T50" fmla="*/ 52 w 132"/>
                <a:gd name="T51" fmla="*/ 61 h 82"/>
                <a:gd name="T52" fmla="*/ 59 w 132"/>
                <a:gd name="T53" fmla="*/ 63 h 82"/>
                <a:gd name="T54" fmla="*/ 69 w 132"/>
                <a:gd name="T55" fmla="*/ 72 h 82"/>
                <a:gd name="T56" fmla="*/ 77 w 132"/>
                <a:gd name="T57" fmla="*/ 69 h 82"/>
                <a:gd name="T58" fmla="*/ 80 w 132"/>
                <a:gd name="T59" fmla="*/ 72 h 82"/>
                <a:gd name="T60" fmla="*/ 84 w 132"/>
                <a:gd name="T61" fmla="*/ 67 h 82"/>
                <a:gd name="T62" fmla="*/ 80 w 132"/>
                <a:gd name="T63" fmla="*/ 63 h 82"/>
                <a:gd name="T64" fmla="*/ 90 w 132"/>
                <a:gd name="T65" fmla="*/ 57 h 82"/>
                <a:gd name="T66" fmla="*/ 128 w 132"/>
                <a:gd name="T67" fmla="*/ 82 h 82"/>
                <a:gd name="T68" fmla="*/ 132 w 132"/>
                <a:gd name="T69" fmla="*/ 78 h 82"/>
                <a:gd name="T70" fmla="*/ 122 w 132"/>
                <a:gd name="T71" fmla="*/ 68 h 82"/>
                <a:gd name="T72" fmla="*/ 111 w 132"/>
                <a:gd name="T73" fmla="*/ 54 h 82"/>
                <a:gd name="T74" fmla="*/ 111 w 132"/>
                <a:gd name="T75" fmla="*/ 50 h 82"/>
                <a:gd name="T76" fmla="*/ 115 w 132"/>
                <a:gd name="T77" fmla="*/ 49 h 82"/>
                <a:gd name="T78" fmla="*/ 102 w 132"/>
                <a:gd name="T79" fmla="*/ 34 h 82"/>
                <a:gd name="T80" fmla="*/ 69 w 132"/>
                <a:gd name="T81" fmla="*/ 16 h 82"/>
                <a:gd name="T82" fmla="*/ 63 w 132"/>
                <a:gd name="T83" fmla="*/ 1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2" h="82">
                  <a:moveTo>
                    <a:pt x="63" y="14"/>
                  </a:moveTo>
                  <a:cubicBezTo>
                    <a:pt x="57" y="14"/>
                    <a:pt x="55" y="5"/>
                    <a:pt x="47" y="5"/>
                  </a:cubicBezTo>
                  <a:cubicBezTo>
                    <a:pt x="43" y="5"/>
                    <a:pt x="41" y="10"/>
                    <a:pt x="41" y="12"/>
                  </a:cubicBezTo>
                  <a:cubicBezTo>
                    <a:pt x="39" y="12"/>
                    <a:pt x="35" y="12"/>
                    <a:pt x="34" y="18"/>
                  </a:cubicBezTo>
                  <a:cubicBezTo>
                    <a:pt x="34" y="19"/>
                    <a:pt x="31" y="20"/>
                    <a:pt x="31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19"/>
                    <a:pt x="24" y="17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4"/>
                    <a:pt x="22" y="12"/>
                    <a:pt x="22" y="11"/>
                  </a:cubicBezTo>
                  <a:cubicBezTo>
                    <a:pt x="20" y="9"/>
                    <a:pt x="22" y="7"/>
                    <a:pt x="22" y="4"/>
                  </a:cubicBezTo>
                  <a:cubicBezTo>
                    <a:pt x="17" y="4"/>
                    <a:pt x="15" y="0"/>
                    <a:pt x="11" y="0"/>
                  </a:cubicBezTo>
                  <a:cubicBezTo>
                    <a:pt x="9" y="0"/>
                    <a:pt x="5" y="5"/>
                    <a:pt x="2" y="5"/>
                  </a:cubicBezTo>
                  <a:cubicBezTo>
                    <a:pt x="2" y="5"/>
                    <a:pt x="0" y="6"/>
                    <a:pt x="0" y="7"/>
                  </a:cubicBezTo>
                  <a:cubicBezTo>
                    <a:pt x="0" y="9"/>
                    <a:pt x="4" y="11"/>
                    <a:pt x="6" y="11"/>
                  </a:cubicBezTo>
                  <a:cubicBezTo>
                    <a:pt x="6" y="13"/>
                    <a:pt x="9" y="16"/>
                    <a:pt x="9" y="17"/>
                  </a:cubicBezTo>
                  <a:cubicBezTo>
                    <a:pt x="10" y="22"/>
                    <a:pt x="10" y="36"/>
                    <a:pt x="10" y="40"/>
                  </a:cubicBezTo>
                  <a:cubicBezTo>
                    <a:pt x="10" y="40"/>
                    <a:pt x="14" y="33"/>
                    <a:pt x="15" y="26"/>
                  </a:cubicBezTo>
                  <a:cubicBezTo>
                    <a:pt x="17" y="26"/>
                    <a:pt x="18" y="24"/>
                    <a:pt x="19" y="23"/>
                  </a:cubicBezTo>
                  <a:cubicBezTo>
                    <a:pt x="20" y="25"/>
                    <a:pt x="23" y="27"/>
                    <a:pt x="26" y="27"/>
                  </a:cubicBezTo>
                  <a:cubicBezTo>
                    <a:pt x="25" y="28"/>
                    <a:pt x="26" y="28"/>
                    <a:pt x="26" y="30"/>
                  </a:cubicBezTo>
                  <a:cubicBezTo>
                    <a:pt x="35" y="30"/>
                    <a:pt x="45" y="34"/>
                    <a:pt x="48" y="40"/>
                  </a:cubicBezTo>
                  <a:cubicBezTo>
                    <a:pt x="48" y="42"/>
                    <a:pt x="47" y="43"/>
                    <a:pt x="47" y="45"/>
                  </a:cubicBezTo>
                  <a:cubicBezTo>
                    <a:pt x="47" y="48"/>
                    <a:pt x="49" y="56"/>
                    <a:pt x="48" y="56"/>
                  </a:cubicBezTo>
                  <a:cubicBezTo>
                    <a:pt x="46" y="56"/>
                    <a:pt x="44" y="59"/>
                    <a:pt x="44" y="63"/>
                  </a:cubicBezTo>
                  <a:cubicBezTo>
                    <a:pt x="44" y="63"/>
                    <a:pt x="45" y="66"/>
                    <a:pt x="47" y="66"/>
                  </a:cubicBezTo>
                  <a:cubicBezTo>
                    <a:pt x="48" y="66"/>
                    <a:pt x="52" y="61"/>
                    <a:pt x="52" y="61"/>
                  </a:cubicBezTo>
                  <a:cubicBezTo>
                    <a:pt x="53" y="62"/>
                    <a:pt x="55" y="63"/>
                    <a:pt x="59" y="63"/>
                  </a:cubicBezTo>
                  <a:cubicBezTo>
                    <a:pt x="59" y="67"/>
                    <a:pt x="67" y="72"/>
                    <a:pt x="69" y="72"/>
                  </a:cubicBezTo>
                  <a:cubicBezTo>
                    <a:pt x="69" y="72"/>
                    <a:pt x="75" y="71"/>
                    <a:pt x="77" y="69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4" y="68"/>
                    <a:pt x="84" y="67"/>
                  </a:cubicBezTo>
                  <a:cubicBezTo>
                    <a:pt x="84" y="64"/>
                    <a:pt x="83" y="64"/>
                    <a:pt x="80" y="63"/>
                  </a:cubicBezTo>
                  <a:cubicBezTo>
                    <a:pt x="84" y="61"/>
                    <a:pt x="84" y="57"/>
                    <a:pt x="90" y="57"/>
                  </a:cubicBezTo>
                  <a:cubicBezTo>
                    <a:pt x="108" y="57"/>
                    <a:pt x="107" y="82"/>
                    <a:pt x="128" y="82"/>
                  </a:cubicBezTo>
                  <a:cubicBezTo>
                    <a:pt x="130" y="82"/>
                    <a:pt x="132" y="80"/>
                    <a:pt x="132" y="78"/>
                  </a:cubicBezTo>
                  <a:cubicBezTo>
                    <a:pt x="131" y="78"/>
                    <a:pt x="122" y="74"/>
                    <a:pt x="122" y="68"/>
                  </a:cubicBezTo>
                  <a:cubicBezTo>
                    <a:pt x="117" y="68"/>
                    <a:pt x="111" y="59"/>
                    <a:pt x="111" y="54"/>
                  </a:cubicBezTo>
                  <a:cubicBezTo>
                    <a:pt x="111" y="52"/>
                    <a:pt x="111" y="51"/>
                    <a:pt x="111" y="50"/>
                  </a:cubicBezTo>
                  <a:cubicBezTo>
                    <a:pt x="112" y="50"/>
                    <a:pt x="113" y="50"/>
                    <a:pt x="115" y="49"/>
                  </a:cubicBezTo>
                  <a:cubicBezTo>
                    <a:pt x="114" y="49"/>
                    <a:pt x="101" y="38"/>
                    <a:pt x="102" y="34"/>
                  </a:cubicBezTo>
                  <a:cubicBezTo>
                    <a:pt x="90" y="27"/>
                    <a:pt x="95" y="23"/>
                    <a:pt x="69" y="16"/>
                  </a:cubicBezTo>
                  <a:cubicBezTo>
                    <a:pt x="67" y="15"/>
                    <a:pt x="65" y="14"/>
                    <a:pt x="6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391"/>
            <p:cNvSpPr>
              <a:spLocks/>
            </p:cNvSpPr>
            <p:nvPr/>
          </p:nvSpPr>
          <p:spPr bwMode="auto">
            <a:xfrm>
              <a:off x="6135401" y="4097500"/>
              <a:ext cx="129598" cy="176058"/>
            </a:xfrm>
            <a:custGeom>
              <a:avLst/>
              <a:gdLst>
                <a:gd name="T0" fmla="*/ 25 w 45"/>
                <a:gd name="T1" fmla="*/ 58 h 61"/>
                <a:gd name="T2" fmla="*/ 31 w 45"/>
                <a:gd name="T3" fmla="*/ 60 h 61"/>
                <a:gd name="T4" fmla="*/ 31 w 45"/>
                <a:gd name="T5" fmla="*/ 51 h 61"/>
                <a:gd name="T6" fmla="*/ 25 w 45"/>
                <a:gd name="T7" fmla="*/ 48 h 61"/>
                <a:gd name="T8" fmla="*/ 27 w 45"/>
                <a:gd name="T9" fmla="*/ 41 h 61"/>
                <a:gd name="T10" fmla="*/ 26 w 45"/>
                <a:gd name="T11" fmla="*/ 25 h 61"/>
                <a:gd name="T12" fmla="*/ 33 w 45"/>
                <a:gd name="T13" fmla="*/ 28 h 61"/>
                <a:gd name="T14" fmla="*/ 32 w 45"/>
                <a:gd name="T15" fmla="*/ 20 h 61"/>
                <a:gd name="T16" fmla="*/ 21 w 45"/>
                <a:gd name="T17" fmla="*/ 21 h 61"/>
                <a:gd name="T18" fmla="*/ 16 w 45"/>
                <a:gd name="T19" fmla="*/ 26 h 61"/>
                <a:gd name="T20" fmla="*/ 10 w 45"/>
                <a:gd name="T21" fmla="*/ 18 h 61"/>
                <a:gd name="T22" fmla="*/ 19 w 45"/>
                <a:gd name="T23" fmla="*/ 8 h 61"/>
                <a:gd name="T24" fmla="*/ 35 w 45"/>
                <a:gd name="T25" fmla="*/ 14 h 61"/>
                <a:gd name="T26" fmla="*/ 45 w 45"/>
                <a:gd name="T27" fmla="*/ 0 h 61"/>
                <a:gd name="T28" fmla="*/ 33 w 45"/>
                <a:gd name="T29" fmla="*/ 7 h 61"/>
                <a:gd name="T30" fmla="*/ 23 w 45"/>
                <a:gd name="T31" fmla="*/ 4 h 61"/>
                <a:gd name="T32" fmla="*/ 8 w 45"/>
                <a:gd name="T33" fmla="*/ 13 h 61"/>
                <a:gd name="T34" fmla="*/ 4 w 45"/>
                <a:gd name="T35" fmla="*/ 24 h 61"/>
                <a:gd name="T36" fmla="*/ 0 w 45"/>
                <a:gd name="T37" fmla="*/ 41 h 61"/>
                <a:gd name="T38" fmla="*/ 5 w 45"/>
                <a:gd name="T39" fmla="*/ 44 h 61"/>
                <a:gd name="T40" fmla="*/ 3 w 45"/>
                <a:gd name="T41" fmla="*/ 61 h 61"/>
                <a:gd name="T42" fmla="*/ 12 w 45"/>
                <a:gd name="T43" fmla="*/ 54 h 61"/>
                <a:gd name="T44" fmla="*/ 10 w 45"/>
                <a:gd name="T45" fmla="*/ 42 h 61"/>
                <a:gd name="T46" fmla="*/ 16 w 45"/>
                <a:gd name="T47" fmla="*/ 37 h 61"/>
                <a:gd name="T48" fmla="*/ 25 w 45"/>
                <a:gd name="T49" fmla="*/ 5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61">
                  <a:moveTo>
                    <a:pt x="25" y="58"/>
                  </a:moveTo>
                  <a:cubicBezTo>
                    <a:pt x="28" y="58"/>
                    <a:pt x="28" y="60"/>
                    <a:pt x="31" y="60"/>
                  </a:cubicBezTo>
                  <a:cubicBezTo>
                    <a:pt x="31" y="55"/>
                    <a:pt x="31" y="56"/>
                    <a:pt x="31" y="51"/>
                  </a:cubicBezTo>
                  <a:cubicBezTo>
                    <a:pt x="28" y="51"/>
                    <a:pt x="25" y="51"/>
                    <a:pt x="25" y="48"/>
                  </a:cubicBezTo>
                  <a:cubicBezTo>
                    <a:pt x="25" y="46"/>
                    <a:pt x="27" y="44"/>
                    <a:pt x="27" y="41"/>
                  </a:cubicBezTo>
                  <a:cubicBezTo>
                    <a:pt x="27" y="37"/>
                    <a:pt x="23" y="25"/>
                    <a:pt x="26" y="25"/>
                  </a:cubicBezTo>
                  <a:cubicBezTo>
                    <a:pt x="29" y="25"/>
                    <a:pt x="30" y="27"/>
                    <a:pt x="33" y="28"/>
                  </a:cubicBezTo>
                  <a:cubicBezTo>
                    <a:pt x="33" y="25"/>
                    <a:pt x="32" y="23"/>
                    <a:pt x="32" y="20"/>
                  </a:cubicBezTo>
                  <a:cubicBezTo>
                    <a:pt x="28" y="23"/>
                    <a:pt x="24" y="20"/>
                    <a:pt x="21" y="21"/>
                  </a:cubicBezTo>
                  <a:cubicBezTo>
                    <a:pt x="19" y="22"/>
                    <a:pt x="18" y="25"/>
                    <a:pt x="16" y="26"/>
                  </a:cubicBezTo>
                  <a:cubicBezTo>
                    <a:pt x="15" y="25"/>
                    <a:pt x="10" y="18"/>
                    <a:pt x="10" y="18"/>
                  </a:cubicBezTo>
                  <a:cubicBezTo>
                    <a:pt x="11" y="15"/>
                    <a:pt x="14" y="8"/>
                    <a:pt x="19" y="8"/>
                  </a:cubicBezTo>
                  <a:cubicBezTo>
                    <a:pt x="22" y="8"/>
                    <a:pt x="31" y="14"/>
                    <a:pt x="35" y="14"/>
                  </a:cubicBezTo>
                  <a:cubicBezTo>
                    <a:pt x="39" y="14"/>
                    <a:pt x="45" y="1"/>
                    <a:pt x="45" y="0"/>
                  </a:cubicBezTo>
                  <a:cubicBezTo>
                    <a:pt x="41" y="1"/>
                    <a:pt x="40" y="7"/>
                    <a:pt x="33" y="7"/>
                  </a:cubicBezTo>
                  <a:cubicBezTo>
                    <a:pt x="29" y="7"/>
                    <a:pt x="28" y="6"/>
                    <a:pt x="23" y="4"/>
                  </a:cubicBezTo>
                  <a:cubicBezTo>
                    <a:pt x="14" y="2"/>
                    <a:pt x="11" y="6"/>
                    <a:pt x="8" y="13"/>
                  </a:cubicBezTo>
                  <a:cubicBezTo>
                    <a:pt x="7" y="17"/>
                    <a:pt x="9" y="24"/>
                    <a:pt x="4" y="24"/>
                  </a:cubicBezTo>
                  <a:cubicBezTo>
                    <a:pt x="4" y="31"/>
                    <a:pt x="4" y="36"/>
                    <a:pt x="0" y="41"/>
                  </a:cubicBezTo>
                  <a:cubicBezTo>
                    <a:pt x="1" y="42"/>
                    <a:pt x="3" y="43"/>
                    <a:pt x="5" y="44"/>
                  </a:cubicBezTo>
                  <a:cubicBezTo>
                    <a:pt x="5" y="44"/>
                    <a:pt x="3" y="60"/>
                    <a:pt x="3" y="61"/>
                  </a:cubicBezTo>
                  <a:cubicBezTo>
                    <a:pt x="3" y="61"/>
                    <a:pt x="11" y="58"/>
                    <a:pt x="12" y="54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11" y="37"/>
                    <a:pt x="16" y="37"/>
                  </a:cubicBezTo>
                  <a:cubicBezTo>
                    <a:pt x="16" y="43"/>
                    <a:pt x="19" y="58"/>
                    <a:pt x="25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392"/>
            <p:cNvSpPr>
              <a:spLocks/>
            </p:cNvSpPr>
            <p:nvPr/>
          </p:nvSpPr>
          <p:spPr bwMode="auto">
            <a:xfrm>
              <a:off x="6099945" y="3868870"/>
              <a:ext cx="44014" cy="66022"/>
            </a:xfrm>
            <a:custGeom>
              <a:avLst/>
              <a:gdLst>
                <a:gd name="T0" fmla="*/ 0 w 15"/>
                <a:gd name="T1" fmla="*/ 23 h 23"/>
                <a:gd name="T2" fmla="*/ 15 w 15"/>
                <a:gd name="T3" fmla="*/ 2 h 23"/>
                <a:gd name="T4" fmla="*/ 15 w 15"/>
                <a:gd name="T5" fmla="*/ 0 h 23"/>
                <a:gd name="T6" fmla="*/ 5 w 15"/>
                <a:gd name="T7" fmla="*/ 15 h 23"/>
                <a:gd name="T8" fmla="*/ 1 w 15"/>
                <a:gd name="T9" fmla="*/ 18 h 23"/>
                <a:gd name="T10" fmla="*/ 0 w 15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3">
                  <a:moveTo>
                    <a:pt x="0" y="23"/>
                  </a:moveTo>
                  <a:cubicBezTo>
                    <a:pt x="6" y="21"/>
                    <a:pt x="15" y="8"/>
                    <a:pt x="15" y="2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8" y="2"/>
                    <a:pt x="10" y="10"/>
                    <a:pt x="5" y="15"/>
                  </a:cubicBezTo>
                  <a:cubicBezTo>
                    <a:pt x="4" y="16"/>
                    <a:pt x="1" y="17"/>
                    <a:pt x="1" y="18"/>
                  </a:cubicBezTo>
                  <a:cubicBezTo>
                    <a:pt x="0" y="20"/>
                    <a:pt x="0" y="22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393"/>
            <p:cNvSpPr>
              <a:spLocks/>
            </p:cNvSpPr>
            <p:nvPr/>
          </p:nvSpPr>
          <p:spPr bwMode="auto">
            <a:xfrm>
              <a:off x="6198978" y="3889654"/>
              <a:ext cx="91697" cy="106368"/>
            </a:xfrm>
            <a:custGeom>
              <a:avLst/>
              <a:gdLst>
                <a:gd name="T0" fmla="*/ 0 w 32"/>
                <a:gd name="T1" fmla="*/ 22 h 37"/>
                <a:gd name="T2" fmla="*/ 2 w 32"/>
                <a:gd name="T3" fmla="*/ 27 h 37"/>
                <a:gd name="T4" fmla="*/ 5 w 32"/>
                <a:gd name="T5" fmla="*/ 22 h 37"/>
                <a:gd name="T6" fmla="*/ 11 w 32"/>
                <a:gd name="T7" fmla="*/ 22 h 37"/>
                <a:gd name="T8" fmla="*/ 12 w 32"/>
                <a:gd name="T9" fmla="*/ 28 h 37"/>
                <a:gd name="T10" fmla="*/ 17 w 32"/>
                <a:gd name="T11" fmla="*/ 37 h 37"/>
                <a:gd name="T12" fmla="*/ 23 w 32"/>
                <a:gd name="T13" fmla="*/ 37 h 37"/>
                <a:gd name="T14" fmla="*/ 30 w 32"/>
                <a:gd name="T15" fmla="*/ 27 h 37"/>
                <a:gd name="T16" fmla="*/ 30 w 32"/>
                <a:gd name="T17" fmla="*/ 33 h 37"/>
                <a:gd name="T18" fmla="*/ 32 w 32"/>
                <a:gd name="T19" fmla="*/ 26 h 37"/>
                <a:gd name="T20" fmla="*/ 30 w 32"/>
                <a:gd name="T21" fmla="*/ 10 h 37"/>
                <a:gd name="T22" fmla="*/ 27 w 32"/>
                <a:gd name="T23" fmla="*/ 3 h 37"/>
                <a:gd name="T24" fmla="*/ 24 w 32"/>
                <a:gd name="T25" fmla="*/ 0 h 37"/>
                <a:gd name="T26" fmla="*/ 14 w 32"/>
                <a:gd name="T27" fmla="*/ 16 h 37"/>
                <a:gd name="T28" fmla="*/ 11 w 32"/>
                <a:gd name="T29" fmla="*/ 12 h 37"/>
                <a:gd name="T30" fmla="*/ 0 w 32"/>
                <a:gd name="T31" fmla="*/ 18 h 37"/>
                <a:gd name="T32" fmla="*/ 0 w 32"/>
                <a:gd name="T33" fmla="*/ 2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37">
                  <a:moveTo>
                    <a:pt x="0" y="22"/>
                  </a:moveTo>
                  <a:cubicBezTo>
                    <a:pt x="0" y="24"/>
                    <a:pt x="1" y="25"/>
                    <a:pt x="2" y="27"/>
                  </a:cubicBezTo>
                  <a:cubicBezTo>
                    <a:pt x="2" y="25"/>
                    <a:pt x="3" y="22"/>
                    <a:pt x="5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4" y="26"/>
                    <a:pt x="12" y="28"/>
                  </a:cubicBezTo>
                  <a:cubicBezTo>
                    <a:pt x="14" y="30"/>
                    <a:pt x="14" y="34"/>
                    <a:pt x="17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3"/>
                    <a:pt x="28" y="27"/>
                    <a:pt x="30" y="27"/>
                  </a:cubicBezTo>
                  <a:cubicBezTo>
                    <a:pt x="30" y="27"/>
                    <a:pt x="28" y="31"/>
                    <a:pt x="30" y="33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2"/>
                    <a:pt x="28" y="13"/>
                    <a:pt x="30" y="10"/>
                  </a:cubicBezTo>
                  <a:cubicBezTo>
                    <a:pt x="29" y="10"/>
                    <a:pt x="27" y="5"/>
                    <a:pt x="27" y="3"/>
                  </a:cubicBezTo>
                  <a:cubicBezTo>
                    <a:pt x="26" y="3"/>
                    <a:pt x="24" y="2"/>
                    <a:pt x="24" y="0"/>
                  </a:cubicBezTo>
                  <a:cubicBezTo>
                    <a:pt x="22" y="5"/>
                    <a:pt x="19" y="16"/>
                    <a:pt x="14" y="16"/>
                  </a:cubicBezTo>
                  <a:cubicBezTo>
                    <a:pt x="13" y="16"/>
                    <a:pt x="11" y="14"/>
                    <a:pt x="11" y="12"/>
                  </a:cubicBezTo>
                  <a:cubicBezTo>
                    <a:pt x="11" y="12"/>
                    <a:pt x="6" y="18"/>
                    <a:pt x="0" y="18"/>
                  </a:cubicBezTo>
                  <a:cubicBezTo>
                    <a:pt x="0" y="20"/>
                    <a:pt x="0" y="21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394"/>
            <p:cNvSpPr>
              <a:spLocks/>
            </p:cNvSpPr>
            <p:nvPr/>
          </p:nvSpPr>
          <p:spPr bwMode="auto">
            <a:xfrm>
              <a:off x="6190419" y="3854198"/>
              <a:ext cx="14671" cy="25675"/>
            </a:xfrm>
            <a:custGeom>
              <a:avLst/>
              <a:gdLst>
                <a:gd name="T0" fmla="*/ 3 w 5"/>
                <a:gd name="T1" fmla="*/ 9 h 9"/>
                <a:gd name="T2" fmla="*/ 5 w 5"/>
                <a:gd name="T3" fmla="*/ 5 h 9"/>
                <a:gd name="T4" fmla="*/ 5 w 5"/>
                <a:gd name="T5" fmla="*/ 0 h 9"/>
                <a:gd name="T6" fmla="*/ 0 w 5"/>
                <a:gd name="T7" fmla="*/ 1 h 9"/>
                <a:gd name="T8" fmla="*/ 3 w 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3" y="9"/>
                  </a:moveTo>
                  <a:cubicBezTo>
                    <a:pt x="4" y="9"/>
                    <a:pt x="5" y="7"/>
                    <a:pt x="5" y="5"/>
                  </a:cubicBezTo>
                  <a:cubicBezTo>
                    <a:pt x="5" y="4"/>
                    <a:pt x="5" y="2"/>
                    <a:pt x="5" y="0"/>
                  </a:cubicBezTo>
                  <a:cubicBezTo>
                    <a:pt x="4" y="0"/>
                    <a:pt x="2" y="1"/>
                    <a:pt x="0" y="1"/>
                  </a:cubicBezTo>
                  <a:cubicBezTo>
                    <a:pt x="0" y="5"/>
                    <a:pt x="0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395"/>
            <p:cNvSpPr>
              <a:spLocks/>
            </p:cNvSpPr>
            <p:nvPr/>
          </p:nvSpPr>
          <p:spPr bwMode="auto">
            <a:xfrm>
              <a:off x="6129288" y="3686699"/>
              <a:ext cx="55018" cy="118594"/>
            </a:xfrm>
            <a:custGeom>
              <a:avLst/>
              <a:gdLst>
                <a:gd name="T0" fmla="*/ 0 w 19"/>
                <a:gd name="T1" fmla="*/ 22 h 41"/>
                <a:gd name="T2" fmla="*/ 8 w 19"/>
                <a:gd name="T3" fmla="*/ 38 h 41"/>
                <a:gd name="T4" fmla="*/ 13 w 19"/>
                <a:gd name="T5" fmla="*/ 41 h 41"/>
                <a:gd name="T6" fmla="*/ 17 w 19"/>
                <a:gd name="T7" fmla="*/ 40 h 41"/>
                <a:gd name="T8" fmla="*/ 17 w 19"/>
                <a:gd name="T9" fmla="*/ 30 h 41"/>
                <a:gd name="T10" fmla="*/ 13 w 19"/>
                <a:gd name="T11" fmla="*/ 30 h 41"/>
                <a:gd name="T12" fmla="*/ 13 w 19"/>
                <a:gd name="T13" fmla="*/ 24 h 41"/>
                <a:gd name="T14" fmla="*/ 19 w 19"/>
                <a:gd name="T15" fmla="*/ 14 h 41"/>
                <a:gd name="T16" fmla="*/ 14 w 19"/>
                <a:gd name="T17" fmla="*/ 2 h 41"/>
                <a:gd name="T18" fmla="*/ 12 w 19"/>
                <a:gd name="T19" fmla="*/ 4 h 41"/>
                <a:gd name="T20" fmla="*/ 7 w 19"/>
                <a:gd name="T21" fmla="*/ 0 h 41"/>
                <a:gd name="T22" fmla="*/ 4 w 19"/>
                <a:gd name="T23" fmla="*/ 0 h 41"/>
                <a:gd name="T24" fmla="*/ 0 w 19"/>
                <a:gd name="T25" fmla="*/ 18 h 41"/>
                <a:gd name="T26" fmla="*/ 0 w 19"/>
                <a:gd name="T27" fmla="*/ 2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41">
                  <a:moveTo>
                    <a:pt x="0" y="22"/>
                  </a:moveTo>
                  <a:cubicBezTo>
                    <a:pt x="0" y="28"/>
                    <a:pt x="9" y="37"/>
                    <a:pt x="8" y="38"/>
                  </a:cubicBezTo>
                  <a:cubicBezTo>
                    <a:pt x="9" y="40"/>
                    <a:pt x="9" y="41"/>
                    <a:pt x="13" y="41"/>
                  </a:cubicBezTo>
                  <a:cubicBezTo>
                    <a:pt x="15" y="41"/>
                    <a:pt x="17" y="40"/>
                    <a:pt x="17" y="40"/>
                  </a:cubicBezTo>
                  <a:cubicBezTo>
                    <a:pt x="16" y="36"/>
                    <a:pt x="17" y="34"/>
                    <a:pt x="17" y="30"/>
                  </a:cubicBezTo>
                  <a:cubicBezTo>
                    <a:pt x="17" y="30"/>
                    <a:pt x="15" y="30"/>
                    <a:pt x="13" y="30"/>
                  </a:cubicBezTo>
                  <a:cubicBezTo>
                    <a:pt x="15" y="28"/>
                    <a:pt x="13" y="28"/>
                    <a:pt x="13" y="24"/>
                  </a:cubicBezTo>
                  <a:cubicBezTo>
                    <a:pt x="13" y="22"/>
                    <a:pt x="18" y="18"/>
                    <a:pt x="19" y="14"/>
                  </a:cubicBezTo>
                  <a:cubicBezTo>
                    <a:pt x="17" y="13"/>
                    <a:pt x="14" y="5"/>
                    <a:pt x="14" y="2"/>
                  </a:cubicBezTo>
                  <a:cubicBezTo>
                    <a:pt x="13" y="3"/>
                    <a:pt x="13" y="4"/>
                    <a:pt x="12" y="4"/>
                  </a:cubicBezTo>
                  <a:cubicBezTo>
                    <a:pt x="11" y="4"/>
                    <a:pt x="8" y="2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3"/>
                    <a:pt x="0" y="18"/>
                    <a:pt x="0" y="18"/>
                  </a:cubicBezTo>
                  <a:cubicBezTo>
                    <a:pt x="0" y="19"/>
                    <a:pt x="0" y="20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396"/>
            <p:cNvSpPr>
              <a:spLocks/>
            </p:cNvSpPr>
            <p:nvPr/>
          </p:nvSpPr>
          <p:spPr bwMode="auto">
            <a:xfrm>
              <a:off x="5895767" y="3654911"/>
              <a:ext cx="46460" cy="44014"/>
            </a:xfrm>
            <a:custGeom>
              <a:avLst/>
              <a:gdLst>
                <a:gd name="T0" fmla="*/ 0 w 16"/>
                <a:gd name="T1" fmla="*/ 8 h 15"/>
                <a:gd name="T2" fmla="*/ 1 w 16"/>
                <a:gd name="T3" fmla="*/ 8 h 15"/>
                <a:gd name="T4" fmla="*/ 7 w 16"/>
                <a:gd name="T5" fmla="*/ 15 h 15"/>
                <a:gd name="T6" fmla="*/ 16 w 16"/>
                <a:gd name="T7" fmla="*/ 4 h 15"/>
                <a:gd name="T8" fmla="*/ 13 w 16"/>
                <a:gd name="T9" fmla="*/ 0 h 15"/>
                <a:gd name="T10" fmla="*/ 5 w 16"/>
                <a:gd name="T11" fmla="*/ 0 h 15"/>
                <a:gd name="T12" fmla="*/ 0 w 16"/>
                <a:gd name="T13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5">
                  <a:moveTo>
                    <a:pt x="0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12"/>
                    <a:pt x="3" y="15"/>
                    <a:pt x="7" y="15"/>
                  </a:cubicBezTo>
                  <a:cubicBezTo>
                    <a:pt x="12" y="15"/>
                    <a:pt x="16" y="9"/>
                    <a:pt x="16" y="4"/>
                  </a:cubicBezTo>
                  <a:cubicBezTo>
                    <a:pt x="16" y="3"/>
                    <a:pt x="14" y="2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2"/>
                    <a:pt x="1" y="5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397"/>
            <p:cNvSpPr>
              <a:spLocks/>
            </p:cNvSpPr>
            <p:nvPr/>
          </p:nvSpPr>
          <p:spPr bwMode="auto">
            <a:xfrm>
              <a:off x="6103613" y="3531426"/>
              <a:ext cx="31788" cy="66022"/>
            </a:xfrm>
            <a:custGeom>
              <a:avLst/>
              <a:gdLst>
                <a:gd name="T0" fmla="*/ 3 w 11"/>
                <a:gd name="T1" fmla="*/ 8 h 23"/>
                <a:gd name="T2" fmla="*/ 0 w 11"/>
                <a:gd name="T3" fmla="*/ 8 h 23"/>
                <a:gd name="T4" fmla="*/ 0 w 11"/>
                <a:gd name="T5" fmla="*/ 14 h 23"/>
                <a:gd name="T6" fmla="*/ 5 w 11"/>
                <a:gd name="T7" fmla="*/ 23 h 23"/>
                <a:gd name="T8" fmla="*/ 11 w 11"/>
                <a:gd name="T9" fmla="*/ 14 h 23"/>
                <a:gd name="T10" fmla="*/ 11 w 11"/>
                <a:gd name="T11" fmla="*/ 1 h 23"/>
                <a:gd name="T12" fmla="*/ 3 w 11"/>
                <a:gd name="T13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3">
                  <a:moveTo>
                    <a:pt x="3" y="8"/>
                  </a:moveTo>
                  <a:cubicBezTo>
                    <a:pt x="2" y="8"/>
                    <a:pt x="1" y="8"/>
                    <a:pt x="0" y="8"/>
                  </a:cubicBezTo>
                  <a:cubicBezTo>
                    <a:pt x="0" y="9"/>
                    <a:pt x="0" y="11"/>
                    <a:pt x="0" y="14"/>
                  </a:cubicBezTo>
                  <a:cubicBezTo>
                    <a:pt x="0" y="18"/>
                    <a:pt x="2" y="23"/>
                    <a:pt x="5" y="23"/>
                  </a:cubicBezTo>
                  <a:cubicBezTo>
                    <a:pt x="9" y="23"/>
                    <a:pt x="11" y="19"/>
                    <a:pt x="11" y="14"/>
                  </a:cubicBezTo>
                  <a:cubicBezTo>
                    <a:pt x="11" y="11"/>
                    <a:pt x="11" y="7"/>
                    <a:pt x="11" y="1"/>
                  </a:cubicBezTo>
                  <a:cubicBezTo>
                    <a:pt x="6" y="1"/>
                    <a:pt x="3" y="0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398"/>
            <p:cNvSpPr>
              <a:spLocks/>
            </p:cNvSpPr>
            <p:nvPr/>
          </p:nvSpPr>
          <p:spPr bwMode="auto">
            <a:xfrm>
              <a:off x="5863979" y="4282116"/>
              <a:ext cx="201733" cy="72135"/>
            </a:xfrm>
            <a:custGeom>
              <a:avLst/>
              <a:gdLst>
                <a:gd name="T0" fmla="*/ 50 w 70"/>
                <a:gd name="T1" fmla="*/ 23 h 25"/>
                <a:gd name="T2" fmla="*/ 53 w 70"/>
                <a:gd name="T3" fmla="*/ 20 h 25"/>
                <a:gd name="T4" fmla="*/ 57 w 70"/>
                <a:gd name="T5" fmla="*/ 23 h 25"/>
                <a:gd name="T6" fmla="*/ 68 w 70"/>
                <a:gd name="T7" fmla="*/ 25 h 25"/>
                <a:gd name="T8" fmla="*/ 70 w 70"/>
                <a:gd name="T9" fmla="*/ 22 h 25"/>
                <a:gd name="T10" fmla="*/ 67 w 70"/>
                <a:gd name="T11" fmla="*/ 17 h 25"/>
                <a:gd name="T12" fmla="*/ 60 w 70"/>
                <a:gd name="T13" fmla="*/ 14 h 25"/>
                <a:gd name="T14" fmla="*/ 42 w 70"/>
                <a:gd name="T15" fmla="*/ 4 h 25"/>
                <a:gd name="T16" fmla="*/ 37 w 70"/>
                <a:gd name="T17" fmla="*/ 4 h 25"/>
                <a:gd name="T18" fmla="*/ 21 w 70"/>
                <a:gd name="T19" fmla="*/ 3 h 25"/>
                <a:gd name="T20" fmla="*/ 12 w 70"/>
                <a:gd name="T21" fmla="*/ 0 h 25"/>
                <a:gd name="T22" fmla="*/ 7 w 70"/>
                <a:gd name="T23" fmla="*/ 0 h 25"/>
                <a:gd name="T24" fmla="*/ 0 w 70"/>
                <a:gd name="T25" fmla="*/ 7 h 25"/>
                <a:gd name="T26" fmla="*/ 10 w 70"/>
                <a:gd name="T27" fmla="*/ 13 h 25"/>
                <a:gd name="T28" fmla="*/ 18 w 70"/>
                <a:gd name="T29" fmla="*/ 15 h 25"/>
                <a:gd name="T30" fmla="*/ 23 w 70"/>
                <a:gd name="T31" fmla="*/ 15 h 25"/>
                <a:gd name="T32" fmla="*/ 32 w 70"/>
                <a:gd name="T33" fmla="*/ 17 h 25"/>
                <a:gd name="T34" fmla="*/ 50 w 70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" h="25">
                  <a:moveTo>
                    <a:pt x="50" y="23"/>
                  </a:moveTo>
                  <a:cubicBezTo>
                    <a:pt x="52" y="23"/>
                    <a:pt x="52" y="20"/>
                    <a:pt x="53" y="20"/>
                  </a:cubicBezTo>
                  <a:cubicBezTo>
                    <a:pt x="55" y="20"/>
                    <a:pt x="56" y="23"/>
                    <a:pt x="57" y="23"/>
                  </a:cubicBezTo>
                  <a:cubicBezTo>
                    <a:pt x="61" y="23"/>
                    <a:pt x="68" y="25"/>
                    <a:pt x="68" y="25"/>
                  </a:cubicBezTo>
                  <a:cubicBezTo>
                    <a:pt x="69" y="25"/>
                    <a:pt x="70" y="23"/>
                    <a:pt x="70" y="22"/>
                  </a:cubicBezTo>
                  <a:cubicBezTo>
                    <a:pt x="70" y="19"/>
                    <a:pt x="68" y="19"/>
                    <a:pt x="67" y="17"/>
                  </a:cubicBezTo>
                  <a:cubicBezTo>
                    <a:pt x="66" y="18"/>
                    <a:pt x="60" y="14"/>
                    <a:pt x="60" y="14"/>
                  </a:cubicBezTo>
                  <a:cubicBezTo>
                    <a:pt x="52" y="16"/>
                    <a:pt x="49" y="4"/>
                    <a:pt x="42" y="4"/>
                  </a:cubicBezTo>
                  <a:cubicBezTo>
                    <a:pt x="40" y="4"/>
                    <a:pt x="40" y="6"/>
                    <a:pt x="37" y="4"/>
                  </a:cubicBezTo>
                  <a:cubicBezTo>
                    <a:pt x="36" y="7"/>
                    <a:pt x="21" y="6"/>
                    <a:pt x="21" y="3"/>
                  </a:cubicBezTo>
                  <a:cubicBezTo>
                    <a:pt x="19" y="3"/>
                    <a:pt x="12" y="2"/>
                    <a:pt x="12" y="0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3" y="0"/>
                    <a:pt x="5" y="6"/>
                    <a:pt x="0" y="7"/>
                  </a:cubicBezTo>
                  <a:cubicBezTo>
                    <a:pt x="3" y="9"/>
                    <a:pt x="7" y="13"/>
                    <a:pt x="10" y="13"/>
                  </a:cubicBezTo>
                  <a:cubicBezTo>
                    <a:pt x="10" y="13"/>
                    <a:pt x="17" y="15"/>
                    <a:pt x="18" y="15"/>
                  </a:cubicBezTo>
                  <a:cubicBezTo>
                    <a:pt x="18" y="15"/>
                    <a:pt x="21" y="15"/>
                    <a:pt x="23" y="15"/>
                  </a:cubicBezTo>
                  <a:cubicBezTo>
                    <a:pt x="27" y="15"/>
                    <a:pt x="28" y="17"/>
                    <a:pt x="32" y="17"/>
                  </a:cubicBezTo>
                  <a:cubicBezTo>
                    <a:pt x="32" y="18"/>
                    <a:pt x="48" y="23"/>
                    <a:pt x="5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400"/>
            <p:cNvSpPr>
              <a:spLocks/>
            </p:cNvSpPr>
            <p:nvPr/>
          </p:nvSpPr>
          <p:spPr bwMode="auto">
            <a:xfrm>
              <a:off x="6152518" y="2829640"/>
              <a:ext cx="158941" cy="204178"/>
            </a:xfrm>
            <a:custGeom>
              <a:avLst/>
              <a:gdLst>
                <a:gd name="T0" fmla="*/ 50 w 55"/>
                <a:gd name="T1" fmla="*/ 47 h 71"/>
                <a:gd name="T2" fmla="*/ 30 w 55"/>
                <a:gd name="T3" fmla="*/ 30 h 71"/>
                <a:gd name="T4" fmla="*/ 18 w 55"/>
                <a:gd name="T5" fmla="*/ 16 h 71"/>
                <a:gd name="T6" fmla="*/ 5 w 55"/>
                <a:gd name="T7" fmla="*/ 1 h 71"/>
                <a:gd name="T8" fmla="*/ 0 w 55"/>
                <a:gd name="T9" fmla="*/ 0 h 71"/>
                <a:gd name="T10" fmla="*/ 4 w 55"/>
                <a:gd name="T11" fmla="*/ 8 h 71"/>
                <a:gd name="T12" fmla="*/ 21 w 55"/>
                <a:gd name="T13" fmla="*/ 29 h 71"/>
                <a:gd name="T14" fmla="*/ 30 w 55"/>
                <a:gd name="T15" fmla="*/ 41 h 71"/>
                <a:gd name="T16" fmla="*/ 37 w 55"/>
                <a:gd name="T17" fmla="*/ 50 h 71"/>
                <a:gd name="T18" fmla="*/ 41 w 55"/>
                <a:gd name="T19" fmla="*/ 59 h 71"/>
                <a:gd name="T20" fmla="*/ 48 w 55"/>
                <a:gd name="T21" fmla="*/ 71 h 71"/>
                <a:gd name="T22" fmla="*/ 48 w 55"/>
                <a:gd name="T23" fmla="*/ 64 h 71"/>
                <a:gd name="T24" fmla="*/ 51 w 55"/>
                <a:gd name="T25" fmla="*/ 64 h 71"/>
                <a:gd name="T26" fmla="*/ 55 w 55"/>
                <a:gd name="T27" fmla="*/ 66 h 71"/>
                <a:gd name="T28" fmla="*/ 38 w 55"/>
                <a:gd name="T29" fmla="*/ 41 h 71"/>
                <a:gd name="T30" fmla="*/ 40 w 55"/>
                <a:gd name="T31" fmla="*/ 40 h 71"/>
                <a:gd name="T32" fmla="*/ 50 w 55"/>
                <a:gd name="T33" fmla="*/ 4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71">
                  <a:moveTo>
                    <a:pt x="50" y="47"/>
                  </a:moveTo>
                  <a:cubicBezTo>
                    <a:pt x="46" y="40"/>
                    <a:pt x="35" y="36"/>
                    <a:pt x="30" y="30"/>
                  </a:cubicBezTo>
                  <a:cubicBezTo>
                    <a:pt x="26" y="26"/>
                    <a:pt x="22" y="21"/>
                    <a:pt x="18" y="16"/>
                  </a:cubicBezTo>
                  <a:cubicBezTo>
                    <a:pt x="14" y="13"/>
                    <a:pt x="14" y="11"/>
                    <a:pt x="5" y="1"/>
                  </a:cubicBezTo>
                  <a:cubicBezTo>
                    <a:pt x="3" y="1"/>
                    <a:pt x="1" y="0"/>
                    <a:pt x="0" y="0"/>
                  </a:cubicBezTo>
                  <a:cubicBezTo>
                    <a:pt x="1" y="4"/>
                    <a:pt x="4" y="4"/>
                    <a:pt x="4" y="8"/>
                  </a:cubicBezTo>
                  <a:cubicBezTo>
                    <a:pt x="4" y="19"/>
                    <a:pt x="17" y="19"/>
                    <a:pt x="21" y="29"/>
                  </a:cubicBezTo>
                  <a:cubicBezTo>
                    <a:pt x="22" y="32"/>
                    <a:pt x="30" y="39"/>
                    <a:pt x="30" y="41"/>
                  </a:cubicBezTo>
                  <a:cubicBezTo>
                    <a:pt x="30" y="43"/>
                    <a:pt x="33" y="49"/>
                    <a:pt x="37" y="50"/>
                  </a:cubicBezTo>
                  <a:cubicBezTo>
                    <a:pt x="37" y="53"/>
                    <a:pt x="41" y="58"/>
                    <a:pt x="41" y="59"/>
                  </a:cubicBezTo>
                  <a:cubicBezTo>
                    <a:pt x="41" y="62"/>
                    <a:pt x="47" y="65"/>
                    <a:pt x="48" y="71"/>
                  </a:cubicBezTo>
                  <a:cubicBezTo>
                    <a:pt x="48" y="69"/>
                    <a:pt x="48" y="66"/>
                    <a:pt x="48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2" y="65"/>
                    <a:pt x="54" y="65"/>
                    <a:pt x="55" y="66"/>
                  </a:cubicBezTo>
                  <a:cubicBezTo>
                    <a:pt x="51" y="57"/>
                    <a:pt x="38" y="56"/>
                    <a:pt x="38" y="41"/>
                  </a:cubicBezTo>
                  <a:cubicBezTo>
                    <a:pt x="38" y="41"/>
                    <a:pt x="39" y="40"/>
                    <a:pt x="40" y="40"/>
                  </a:cubicBezTo>
                  <a:cubicBezTo>
                    <a:pt x="42" y="42"/>
                    <a:pt x="47" y="46"/>
                    <a:pt x="50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401"/>
            <p:cNvSpPr>
              <a:spLocks/>
            </p:cNvSpPr>
            <p:nvPr/>
          </p:nvSpPr>
          <p:spPr bwMode="auto">
            <a:xfrm>
              <a:off x="6294342" y="3039931"/>
              <a:ext cx="110036" cy="92919"/>
            </a:xfrm>
            <a:custGeom>
              <a:avLst/>
              <a:gdLst>
                <a:gd name="T0" fmla="*/ 38 w 38"/>
                <a:gd name="T1" fmla="*/ 18 h 32"/>
                <a:gd name="T2" fmla="*/ 29 w 38"/>
                <a:gd name="T3" fmla="*/ 9 h 32"/>
                <a:gd name="T4" fmla="*/ 27 w 38"/>
                <a:gd name="T5" fmla="*/ 13 h 32"/>
                <a:gd name="T6" fmla="*/ 12 w 38"/>
                <a:gd name="T7" fmla="*/ 8 h 32"/>
                <a:gd name="T8" fmla="*/ 3 w 38"/>
                <a:gd name="T9" fmla="*/ 0 h 32"/>
                <a:gd name="T10" fmla="*/ 0 w 38"/>
                <a:gd name="T11" fmla="*/ 1 h 32"/>
                <a:gd name="T12" fmla="*/ 5 w 38"/>
                <a:gd name="T13" fmla="*/ 5 h 32"/>
                <a:gd name="T14" fmla="*/ 7 w 38"/>
                <a:gd name="T15" fmla="*/ 13 h 32"/>
                <a:gd name="T16" fmla="*/ 7 w 38"/>
                <a:gd name="T17" fmla="*/ 16 h 32"/>
                <a:gd name="T18" fmla="*/ 9 w 38"/>
                <a:gd name="T19" fmla="*/ 16 h 32"/>
                <a:gd name="T20" fmla="*/ 9 w 38"/>
                <a:gd name="T21" fmla="*/ 20 h 32"/>
                <a:gd name="T22" fmla="*/ 3 w 38"/>
                <a:gd name="T23" fmla="*/ 24 h 32"/>
                <a:gd name="T24" fmla="*/ 9 w 38"/>
                <a:gd name="T25" fmla="*/ 31 h 32"/>
                <a:gd name="T26" fmla="*/ 7 w 38"/>
                <a:gd name="T27" fmla="*/ 32 h 32"/>
                <a:gd name="T28" fmla="*/ 9 w 38"/>
                <a:gd name="T29" fmla="*/ 32 h 32"/>
                <a:gd name="T30" fmla="*/ 15 w 38"/>
                <a:gd name="T31" fmla="*/ 29 h 32"/>
                <a:gd name="T32" fmla="*/ 9 w 38"/>
                <a:gd name="T33" fmla="*/ 25 h 32"/>
                <a:gd name="T34" fmla="*/ 16 w 38"/>
                <a:gd name="T35" fmla="*/ 23 h 32"/>
                <a:gd name="T36" fmla="*/ 28 w 38"/>
                <a:gd name="T37" fmla="*/ 27 h 32"/>
                <a:gd name="T38" fmla="*/ 29 w 38"/>
                <a:gd name="T39" fmla="*/ 21 h 32"/>
                <a:gd name="T40" fmla="*/ 38 w 38"/>
                <a:gd name="T41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8" h="32">
                  <a:moveTo>
                    <a:pt x="38" y="18"/>
                  </a:moveTo>
                  <a:cubicBezTo>
                    <a:pt x="34" y="16"/>
                    <a:pt x="32" y="14"/>
                    <a:pt x="29" y="9"/>
                  </a:cubicBezTo>
                  <a:cubicBezTo>
                    <a:pt x="29" y="10"/>
                    <a:pt x="27" y="12"/>
                    <a:pt x="27" y="13"/>
                  </a:cubicBezTo>
                  <a:cubicBezTo>
                    <a:pt x="22" y="11"/>
                    <a:pt x="18" y="10"/>
                    <a:pt x="12" y="8"/>
                  </a:cubicBezTo>
                  <a:cubicBezTo>
                    <a:pt x="10" y="7"/>
                    <a:pt x="5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3"/>
                    <a:pt x="1" y="5"/>
                    <a:pt x="5" y="5"/>
                  </a:cubicBezTo>
                  <a:cubicBezTo>
                    <a:pt x="5" y="8"/>
                    <a:pt x="7" y="10"/>
                    <a:pt x="7" y="13"/>
                  </a:cubicBezTo>
                  <a:cubicBezTo>
                    <a:pt x="7" y="14"/>
                    <a:pt x="7" y="15"/>
                    <a:pt x="7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8"/>
                    <a:pt x="9" y="19"/>
                    <a:pt x="9" y="20"/>
                  </a:cubicBezTo>
                  <a:cubicBezTo>
                    <a:pt x="7" y="20"/>
                    <a:pt x="3" y="21"/>
                    <a:pt x="3" y="24"/>
                  </a:cubicBezTo>
                  <a:cubicBezTo>
                    <a:pt x="3" y="27"/>
                    <a:pt x="7" y="28"/>
                    <a:pt x="9" y="31"/>
                  </a:cubicBezTo>
                  <a:cubicBezTo>
                    <a:pt x="9" y="31"/>
                    <a:pt x="7" y="32"/>
                    <a:pt x="7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12" y="32"/>
                    <a:pt x="13" y="32"/>
                    <a:pt x="15" y="29"/>
                  </a:cubicBezTo>
                  <a:cubicBezTo>
                    <a:pt x="13" y="28"/>
                    <a:pt x="11" y="27"/>
                    <a:pt x="9" y="25"/>
                  </a:cubicBezTo>
                  <a:cubicBezTo>
                    <a:pt x="12" y="25"/>
                    <a:pt x="13" y="23"/>
                    <a:pt x="16" y="23"/>
                  </a:cubicBezTo>
                  <a:cubicBezTo>
                    <a:pt x="20" y="23"/>
                    <a:pt x="21" y="27"/>
                    <a:pt x="28" y="27"/>
                  </a:cubicBezTo>
                  <a:cubicBezTo>
                    <a:pt x="27" y="25"/>
                    <a:pt x="29" y="23"/>
                    <a:pt x="29" y="21"/>
                  </a:cubicBezTo>
                  <a:cubicBezTo>
                    <a:pt x="32" y="21"/>
                    <a:pt x="34" y="19"/>
                    <a:pt x="3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402"/>
            <p:cNvSpPr>
              <a:spLocks/>
            </p:cNvSpPr>
            <p:nvPr/>
          </p:nvSpPr>
          <p:spPr bwMode="auto">
            <a:xfrm>
              <a:off x="6267445" y="3311354"/>
              <a:ext cx="41569" cy="34233"/>
            </a:xfrm>
            <a:custGeom>
              <a:avLst/>
              <a:gdLst>
                <a:gd name="T0" fmla="*/ 9 w 14"/>
                <a:gd name="T1" fmla="*/ 6 h 12"/>
                <a:gd name="T2" fmla="*/ 14 w 14"/>
                <a:gd name="T3" fmla="*/ 3 h 12"/>
                <a:gd name="T4" fmla="*/ 14 w 14"/>
                <a:gd name="T5" fmla="*/ 0 h 12"/>
                <a:gd name="T6" fmla="*/ 9 w 14"/>
                <a:gd name="T7" fmla="*/ 0 h 12"/>
                <a:gd name="T8" fmla="*/ 6 w 14"/>
                <a:gd name="T9" fmla="*/ 2 h 12"/>
                <a:gd name="T10" fmla="*/ 3 w 14"/>
                <a:gd name="T11" fmla="*/ 2 h 12"/>
                <a:gd name="T12" fmla="*/ 0 w 14"/>
                <a:gd name="T13" fmla="*/ 6 h 12"/>
                <a:gd name="T14" fmla="*/ 7 w 14"/>
                <a:gd name="T15" fmla="*/ 12 h 12"/>
                <a:gd name="T16" fmla="*/ 9 w 14"/>
                <a:gd name="T17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2">
                  <a:moveTo>
                    <a:pt x="9" y="6"/>
                  </a:moveTo>
                  <a:cubicBezTo>
                    <a:pt x="10" y="5"/>
                    <a:pt x="14" y="7"/>
                    <a:pt x="14" y="3"/>
                  </a:cubicBezTo>
                  <a:cubicBezTo>
                    <a:pt x="14" y="2"/>
                    <a:pt x="14" y="1"/>
                    <a:pt x="1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7" y="2"/>
                    <a:pt x="6" y="2"/>
                  </a:cubicBezTo>
                  <a:cubicBezTo>
                    <a:pt x="6" y="2"/>
                    <a:pt x="4" y="2"/>
                    <a:pt x="3" y="2"/>
                  </a:cubicBezTo>
                  <a:cubicBezTo>
                    <a:pt x="2" y="4"/>
                    <a:pt x="2" y="6"/>
                    <a:pt x="0" y="6"/>
                  </a:cubicBezTo>
                  <a:cubicBezTo>
                    <a:pt x="0" y="8"/>
                    <a:pt x="6" y="12"/>
                    <a:pt x="7" y="12"/>
                  </a:cubicBezTo>
                  <a:cubicBezTo>
                    <a:pt x="7" y="12"/>
                    <a:pt x="7" y="7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403"/>
            <p:cNvSpPr>
              <a:spLocks/>
            </p:cNvSpPr>
            <p:nvPr/>
          </p:nvSpPr>
          <p:spPr bwMode="auto">
            <a:xfrm>
              <a:off x="6227098" y="3323580"/>
              <a:ext cx="46460" cy="59909"/>
            </a:xfrm>
            <a:custGeom>
              <a:avLst/>
              <a:gdLst>
                <a:gd name="T0" fmla="*/ 7 w 16"/>
                <a:gd name="T1" fmla="*/ 9 h 21"/>
                <a:gd name="T2" fmla="*/ 5 w 16"/>
                <a:gd name="T3" fmla="*/ 15 h 21"/>
                <a:gd name="T4" fmla="*/ 12 w 16"/>
                <a:gd name="T5" fmla="*/ 21 h 21"/>
                <a:gd name="T6" fmla="*/ 16 w 16"/>
                <a:gd name="T7" fmla="*/ 19 h 21"/>
                <a:gd name="T8" fmla="*/ 4 w 16"/>
                <a:gd name="T9" fmla="*/ 0 h 21"/>
                <a:gd name="T10" fmla="*/ 1 w 16"/>
                <a:gd name="T11" fmla="*/ 2 h 21"/>
                <a:gd name="T12" fmla="*/ 0 w 16"/>
                <a:gd name="T13" fmla="*/ 3 h 21"/>
                <a:gd name="T14" fmla="*/ 7 w 16"/>
                <a:gd name="T15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1">
                  <a:moveTo>
                    <a:pt x="7" y="9"/>
                  </a:moveTo>
                  <a:cubicBezTo>
                    <a:pt x="7" y="9"/>
                    <a:pt x="5" y="14"/>
                    <a:pt x="5" y="15"/>
                  </a:cubicBezTo>
                  <a:cubicBezTo>
                    <a:pt x="5" y="16"/>
                    <a:pt x="10" y="21"/>
                    <a:pt x="12" y="21"/>
                  </a:cubicBezTo>
                  <a:cubicBezTo>
                    <a:pt x="12" y="21"/>
                    <a:pt x="16" y="20"/>
                    <a:pt x="16" y="19"/>
                  </a:cubicBezTo>
                  <a:cubicBezTo>
                    <a:pt x="16" y="12"/>
                    <a:pt x="14" y="0"/>
                    <a:pt x="4" y="0"/>
                  </a:cubicBezTo>
                  <a:cubicBezTo>
                    <a:pt x="4" y="0"/>
                    <a:pt x="3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3" y="9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404"/>
            <p:cNvSpPr>
              <a:spLocks/>
            </p:cNvSpPr>
            <p:nvPr/>
          </p:nvSpPr>
          <p:spPr bwMode="auto">
            <a:xfrm>
              <a:off x="6239324" y="3135296"/>
              <a:ext cx="167499" cy="190729"/>
            </a:xfrm>
            <a:custGeom>
              <a:avLst/>
              <a:gdLst>
                <a:gd name="T0" fmla="*/ 52 w 58"/>
                <a:gd name="T1" fmla="*/ 51 h 66"/>
                <a:gd name="T2" fmla="*/ 54 w 58"/>
                <a:gd name="T3" fmla="*/ 49 h 66"/>
                <a:gd name="T4" fmla="*/ 58 w 58"/>
                <a:gd name="T5" fmla="*/ 54 h 66"/>
                <a:gd name="T6" fmla="*/ 58 w 58"/>
                <a:gd name="T7" fmla="*/ 45 h 66"/>
                <a:gd name="T8" fmla="*/ 53 w 58"/>
                <a:gd name="T9" fmla="*/ 29 h 66"/>
                <a:gd name="T10" fmla="*/ 49 w 58"/>
                <a:gd name="T11" fmla="*/ 27 h 66"/>
                <a:gd name="T12" fmla="*/ 53 w 58"/>
                <a:gd name="T13" fmla="*/ 24 h 66"/>
                <a:gd name="T14" fmla="*/ 53 w 58"/>
                <a:gd name="T15" fmla="*/ 22 h 66"/>
                <a:gd name="T16" fmla="*/ 49 w 58"/>
                <a:gd name="T17" fmla="*/ 11 h 66"/>
                <a:gd name="T18" fmla="*/ 38 w 58"/>
                <a:gd name="T19" fmla="*/ 0 h 66"/>
                <a:gd name="T20" fmla="*/ 34 w 58"/>
                <a:gd name="T21" fmla="*/ 7 h 66"/>
                <a:gd name="T22" fmla="*/ 41 w 58"/>
                <a:gd name="T23" fmla="*/ 25 h 66"/>
                <a:gd name="T24" fmla="*/ 41 w 58"/>
                <a:gd name="T25" fmla="*/ 29 h 66"/>
                <a:gd name="T26" fmla="*/ 33 w 58"/>
                <a:gd name="T27" fmla="*/ 27 h 66"/>
                <a:gd name="T28" fmla="*/ 38 w 58"/>
                <a:gd name="T29" fmla="*/ 32 h 66"/>
                <a:gd name="T30" fmla="*/ 30 w 58"/>
                <a:gd name="T31" fmla="*/ 37 h 66"/>
                <a:gd name="T32" fmla="*/ 28 w 58"/>
                <a:gd name="T33" fmla="*/ 34 h 66"/>
                <a:gd name="T34" fmla="*/ 28 w 58"/>
                <a:gd name="T35" fmla="*/ 42 h 66"/>
                <a:gd name="T36" fmla="*/ 26 w 58"/>
                <a:gd name="T37" fmla="*/ 45 h 66"/>
                <a:gd name="T38" fmla="*/ 28 w 58"/>
                <a:gd name="T39" fmla="*/ 48 h 66"/>
                <a:gd name="T40" fmla="*/ 24 w 58"/>
                <a:gd name="T41" fmla="*/ 51 h 66"/>
                <a:gd name="T42" fmla="*/ 24 w 58"/>
                <a:gd name="T43" fmla="*/ 46 h 66"/>
                <a:gd name="T44" fmla="*/ 14 w 58"/>
                <a:gd name="T45" fmla="*/ 49 h 66"/>
                <a:gd name="T46" fmla="*/ 12 w 58"/>
                <a:gd name="T47" fmla="*/ 49 h 66"/>
                <a:gd name="T48" fmla="*/ 3 w 58"/>
                <a:gd name="T49" fmla="*/ 58 h 66"/>
                <a:gd name="T50" fmla="*/ 0 w 58"/>
                <a:gd name="T51" fmla="*/ 58 h 66"/>
                <a:gd name="T52" fmla="*/ 4 w 58"/>
                <a:gd name="T53" fmla="*/ 65 h 66"/>
                <a:gd name="T54" fmla="*/ 10 w 58"/>
                <a:gd name="T55" fmla="*/ 60 h 66"/>
                <a:gd name="T56" fmla="*/ 23 w 58"/>
                <a:gd name="T57" fmla="*/ 55 h 66"/>
                <a:gd name="T58" fmla="*/ 28 w 58"/>
                <a:gd name="T59" fmla="*/ 58 h 66"/>
                <a:gd name="T60" fmla="*/ 31 w 58"/>
                <a:gd name="T61" fmla="*/ 66 h 66"/>
                <a:gd name="T62" fmla="*/ 37 w 58"/>
                <a:gd name="T63" fmla="*/ 66 h 66"/>
                <a:gd name="T64" fmla="*/ 35 w 58"/>
                <a:gd name="T65" fmla="*/ 62 h 66"/>
                <a:gd name="T66" fmla="*/ 37 w 58"/>
                <a:gd name="T67" fmla="*/ 54 h 66"/>
                <a:gd name="T68" fmla="*/ 39 w 58"/>
                <a:gd name="T69" fmla="*/ 54 h 66"/>
                <a:gd name="T70" fmla="*/ 41 w 58"/>
                <a:gd name="T71" fmla="*/ 58 h 66"/>
                <a:gd name="T72" fmla="*/ 45 w 58"/>
                <a:gd name="T73" fmla="*/ 58 h 66"/>
                <a:gd name="T74" fmla="*/ 45 w 58"/>
                <a:gd name="T75" fmla="*/ 54 h 66"/>
                <a:gd name="T76" fmla="*/ 48 w 58"/>
                <a:gd name="T77" fmla="*/ 54 h 66"/>
                <a:gd name="T78" fmla="*/ 51 w 58"/>
                <a:gd name="T79" fmla="*/ 58 h 66"/>
                <a:gd name="T80" fmla="*/ 52 w 58"/>
                <a:gd name="T81" fmla="*/ 5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" h="66">
                  <a:moveTo>
                    <a:pt x="52" y="51"/>
                  </a:moveTo>
                  <a:cubicBezTo>
                    <a:pt x="53" y="51"/>
                    <a:pt x="54" y="51"/>
                    <a:pt x="54" y="49"/>
                  </a:cubicBezTo>
                  <a:cubicBezTo>
                    <a:pt x="55" y="51"/>
                    <a:pt x="56" y="54"/>
                    <a:pt x="58" y="54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5" y="44"/>
                    <a:pt x="53" y="31"/>
                    <a:pt x="53" y="29"/>
                  </a:cubicBezTo>
                  <a:cubicBezTo>
                    <a:pt x="52" y="29"/>
                    <a:pt x="50" y="28"/>
                    <a:pt x="49" y="27"/>
                  </a:cubicBezTo>
                  <a:cubicBezTo>
                    <a:pt x="51" y="26"/>
                    <a:pt x="52" y="24"/>
                    <a:pt x="53" y="24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1" y="20"/>
                    <a:pt x="52" y="13"/>
                    <a:pt x="49" y="11"/>
                  </a:cubicBezTo>
                  <a:cubicBezTo>
                    <a:pt x="45" y="7"/>
                    <a:pt x="41" y="6"/>
                    <a:pt x="38" y="0"/>
                  </a:cubicBezTo>
                  <a:cubicBezTo>
                    <a:pt x="36" y="1"/>
                    <a:pt x="34" y="4"/>
                    <a:pt x="34" y="7"/>
                  </a:cubicBezTo>
                  <a:cubicBezTo>
                    <a:pt x="34" y="14"/>
                    <a:pt x="37" y="18"/>
                    <a:pt x="41" y="25"/>
                  </a:cubicBezTo>
                  <a:cubicBezTo>
                    <a:pt x="41" y="27"/>
                    <a:pt x="41" y="29"/>
                    <a:pt x="41" y="29"/>
                  </a:cubicBezTo>
                  <a:cubicBezTo>
                    <a:pt x="38" y="29"/>
                    <a:pt x="36" y="28"/>
                    <a:pt x="33" y="27"/>
                  </a:cubicBezTo>
                  <a:cubicBezTo>
                    <a:pt x="35" y="28"/>
                    <a:pt x="36" y="30"/>
                    <a:pt x="38" y="32"/>
                  </a:cubicBezTo>
                  <a:cubicBezTo>
                    <a:pt x="36" y="35"/>
                    <a:pt x="33" y="34"/>
                    <a:pt x="30" y="37"/>
                  </a:cubicBezTo>
                  <a:cubicBezTo>
                    <a:pt x="29" y="36"/>
                    <a:pt x="28" y="35"/>
                    <a:pt x="28" y="34"/>
                  </a:cubicBezTo>
                  <a:cubicBezTo>
                    <a:pt x="28" y="39"/>
                    <a:pt x="28" y="37"/>
                    <a:pt x="28" y="42"/>
                  </a:cubicBezTo>
                  <a:cubicBezTo>
                    <a:pt x="28" y="43"/>
                    <a:pt x="26" y="44"/>
                    <a:pt x="26" y="45"/>
                  </a:cubicBezTo>
                  <a:cubicBezTo>
                    <a:pt x="26" y="46"/>
                    <a:pt x="27" y="47"/>
                    <a:pt x="28" y="48"/>
                  </a:cubicBezTo>
                  <a:cubicBezTo>
                    <a:pt x="27" y="48"/>
                    <a:pt x="26" y="50"/>
                    <a:pt x="24" y="51"/>
                  </a:cubicBezTo>
                  <a:cubicBezTo>
                    <a:pt x="24" y="49"/>
                    <a:pt x="24" y="48"/>
                    <a:pt x="24" y="46"/>
                  </a:cubicBezTo>
                  <a:cubicBezTo>
                    <a:pt x="20" y="47"/>
                    <a:pt x="17" y="49"/>
                    <a:pt x="14" y="49"/>
                  </a:cubicBezTo>
                  <a:cubicBezTo>
                    <a:pt x="13" y="49"/>
                    <a:pt x="12" y="49"/>
                    <a:pt x="12" y="49"/>
                  </a:cubicBezTo>
                  <a:cubicBezTo>
                    <a:pt x="8" y="49"/>
                    <a:pt x="8" y="57"/>
                    <a:pt x="3" y="58"/>
                  </a:cubicBezTo>
                  <a:cubicBezTo>
                    <a:pt x="2" y="58"/>
                    <a:pt x="0" y="57"/>
                    <a:pt x="0" y="58"/>
                  </a:cubicBezTo>
                  <a:cubicBezTo>
                    <a:pt x="0" y="61"/>
                    <a:pt x="1" y="65"/>
                    <a:pt x="4" y="65"/>
                  </a:cubicBezTo>
                  <a:cubicBezTo>
                    <a:pt x="7" y="65"/>
                    <a:pt x="9" y="64"/>
                    <a:pt x="10" y="60"/>
                  </a:cubicBezTo>
                  <a:cubicBezTo>
                    <a:pt x="14" y="60"/>
                    <a:pt x="20" y="57"/>
                    <a:pt x="23" y="55"/>
                  </a:cubicBezTo>
                  <a:cubicBezTo>
                    <a:pt x="24" y="57"/>
                    <a:pt x="24" y="58"/>
                    <a:pt x="28" y="58"/>
                  </a:cubicBezTo>
                  <a:cubicBezTo>
                    <a:pt x="28" y="61"/>
                    <a:pt x="29" y="66"/>
                    <a:pt x="31" y="66"/>
                  </a:cubicBezTo>
                  <a:cubicBezTo>
                    <a:pt x="32" y="66"/>
                    <a:pt x="34" y="66"/>
                    <a:pt x="37" y="66"/>
                  </a:cubicBezTo>
                  <a:cubicBezTo>
                    <a:pt x="36" y="65"/>
                    <a:pt x="35" y="63"/>
                    <a:pt x="35" y="62"/>
                  </a:cubicBezTo>
                  <a:cubicBezTo>
                    <a:pt x="35" y="59"/>
                    <a:pt x="37" y="58"/>
                    <a:pt x="37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6"/>
                    <a:pt x="40" y="57"/>
                    <a:pt x="41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4" y="57"/>
                    <a:pt x="45" y="55"/>
                    <a:pt x="45" y="54"/>
                  </a:cubicBezTo>
                  <a:cubicBezTo>
                    <a:pt x="45" y="54"/>
                    <a:pt x="46" y="54"/>
                    <a:pt x="48" y="54"/>
                  </a:cubicBezTo>
                  <a:cubicBezTo>
                    <a:pt x="49" y="54"/>
                    <a:pt x="50" y="57"/>
                    <a:pt x="51" y="58"/>
                  </a:cubicBezTo>
                  <a:cubicBezTo>
                    <a:pt x="52" y="55"/>
                    <a:pt x="52" y="56"/>
                    <a:pt x="5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4" name="椭圆 193"/>
          <p:cNvSpPr/>
          <p:nvPr/>
        </p:nvSpPr>
        <p:spPr>
          <a:xfrm flipH="1">
            <a:off x="1806809" y="3086497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5" name="椭圆 194"/>
          <p:cNvSpPr/>
          <p:nvPr/>
        </p:nvSpPr>
        <p:spPr>
          <a:xfrm flipH="1">
            <a:off x="5208453" y="3112120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6" name="椭圆 195"/>
          <p:cNvSpPr/>
          <p:nvPr/>
        </p:nvSpPr>
        <p:spPr>
          <a:xfrm flipH="1">
            <a:off x="4228065" y="476307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7" name="矩形 196"/>
          <p:cNvSpPr/>
          <p:nvPr/>
        </p:nvSpPr>
        <p:spPr>
          <a:xfrm>
            <a:off x="7585358" y="3328300"/>
            <a:ext cx="3774283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基于演示设计的一站式在线演示、素材销售、服务交易系统。诞生于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2013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年，由中国专业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设计领跑者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.........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整合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.........PPT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设计、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.........PPT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论坛、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.........PPT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商城、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.........PPT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市场等资源组建成立</a:t>
            </a:r>
          </a:p>
        </p:txBody>
      </p:sp>
    </p:spTree>
    <p:extLst>
      <p:ext uri="{BB962C8B-B14F-4D97-AF65-F5344CB8AC3E}">
        <p14:creationId xmlns:p14="http://schemas.microsoft.com/office/powerpoint/2010/main" val="251751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"/>
                            </p:stCondLst>
                            <p:childTnLst>
                              <p:par>
                                <p:cTn id="4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25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7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7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194" grpId="0" animBg="1"/>
      <p:bldP spid="195" grpId="0" animBg="1"/>
      <p:bldP spid="196" grpId="0" animBg="1"/>
      <p:bldP spid="19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966984" y="589235"/>
            <a:ext cx="298994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400" b="1" dirty="0">
                <a:ln>
                  <a:solidFill>
                    <a:schemeClr val="bg1">
                      <a:alpha val="50000"/>
                    </a:schemeClr>
                  </a:solidFill>
                </a:ln>
                <a:solidFill>
                  <a:schemeClr val="bg1">
                    <a:alpha val="20000"/>
                  </a:schemeClr>
                </a:solidFill>
              </a:rPr>
              <a:t>4</a:t>
            </a:r>
            <a:endParaRPr lang="zh-CN" altLang="en-US" sz="34400" b="1" dirty="0">
              <a:ln>
                <a:solidFill>
                  <a:schemeClr val="bg1">
                    <a:alpha val="50000"/>
                  </a:schemeClr>
                </a:solidFill>
              </a:ln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2802514" y="1554960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846932" y="358251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214934" y="466206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833797" y="4712606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265212" y="2579409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797288" y="2992274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850411" y="2325481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>
            <a:stCxn id="12" idx="0"/>
            <a:endCxn id="10" idx="5"/>
          </p:cNvCxnSpPr>
          <p:nvPr/>
        </p:nvCxnSpPr>
        <p:spPr>
          <a:xfrm flipH="1" flipV="1">
            <a:off x="2281667" y="2363467"/>
            <a:ext cx="131970" cy="215942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08" idx="0"/>
            <a:endCxn id="65" idx="5"/>
          </p:cNvCxnSpPr>
          <p:nvPr/>
        </p:nvCxnSpPr>
        <p:spPr>
          <a:xfrm flipH="1" flipV="1">
            <a:off x="1636260" y="3295796"/>
            <a:ext cx="49346" cy="27575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stCxn id="7" idx="1"/>
            <a:endCxn id="72" idx="5"/>
          </p:cNvCxnSpPr>
          <p:nvPr/>
        </p:nvCxnSpPr>
        <p:spPr>
          <a:xfrm flipH="1" flipV="1">
            <a:off x="2518583" y="3292782"/>
            <a:ext cx="371822" cy="333282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>
            <a:stCxn id="188" idx="5"/>
          </p:cNvCxnSpPr>
          <p:nvPr/>
        </p:nvCxnSpPr>
        <p:spPr>
          <a:xfrm>
            <a:off x="2568882" y="3854080"/>
            <a:ext cx="409396" cy="18756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椭圆 59"/>
          <p:cNvSpPr/>
          <p:nvPr/>
        </p:nvSpPr>
        <p:spPr>
          <a:xfrm>
            <a:off x="3237458" y="4096429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3783731" y="466286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4967249" y="471213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2368811" y="1598253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2" name="直接连接符 91"/>
          <p:cNvCxnSpPr>
            <a:stCxn id="59" idx="6"/>
            <a:endCxn id="66" idx="2"/>
          </p:cNvCxnSpPr>
          <p:nvPr/>
        </p:nvCxnSpPr>
        <p:spPr>
          <a:xfrm flipV="1">
            <a:off x="1275232" y="3192862"/>
            <a:ext cx="559142" cy="50686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>
            <a:stCxn id="66" idx="0"/>
            <a:endCxn id="5" idx="5"/>
          </p:cNvCxnSpPr>
          <p:nvPr/>
        </p:nvCxnSpPr>
        <p:spPr>
          <a:xfrm flipH="1" flipV="1">
            <a:off x="1900863" y="2855159"/>
            <a:ext cx="131115" cy="13975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>
            <a:stCxn id="71" idx="0"/>
            <a:endCxn id="108" idx="4"/>
          </p:cNvCxnSpPr>
          <p:nvPr/>
        </p:nvCxnSpPr>
        <p:spPr>
          <a:xfrm flipH="1" flipV="1">
            <a:off x="1685606" y="3868921"/>
            <a:ext cx="711616" cy="23608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椭圆 140"/>
          <p:cNvSpPr/>
          <p:nvPr/>
        </p:nvSpPr>
        <p:spPr>
          <a:xfrm>
            <a:off x="7049378" y="471213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6025642" y="466286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3" name="直接连接符 142"/>
          <p:cNvCxnSpPr>
            <a:stCxn id="9" idx="6"/>
            <a:endCxn id="69" idx="2"/>
          </p:cNvCxnSpPr>
          <p:nvPr/>
        </p:nvCxnSpPr>
        <p:spPr>
          <a:xfrm flipV="1">
            <a:off x="3130646" y="4860821"/>
            <a:ext cx="653085" cy="47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>
            <a:stCxn id="69" idx="6"/>
            <a:endCxn id="70" idx="2"/>
          </p:cNvCxnSpPr>
          <p:nvPr/>
        </p:nvCxnSpPr>
        <p:spPr>
          <a:xfrm>
            <a:off x="4178939" y="4860821"/>
            <a:ext cx="788310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>
            <a:stCxn id="70" idx="6"/>
            <a:endCxn id="142" idx="2"/>
          </p:cNvCxnSpPr>
          <p:nvPr/>
        </p:nvCxnSpPr>
        <p:spPr>
          <a:xfrm>
            <a:off x="5264098" y="4860821"/>
            <a:ext cx="761544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>
            <a:stCxn id="142" idx="6"/>
            <a:endCxn id="141" idx="2"/>
          </p:cNvCxnSpPr>
          <p:nvPr/>
        </p:nvCxnSpPr>
        <p:spPr>
          <a:xfrm>
            <a:off x="6420850" y="4860821"/>
            <a:ext cx="628528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直接连接符 201"/>
          <p:cNvCxnSpPr>
            <a:stCxn id="67" idx="0"/>
            <a:endCxn id="7" idx="3"/>
          </p:cNvCxnSpPr>
          <p:nvPr/>
        </p:nvCxnSpPr>
        <p:spPr>
          <a:xfrm flipV="1">
            <a:off x="1861721" y="3836337"/>
            <a:ext cx="1028684" cy="213688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/>
          <p:cNvCxnSpPr>
            <a:stCxn id="12" idx="2"/>
            <a:endCxn id="5" idx="5"/>
          </p:cNvCxnSpPr>
          <p:nvPr/>
        </p:nvCxnSpPr>
        <p:spPr>
          <a:xfrm flipH="1">
            <a:off x="1900863" y="2728095"/>
            <a:ext cx="364349" cy="12706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连接符 215"/>
          <p:cNvCxnSpPr>
            <a:stCxn id="14" idx="2"/>
            <a:endCxn id="12" idx="0"/>
          </p:cNvCxnSpPr>
          <p:nvPr/>
        </p:nvCxnSpPr>
        <p:spPr>
          <a:xfrm flipH="1">
            <a:off x="2413637" y="2474167"/>
            <a:ext cx="436774" cy="105242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直接连接符 222"/>
          <p:cNvCxnSpPr>
            <a:stCxn id="75" idx="5"/>
            <a:endCxn id="12" idx="0"/>
          </p:cNvCxnSpPr>
          <p:nvPr/>
        </p:nvCxnSpPr>
        <p:spPr>
          <a:xfrm flipH="1">
            <a:off x="2413637" y="1852075"/>
            <a:ext cx="208550" cy="72733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/>
          <p:cNvCxnSpPr>
            <a:stCxn id="75" idx="5"/>
            <a:endCxn id="14" idx="3"/>
          </p:cNvCxnSpPr>
          <p:nvPr/>
        </p:nvCxnSpPr>
        <p:spPr>
          <a:xfrm>
            <a:off x="2622187" y="1852075"/>
            <a:ext cx="271697" cy="727228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直接连接符 245"/>
          <p:cNvCxnSpPr>
            <a:stCxn id="14" idx="3"/>
            <a:endCxn id="188" idx="6"/>
          </p:cNvCxnSpPr>
          <p:nvPr/>
        </p:nvCxnSpPr>
        <p:spPr>
          <a:xfrm flipH="1">
            <a:off x="2626759" y="2579303"/>
            <a:ext cx="267125" cy="113480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/>
          <p:cNvSpPr/>
          <p:nvPr/>
        </p:nvSpPr>
        <p:spPr>
          <a:xfrm>
            <a:off x="7630544" y="411437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4" name="直接连接符 53"/>
          <p:cNvCxnSpPr>
            <a:stCxn id="53" idx="3"/>
            <a:endCxn id="141" idx="7"/>
          </p:cNvCxnSpPr>
          <p:nvPr/>
        </p:nvCxnSpPr>
        <p:spPr>
          <a:xfrm flipH="1">
            <a:off x="7302754" y="4452303"/>
            <a:ext cx="385667" cy="30338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椭圆 58"/>
          <p:cNvSpPr/>
          <p:nvPr/>
        </p:nvSpPr>
        <p:spPr>
          <a:xfrm>
            <a:off x="978383" y="355104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1664117" y="405002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2248797" y="410500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2265207" y="303896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2782353" y="404464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978382" y="4111361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4" name="直接连接符 83"/>
          <p:cNvCxnSpPr>
            <a:stCxn id="108" idx="3"/>
            <a:endCxn id="78" idx="7"/>
          </p:cNvCxnSpPr>
          <p:nvPr/>
        </p:nvCxnSpPr>
        <p:spPr>
          <a:xfrm flipH="1">
            <a:off x="1231758" y="3825372"/>
            <a:ext cx="348896" cy="329538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>
            <a:stCxn id="9" idx="1"/>
            <a:endCxn id="188" idx="4"/>
          </p:cNvCxnSpPr>
          <p:nvPr/>
        </p:nvCxnSpPr>
        <p:spPr>
          <a:xfrm flipH="1" flipV="1">
            <a:off x="2429155" y="3912059"/>
            <a:ext cx="448115" cy="844096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>
            <a:stCxn id="67" idx="0"/>
            <a:endCxn id="59" idx="5"/>
          </p:cNvCxnSpPr>
          <p:nvPr/>
        </p:nvCxnSpPr>
        <p:spPr>
          <a:xfrm flipH="1" flipV="1">
            <a:off x="1231759" y="3804862"/>
            <a:ext cx="629962" cy="24516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>
            <a:stCxn id="67" idx="0"/>
            <a:endCxn id="108" idx="4"/>
          </p:cNvCxnSpPr>
          <p:nvPr/>
        </p:nvCxnSpPr>
        <p:spPr>
          <a:xfrm flipH="1" flipV="1">
            <a:off x="1685606" y="3868921"/>
            <a:ext cx="176115" cy="18110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>
            <a:stCxn id="71" idx="7"/>
            <a:endCxn id="190" idx="3"/>
          </p:cNvCxnSpPr>
          <p:nvPr/>
        </p:nvCxnSpPr>
        <p:spPr>
          <a:xfrm flipV="1">
            <a:off x="2502173" y="3838960"/>
            <a:ext cx="779257" cy="30959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椭圆 107"/>
          <p:cNvSpPr/>
          <p:nvPr/>
        </p:nvSpPr>
        <p:spPr>
          <a:xfrm>
            <a:off x="1537181" y="357155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2231551" y="3516154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8" name="直接连接符 217"/>
          <p:cNvCxnSpPr>
            <a:stCxn id="76" idx="2"/>
            <a:endCxn id="8" idx="7"/>
          </p:cNvCxnSpPr>
          <p:nvPr/>
        </p:nvCxnSpPr>
        <p:spPr>
          <a:xfrm flipH="1">
            <a:off x="2552265" y="4242594"/>
            <a:ext cx="230088" cy="477446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9" name="直接连接符 268"/>
          <p:cNvCxnSpPr>
            <a:stCxn id="13" idx="1"/>
            <a:endCxn id="12" idx="6"/>
          </p:cNvCxnSpPr>
          <p:nvPr/>
        </p:nvCxnSpPr>
        <p:spPr>
          <a:xfrm flipH="1" flipV="1">
            <a:off x="2562061" y="2728095"/>
            <a:ext cx="293104" cy="322158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椭圆 189"/>
          <p:cNvSpPr/>
          <p:nvPr/>
        </p:nvSpPr>
        <p:spPr>
          <a:xfrm>
            <a:off x="3237957" y="3585138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647487" y="2601337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944336" y="202554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1834374" y="2994909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1298929" y="2957870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5" name="文本框 364"/>
          <p:cNvSpPr txBox="1"/>
          <p:nvPr/>
        </p:nvSpPr>
        <p:spPr>
          <a:xfrm>
            <a:off x="3479718" y="3435202"/>
            <a:ext cx="43568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</a:rPr>
              <a:t>在此输入标题</a:t>
            </a:r>
          </a:p>
        </p:txBody>
      </p:sp>
    </p:spTree>
    <p:extLst>
      <p:ext uri="{BB962C8B-B14F-4D97-AF65-F5344CB8AC3E}">
        <p14:creationId xmlns:p14="http://schemas.microsoft.com/office/powerpoint/2010/main" val="257697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8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450"/>
                            </p:stCondLst>
                            <p:childTnLst>
                              <p:par>
                                <p:cTn id="1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950"/>
                            </p:stCondLst>
                            <p:childTnLst>
                              <p:par>
                                <p:cTn id="1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9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60" grpId="0" animBg="1"/>
      <p:bldP spid="69" grpId="0" animBg="1"/>
      <p:bldP spid="70" grpId="0" animBg="1"/>
      <p:bldP spid="75" grpId="0" animBg="1"/>
      <p:bldP spid="141" grpId="0" animBg="1"/>
      <p:bldP spid="142" grpId="0" animBg="1"/>
      <p:bldP spid="53" grpId="0" animBg="1"/>
      <p:bldP spid="59" grpId="0" animBg="1"/>
      <p:bldP spid="67" grpId="0" animBg="1"/>
      <p:bldP spid="71" grpId="0" animBg="1"/>
      <p:bldP spid="72" grpId="0" animBg="1"/>
      <p:bldP spid="76" grpId="0" animBg="1"/>
      <p:bldP spid="78" grpId="0" animBg="1"/>
      <p:bldP spid="108" grpId="0" animBg="1"/>
      <p:bldP spid="188" grpId="0" animBg="1"/>
      <p:bldP spid="190" grpId="0" animBg="1"/>
      <p:bldP spid="5" grpId="0" animBg="1"/>
      <p:bldP spid="10" grpId="0" animBg="1"/>
      <p:bldP spid="66" grpId="0" animBg="1"/>
      <p:bldP spid="65" grpId="0" animBg="1"/>
      <p:bldP spid="36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7294100" y="554441"/>
            <a:ext cx="43568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>
                <a:solidFill>
                  <a:prstClr val="white"/>
                </a:solidFill>
              </a:rPr>
              <a:t>在此输入标题</a:t>
            </a:r>
          </a:p>
        </p:txBody>
      </p:sp>
      <p:sp>
        <p:nvSpPr>
          <p:cNvPr id="233" name="椭圆 232"/>
          <p:cNvSpPr/>
          <p:nvPr/>
        </p:nvSpPr>
        <p:spPr>
          <a:xfrm>
            <a:off x="-362465" y="-97084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4" name="椭圆 233"/>
          <p:cNvSpPr/>
          <p:nvPr/>
        </p:nvSpPr>
        <p:spPr>
          <a:xfrm>
            <a:off x="814727" y="1680000"/>
            <a:ext cx="395208" cy="396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5" name="椭圆 234"/>
          <p:cNvSpPr/>
          <p:nvPr/>
        </p:nvSpPr>
        <p:spPr>
          <a:xfrm>
            <a:off x="3496469" y="838716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6" name="椭圆 235"/>
          <p:cNvSpPr/>
          <p:nvPr/>
        </p:nvSpPr>
        <p:spPr>
          <a:xfrm>
            <a:off x="1760364" y="72782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7" name="椭圆 236"/>
          <p:cNvSpPr/>
          <p:nvPr/>
        </p:nvSpPr>
        <p:spPr>
          <a:xfrm>
            <a:off x="913086" y="31140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8" name="椭圆 237"/>
          <p:cNvSpPr/>
          <p:nvPr/>
        </p:nvSpPr>
        <p:spPr>
          <a:xfrm>
            <a:off x="2840215" y="-23507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9" name="椭圆 238"/>
          <p:cNvSpPr/>
          <p:nvPr/>
        </p:nvSpPr>
        <p:spPr>
          <a:xfrm>
            <a:off x="1435970" y="-67220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7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0" name="椭圆 239"/>
          <p:cNvSpPr/>
          <p:nvPr/>
        </p:nvSpPr>
        <p:spPr>
          <a:xfrm>
            <a:off x="4775117" y="138433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1" name="椭圆 240"/>
          <p:cNvSpPr/>
          <p:nvPr/>
        </p:nvSpPr>
        <p:spPr>
          <a:xfrm>
            <a:off x="455401" y="-1879047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2" name="椭圆 241"/>
          <p:cNvSpPr/>
          <p:nvPr/>
        </p:nvSpPr>
        <p:spPr>
          <a:xfrm>
            <a:off x="4216317" y="-1186370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3" name="椭圆 242"/>
          <p:cNvSpPr/>
          <p:nvPr/>
        </p:nvSpPr>
        <p:spPr>
          <a:xfrm>
            <a:off x="6367187" y="55396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4" name="椭圆 243"/>
          <p:cNvSpPr/>
          <p:nvPr/>
        </p:nvSpPr>
        <p:spPr>
          <a:xfrm>
            <a:off x="8613201" y="-21038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5" name="椭圆 244"/>
          <p:cNvSpPr/>
          <p:nvPr/>
        </p:nvSpPr>
        <p:spPr>
          <a:xfrm>
            <a:off x="6997251" y="-79878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6" name="椭圆 245"/>
          <p:cNvSpPr/>
          <p:nvPr/>
        </p:nvSpPr>
        <p:spPr>
          <a:xfrm>
            <a:off x="-279893" y="1900022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07" name="直接连接符 206"/>
          <p:cNvCxnSpPr>
            <a:stCxn id="241" idx="5"/>
            <a:endCxn id="237" idx="0"/>
          </p:cNvCxnSpPr>
          <p:nvPr/>
        </p:nvCxnSpPr>
        <p:spPr>
          <a:xfrm>
            <a:off x="708777" y="-1625224"/>
            <a:ext cx="352734" cy="193663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直接连接符 207"/>
          <p:cNvCxnSpPr>
            <a:stCxn id="239" idx="4"/>
            <a:endCxn id="237" idx="0"/>
          </p:cNvCxnSpPr>
          <p:nvPr/>
        </p:nvCxnSpPr>
        <p:spPr>
          <a:xfrm flipH="1">
            <a:off x="1061511" y="-374833"/>
            <a:ext cx="522884" cy="68623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接连接符 208"/>
          <p:cNvCxnSpPr>
            <a:stCxn id="238" idx="3"/>
            <a:endCxn id="237" idx="7"/>
          </p:cNvCxnSpPr>
          <p:nvPr/>
        </p:nvCxnSpPr>
        <p:spPr>
          <a:xfrm flipH="1">
            <a:off x="1166462" y="102855"/>
            <a:ext cx="1731630" cy="25210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/>
          <p:cNvCxnSpPr>
            <a:stCxn id="237" idx="2"/>
            <a:endCxn id="233" idx="5"/>
          </p:cNvCxnSpPr>
          <p:nvPr/>
        </p:nvCxnSpPr>
        <p:spPr>
          <a:xfrm flipH="1" flipV="1">
            <a:off x="-163117" y="102616"/>
            <a:ext cx="1076203" cy="35747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/>
          <p:cNvCxnSpPr>
            <a:stCxn id="234" idx="1"/>
            <a:endCxn id="233" idx="6"/>
          </p:cNvCxnSpPr>
          <p:nvPr/>
        </p:nvCxnSpPr>
        <p:spPr>
          <a:xfrm flipH="1" flipV="1">
            <a:off x="-128914" y="19898"/>
            <a:ext cx="1001518" cy="17180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/>
          <p:cNvCxnSpPr>
            <a:stCxn id="234" idx="2"/>
            <a:endCxn id="246" idx="6"/>
          </p:cNvCxnSpPr>
          <p:nvPr/>
        </p:nvCxnSpPr>
        <p:spPr>
          <a:xfrm flipH="1">
            <a:off x="-46342" y="1878000"/>
            <a:ext cx="861069" cy="13900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/>
          <p:cNvCxnSpPr>
            <a:stCxn id="234" idx="0"/>
            <a:endCxn id="237" idx="4"/>
          </p:cNvCxnSpPr>
          <p:nvPr/>
        </p:nvCxnSpPr>
        <p:spPr>
          <a:xfrm flipV="1">
            <a:off x="1012331" y="608778"/>
            <a:ext cx="49180" cy="107122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直接连接符 213"/>
          <p:cNvCxnSpPr>
            <a:stCxn id="234" idx="7"/>
            <a:endCxn id="236" idx="3"/>
          </p:cNvCxnSpPr>
          <p:nvPr/>
        </p:nvCxnSpPr>
        <p:spPr>
          <a:xfrm flipV="1">
            <a:off x="1152058" y="981649"/>
            <a:ext cx="651779" cy="75634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直接连接符 214"/>
          <p:cNvCxnSpPr>
            <a:stCxn id="237" idx="5"/>
            <a:endCxn id="236" idx="2"/>
          </p:cNvCxnSpPr>
          <p:nvPr/>
        </p:nvCxnSpPr>
        <p:spPr>
          <a:xfrm>
            <a:off x="1166462" y="565229"/>
            <a:ext cx="593902" cy="31128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连接符 215"/>
          <p:cNvCxnSpPr>
            <a:stCxn id="235" idx="0"/>
            <a:endCxn id="238" idx="4"/>
          </p:cNvCxnSpPr>
          <p:nvPr/>
        </p:nvCxnSpPr>
        <p:spPr>
          <a:xfrm flipH="1" flipV="1">
            <a:off x="3037819" y="160834"/>
            <a:ext cx="656254" cy="67788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接连接符 216"/>
          <p:cNvCxnSpPr>
            <a:stCxn id="240" idx="2"/>
            <a:endCxn id="236" idx="6"/>
          </p:cNvCxnSpPr>
          <p:nvPr/>
        </p:nvCxnSpPr>
        <p:spPr>
          <a:xfrm flipH="1">
            <a:off x="2057213" y="287119"/>
            <a:ext cx="2717904" cy="58939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>
            <a:stCxn id="235" idx="2"/>
            <a:endCxn id="237" idx="6"/>
          </p:cNvCxnSpPr>
          <p:nvPr/>
        </p:nvCxnSpPr>
        <p:spPr>
          <a:xfrm flipH="1" flipV="1">
            <a:off x="1209935" y="460092"/>
            <a:ext cx="2286534" cy="57657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>
            <a:stCxn id="235" idx="7"/>
            <a:endCxn id="240" idx="3"/>
          </p:cNvCxnSpPr>
          <p:nvPr/>
        </p:nvCxnSpPr>
        <p:spPr>
          <a:xfrm flipV="1">
            <a:off x="3833800" y="392255"/>
            <a:ext cx="984790" cy="5044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直接连接符 219"/>
          <p:cNvCxnSpPr>
            <a:stCxn id="238" idx="7"/>
            <a:endCxn id="242" idx="3"/>
          </p:cNvCxnSpPr>
          <p:nvPr/>
        </p:nvCxnSpPr>
        <p:spPr>
          <a:xfrm flipV="1">
            <a:off x="3177546" y="-932547"/>
            <a:ext cx="1082244" cy="75545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直接连接符 220"/>
          <p:cNvCxnSpPr>
            <a:stCxn id="239" idx="5"/>
            <a:endCxn id="238" idx="2"/>
          </p:cNvCxnSpPr>
          <p:nvPr/>
        </p:nvCxnSpPr>
        <p:spPr>
          <a:xfrm>
            <a:off x="1689346" y="-418382"/>
            <a:ext cx="1150869" cy="38126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接连接符 221"/>
          <p:cNvCxnSpPr>
            <a:stCxn id="238" idx="6"/>
            <a:endCxn id="240" idx="2"/>
          </p:cNvCxnSpPr>
          <p:nvPr/>
        </p:nvCxnSpPr>
        <p:spPr>
          <a:xfrm>
            <a:off x="3235423" y="-37118"/>
            <a:ext cx="1539694" cy="32423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直接连接符 222"/>
          <p:cNvCxnSpPr>
            <a:stCxn id="242" idx="4"/>
            <a:endCxn id="240" idx="1"/>
          </p:cNvCxnSpPr>
          <p:nvPr/>
        </p:nvCxnSpPr>
        <p:spPr>
          <a:xfrm>
            <a:off x="4364742" y="-888998"/>
            <a:ext cx="453848" cy="107098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直接连接符 223"/>
          <p:cNvCxnSpPr>
            <a:stCxn id="245" idx="4"/>
            <a:endCxn id="243" idx="0"/>
          </p:cNvCxnSpPr>
          <p:nvPr/>
        </p:nvCxnSpPr>
        <p:spPr>
          <a:xfrm flipH="1">
            <a:off x="6515612" y="-501409"/>
            <a:ext cx="630064" cy="105537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直接连接符 224"/>
          <p:cNvCxnSpPr>
            <a:stCxn id="240" idx="6"/>
            <a:endCxn id="244" idx="2"/>
          </p:cNvCxnSpPr>
          <p:nvPr/>
        </p:nvCxnSpPr>
        <p:spPr>
          <a:xfrm flipV="1">
            <a:off x="5071966" y="-12435"/>
            <a:ext cx="3541235" cy="29955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/>
          <p:cNvCxnSpPr>
            <a:stCxn id="240" idx="7"/>
            <a:endCxn id="245" idx="3"/>
          </p:cNvCxnSpPr>
          <p:nvPr/>
        </p:nvCxnSpPr>
        <p:spPr>
          <a:xfrm flipV="1">
            <a:off x="5028493" y="-544958"/>
            <a:ext cx="2012231" cy="7269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直接连接符 226"/>
          <p:cNvCxnSpPr>
            <a:stCxn id="243" idx="7"/>
            <a:endCxn id="244" idx="2"/>
          </p:cNvCxnSpPr>
          <p:nvPr/>
        </p:nvCxnSpPr>
        <p:spPr>
          <a:xfrm flipV="1">
            <a:off x="6620563" y="-12435"/>
            <a:ext cx="1992638" cy="60994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直接连接符 227"/>
          <p:cNvCxnSpPr>
            <a:stCxn id="244" idx="1"/>
            <a:endCxn id="245" idx="5"/>
          </p:cNvCxnSpPr>
          <p:nvPr/>
        </p:nvCxnSpPr>
        <p:spPr>
          <a:xfrm flipH="1" flipV="1">
            <a:off x="7250627" y="-544958"/>
            <a:ext cx="1420451" cy="39254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直接连接符 228"/>
          <p:cNvCxnSpPr>
            <a:stCxn id="240" idx="5"/>
            <a:endCxn id="243" idx="2"/>
          </p:cNvCxnSpPr>
          <p:nvPr/>
        </p:nvCxnSpPr>
        <p:spPr>
          <a:xfrm>
            <a:off x="5028493" y="392255"/>
            <a:ext cx="1338694" cy="3103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接连接符 229"/>
          <p:cNvCxnSpPr>
            <a:stCxn id="235" idx="3"/>
            <a:endCxn id="234" idx="6"/>
          </p:cNvCxnSpPr>
          <p:nvPr/>
        </p:nvCxnSpPr>
        <p:spPr>
          <a:xfrm flipH="1">
            <a:off x="1209935" y="1176642"/>
            <a:ext cx="2344411" cy="70135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接连接符 230"/>
          <p:cNvCxnSpPr>
            <a:stCxn id="243" idx="2"/>
            <a:endCxn id="235" idx="6"/>
          </p:cNvCxnSpPr>
          <p:nvPr/>
        </p:nvCxnSpPr>
        <p:spPr>
          <a:xfrm flipH="1">
            <a:off x="3891677" y="702650"/>
            <a:ext cx="2475510" cy="33401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直接连接符 231"/>
          <p:cNvCxnSpPr>
            <a:stCxn id="242" idx="5"/>
            <a:endCxn id="244" idx="2"/>
          </p:cNvCxnSpPr>
          <p:nvPr/>
        </p:nvCxnSpPr>
        <p:spPr>
          <a:xfrm>
            <a:off x="4469693" y="-932547"/>
            <a:ext cx="4143508" cy="92011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/>
          <p:cNvSpPr/>
          <p:nvPr/>
        </p:nvSpPr>
        <p:spPr>
          <a:xfrm flipH="1">
            <a:off x="5277282" y="1691234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椭圆 43"/>
          <p:cNvSpPr/>
          <p:nvPr/>
        </p:nvSpPr>
        <p:spPr>
          <a:xfrm flipH="1">
            <a:off x="3745201" y="4472290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椭圆 44"/>
          <p:cNvSpPr/>
          <p:nvPr/>
        </p:nvSpPr>
        <p:spPr>
          <a:xfrm flipH="1">
            <a:off x="8087350" y="316052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椭圆 45"/>
          <p:cNvSpPr/>
          <p:nvPr/>
        </p:nvSpPr>
        <p:spPr>
          <a:xfrm flipH="1">
            <a:off x="6541447" y="593271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7" name="组合 46"/>
          <p:cNvGrpSpPr/>
          <p:nvPr/>
        </p:nvGrpSpPr>
        <p:grpSpPr>
          <a:xfrm>
            <a:off x="6098640" y="3234131"/>
            <a:ext cx="2168710" cy="830997"/>
            <a:chOff x="6098640" y="3234131"/>
            <a:chExt cx="2168710" cy="830997"/>
          </a:xfrm>
        </p:grpSpPr>
        <p:sp>
          <p:nvSpPr>
            <p:cNvPr id="48" name="Freeform 6"/>
            <p:cNvSpPr>
              <a:spLocks/>
            </p:cNvSpPr>
            <p:nvPr/>
          </p:nvSpPr>
          <p:spPr bwMode="auto">
            <a:xfrm rot="5400000">
              <a:off x="6854442" y="2565275"/>
              <a:ext cx="657105" cy="2168710"/>
            </a:xfrm>
            <a:custGeom>
              <a:avLst/>
              <a:gdLst>
                <a:gd name="T0" fmla="*/ 496 w 496"/>
                <a:gd name="T1" fmla="*/ 487 h 1637"/>
                <a:gd name="T2" fmla="*/ 496 w 496"/>
                <a:gd name="T3" fmla="*/ 1141 h 1637"/>
                <a:gd name="T4" fmla="*/ 496 w 496"/>
                <a:gd name="T5" fmla="*/ 1637 h 1637"/>
                <a:gd name="T6" fmla="*/ 0 w 496"/>
                <a:gd name="T7" fmla="*/ 1637 h 1637"/>
                <a:gd name="T8" fmla="*/ 0 w 496"/>
                <a:gd name="T9" fmla="*/ 0 h 1637"/>
                <a:gd name="T10" fmla="*/ 496 w 496"/>
                <a:gd name="T11" fmla="*/ 48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6" h="1637">
                  <a:moveTo>
                    <a:pt x="496" y="487"/>
                  </a:moveTo>
                  <a:lnTo>
                    <a:pt x="496" y="1141"/>
                  </a:lnTo>
                  <a:lnTo>
                    <a:pt x="496" y="1637"/>
                  </a:lnTo>
                  <a:lnTo>
                    <a:pt x="0" y="1637"/>
                  </a:lnTo>
                  <a:lnTo>
                    <a:pt x="0" y="0"/>
                  </a:lnTo>
                  <a:lnTo>
                    <a:pt x="496" y="487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800161" y="3234131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</a:rPr>
                <a:t>02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011586" y="3967896"/>
            <a:ext cx="830997" cy="2168711"/>
            <a:chOff x="6011586" y="3967896"/>
            <a:chExt cx="830997" cy="2168711"/>
          </a:xfrm>
        </p:grpSpPr>
        <p:sp>
          <p:nvSpPr>
            <p:cNvPr id="51" name="Freeform 6"/>
            <p:cNvSpPr>
              <a:spLocks/>
            </p:cNvSpPr>
            <p:nvPr/>
          </p:nvSpPr>
          <p:spPr bwMode="auto">
            <a:xfrm flipH="1" flipV="1">
              <a:off x="6090321" y="3967896"/>
              <a:ext cx="657105" cy="2168711"/>
            </a:xfrm>
            <a:custGeom>
              <a:avLst/>
              <a:gdLst>
                <a:gd name="T0" fmla="*/ 496 w 496"/>
                <a:gd name="T1" fmla="*/ 487 h 1637"/>
                <a:gd name="T2" fmla="*/ 496 w 496"/>
                <a:gd name="T3" fmla="*/ 1141 h 1637"/>
                <a:gd name="T4" fmla="*/ 496 w 496"/>
                <a:gd name="T5" fmla="*/ 1637 h 1637"/>
                <a:gd name="T6" fmla="*/ 0 w 496"/>
                <a:gd name="T7" fmla="*/ 1637 h 1637"/>
                <a:gd name="T8" fmla="*/ 0 w 496"/>
                <a:gd name="T9" fmla="*/ 0 h 1637"/>
                <a:gd name="T10" fmla="*/ 496 w 496"/>
                <a:gd name="T11" fmla="*/ 48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6" h="1637">
                  <a:moveTo>
                    <a:pt x="496" y="487"/>
                  </a:moveTo>
                  <a:lnTo>
                    <a:pt x="496" y="1141"/>
                  </a:lnTo>
                  <a:lnTo>
                    <a:pt x="496" y="1637"/>
                  </a:lnTo>
                  <a:lnTo>
                    <a:pt x="0" y="1637"/>
                  </a:lnTo>
                  <a:lnTo>
                    <a:pt x="0" y="0"/>
                  </a:lnTo>
                  <a:lnTo>
                    <a:pt x="496" y="487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 rot="5400000">
              <a:off x="5959651" y="4761761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</a:rPr>
                <a:t>03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924650" y="3886814"/>
            <a:ext cx="2168710" cy="830997"/>
            <a:chOff x="3924650" y="3886814"/>
            <a:chExt cx="2168710" cy="830997"/>
          </a:xfrm>
        </p:grpSpPr>
        <p:sp>
          <p:nvSpPr>
            <p:cNvPr id="54" name="Freeform 6"/>
            <p:cNvSpPr>
              <a:spLocks/>
            </p:cNvSpPr>
            <p:nvPr/>
          </p:nvSpPr>
          <p:spPr bwMode="auto">
            <a:xfrm rot="16200000">
              <a:off x="4680452" y="3212095"/>
              <a:ext cx="657105" cy="2168710"/>
            </a:xfrm>
            <a:custGeom>
              <a:avLst/>
              <a:gdLst>
                <a:gd name="T0" fmla="*/ 496 w 496"/>
                <a:gd name="T1" fmla="*/ 487 h 1637"/>
                <a:gd name="T2" fmla="*/ 496 w 496"/>
                <a:gd name="T3" fmla="*/ 1141 h 1637"/>
                <a:gd name="T4" fmla="*/ 496 w 496"/>
                <a:gd name="T5" fmla="*/ 1637 h 1637"/>
                <a:gd name="T6" fmla="*/ 0 w 496"/>
                <a:gd name="T7" fmla="*/ 1637 h 1637"/>
                <a:gd name="T8" fmla="*/ 0 w 496"/>
                <a:gd name="T9" fmla="*/ 0 h 1637"/>
                <a:gd name="T10" fmla="*/ 496 w 496"/>
                <a:gd name="T11" fmla="*/ 48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6" h="1637">
                  <a:moveTo>
                    <a:pt x="496" y="487"/>
                  </a:moveTo>
                  <a:lnTo>
                    <a:pt x="496" y="1141"/>
                  </a:lnTo>
                  <a:lnTo>
                    <a:pt x="496" y="1637"/>
                  </a:lnTo>
                  <a:lnTo>
                    <a:pt x="0" y="1637"/>
                  </a:lnTo>
                  <a:lnTo>
                    <a:pt x="0" y="0"/>
                  </a:lnTo>
                  <a:lnTo>
                    <a:pt x="496" y="487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 rot="10365195" flipV="1">
              <a:off x="4472933" y="3886814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</a:rPr>
                <a:t>04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349309" y="1809471"/>
            <a:ext cx="830997" cy="2168711"/>
            <a:chOff x="5349309" y="1809471"/>
            <a:chExt cx="830997" cy="2168711"/>
          </a:xfrm>
        </p:grpSpPr>
        <p:sp>
          <p:nvSpPr>
            <p:cNvPr id="57" name="Freeform 6"/>
            <p:cNvSpPr>
              <a:spLocks/>
            </p:cNvSpPr>
            <p:nvPr/>
          </p:nvSpPr>
          <p:spPr bwMode="auto">
            <a:xfrm>
              <a:off x="5436256" y="1809471"/>
              <a:ext cx="657105" cy="2168711"/>
            </a:xfrm>
            <a:custGeom>
              <a:avLst/>
              <a:gdLst>
                <a:gd name="T0" fmla="*/ 496 w 496"/>
                <a:gd name="T1" fmla="*/ 487 h 1637"/>
                <a:gd name="T2" fmla="*/ 496 w 496"/>
                <a:gd name="T3" fmla="*/ 1141 h 1637"/>
                <a:gd name="T4" fmla="*/ 496 w 496"/>
                <a:gd name="T5" fmla="*/ 1637 h 1637"/>
                <a:gd name="T6" fmla="*/ 0 w 496"/>
                <a:gd name="T7" fmla="*/ 1637 h 1637"/>
                <a:gd name="T8" fmla="*/ 0 w 496"/>
                <a:gd name="T9" fmla="*/ 0 h 1637"/>
                <a:gd name="T10" fmla="*/ 496 w 496"/>
                <a:gd name="T11" fmla="*/ 48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6" h="1637">
                  <a:moveTo>
                    <a:pt x="496" y="487"/>
                  </a:moveTo>
                  <a:lnTo>
                    <a:pt x="496" y="1141"/>
                  </a:lnTo>
                  <a:lnTo>
                    <a:pt x="496" y="1637"/>
                  </a:lnTo>
                  <a:lnTo>
                    <a:pt x="0" y="1637"/>
                  </a:lnTo>
                  <a:lnTo>
                    <a:pt x="0" y="0"/>
                  </a:lnTo>
                  <a:lnTo>
                    <a:pt x="496" y="487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 rot="16200000" flipH="1">
              <a:off x="5297374" y="2352498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</a:rPr>
                <a:t>01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374370" y="3251133"/>
            <a:ext cx="1443811" cy="1443812"/>
            <a:chOff x="5374370" y="3251133"/>
            <a:chExt cx="1443811" cy="1443812"/>
          </a:xfrm>
        </p:grpSpPr>
        <p:sp>
          <p:nvSpPr>
            <p:cNvPr id="60" name="Freeform 39"/>
            <p:cNvSpPr>
              <a:spLocks/>
            </p:cNvSpPr>
            <p:nvPr/>
          </p:nvSpPr>
          <p:spPr bwMode="auto">
            <a:xfrm>
              <a:off x="5374370" y="3251133"/>
              <a:ext cx="1443811" cy="1443812"/>
            </a:xfrm>
            <a:custGeom>
              <a:avLst/>
              <a:gdLst>
                <a:gd name="T0" fmla="*/ 382 w 465"/>
                <a:gd name="T1" fmla="*/ 83 h 465"/>
                <a:gd name="T2" fmla="*/ 382 w 465"/>
                <a:gd name="T3" fmla="*/ 382 h 465"/>
                <a:gd name="T4" fmla="*/ 83 w 465"/>
                <a:gd name="T5" fmla="*/ 382 h 465"/>
                <a:gd name="T6" fmla="*/ 83 w 465"/>
                <a:gd name="T7" fmla="*/ 83 h 465"/>
                <a:gd name="T8" fmla="*/ 382 w 465"/>
                <a:gd name="T9" fmla="*/ 8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465">
                  <a:moveTo>
                    <a:pt x="382" y="83"/>
                  </a:moveTo>
                  <a:cubicBezTo>
                    <a:pt x="465" y="166"/>
                    <a:pt x="465" y="300"/>
                    <a:pt x="382" y="382"/>
                  </a:cubicBezTo>
                  <a:cubicBezTo>
                    <a:pt x="299" y="465"/>
                    <a:pt x="165" y="465"/>
                    <a:pt x="83" y="382"/>
                  </a:cubicBezTo>
                  <a:cubicBezTo>
                    <a:pt x="0" y="300"/>
                    <a:pt x="0" y="166"/>
                    <a:pt x="83" y="83"/>
                  </a:cubicBezTo>
                  <a:cubicBezTo>
                    <a:pt x="165" y="0"/>
                    <a:pt x="299" y="0"/>
                    <a:pt x="382" y="83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5471755" y="3700299"/>
              <a:ext cx="1226036" cy="452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267253" y="1771586"/>
            <a:ext cx="3122565" cy="1307409"/>
            <a:chOff x="6267253" y="1771586"/>
            <a:chExt cx="3122565" cy="1307409"/>
          </a:xfrm>
        </p:grpSpPr>
        <p:sp>
          <p:nvSpPr>
            <p:cNvPr id="63" name="矩形 62"/>
            <p:cNvSpPr/>
            <p:nvPr/>
          </p:nvSpPr>
          <p:spPr>
            <a:xfrm>
              <a:off x="6273840" y="1771586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6267253" y="2146432"/>
              <a:ext cx="3122565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有中国最大的原创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.........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有中国最强的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PPT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制作团队</a:t>
              </a:r>
              <a:endParaRPr lang="en-US" altLang="zh-CN" sz="1400" dirty="0">
                <a:solidFill>
                  <a:schemeClr val="bg1">
                    <a:alpha val="80000"/>
                  </a:schemeClr>
                </a:solidFill>
                <a:latin typeface="微软雅黑" pitchFamily="34" charset="-122"/>
                <a:ea typeface="微软雅黑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有人人都能快速提升的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PPT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培训</a:t>
              </a:r>
              <a:endParaRPr lang="zh-CN" altLang="en-US" sz="1600" dirty="0">
                <a:solidFill>
                  <a:schemeClr val="bg1">
                    <a:alpha val="80000"/>
                  </a:scheme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961603" y="4152074"/>
            <a:ext cx="3122565" cy="1307409"/>
            <a:chOff x="6961603" y="4152074"/>
            <a:chExt cx="3122565" cy="1307409"/>
          </a:xfrm>
        </p:grpSpPr>
        <p:sp>
          <p:nvSpPr>
            <p:cNvPr id="66" name="矩形 65"/>
            <p:cNvSpPr/>
            <p:nvPr/>
          </p:nvSpPr>
          <p:spPr>
            <a:xfrm>
              <a:off x="6968190" y="4152074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6961603" y="4526920"/>
              <a:ext cx="3122565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有中国最大的原创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.........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有中国最强的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PPT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制作团队</a:t>
              </a:r>
              <a:endParaRPr lang="en-US" altLang="zh-CN" sz="1400" dirty="0">
                <a:solidFill>
                  <a:schemeClr val="bg1">
                    <a:alpha val="80000"/>
                  </a:schemeClr>
                </a:solidFill>
                <a:latin typeface="微软雅黑" pitchFamily="34" charset="-122"/>
                <a:ea typeface="微软雅黑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有人人都能快速提升的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PPT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培训</a:t>
              </a:r>
              <a:endParaRPr lang="zh-CN" altLang="en-US" sz="1600" dirty="0">
                <a:solidFill>
                  <a:schemeClr val="bg1">
                    <a:alpha val="80000"/>
                  </a:scheme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698507" y="4834230"/>
            <a:ext cx="3122565" cy="1307409"/>
            <a:chOff x="2698507" y="4834230"/>
            <a:chExt cx="3122565" cy="1307409"/>
          </a:xfrm>
        </p:grpSpPr>
        <p:sp>
          <p:nvSpPr>
            <p:cNvPr id="69" name="矩形 68"/>
            <p:cNvSpPr/>
            <p:nvPr/>
          </p:nvSpPr>
          <p:spPr>
            <a:xfrm>
              <a:off x="3217143" y="4834230"/>
              <a:ext cx="2603929" cy="4524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2698507" y="5209076"/>
              <a:ext cx="3122565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有中国最大的原创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.........</a:t>
              </a:r>
            </a:p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有中国最强的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PPT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制作团队</a:t>
              </a:r>
              <a:endParaRPr lang="en-US" altLang="zh-CN" sz="1400" dirty="0">
                <a:solidFill>
                  <a:schemeClr val="bg1">
                    <a:alpha val="80000"/>
                  </a:schemeClr>
                </a:solidFill>
                <a:latin typeface="微软雅黑" pitchFamily="34" charset="-122"/>
                <a:ea typeface="微软雅黑"/>
              </a:endParaRPr>
            </a:p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有人人都能快速提升的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PPT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培训</a:t>
              </a:r>
              <a:endParaRPr lang="zh-CN" altLang="en-US" sz="1600" dirty="0">
                <a:solidFill>
                  <a:schemeClr val="bg1">
                    <a:alpha val="80000"/>
                  </a:scheme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089946" y="2497403"/>
            <a:ext cx="3122565" cy="1307409"/>
            <a:chOff x="2089946" y="2497403"/>
            <a:chExt cx="3122565" cy="1307409"/>
          </a:xfrm>
        </p:grpSpPr>
        <p:sp>
          <p:nvSpPr>
            <p:cNvPr id="72" name="矩形 71"/>
            <p:cNvSpPr/>
            <p:nvPr/>
          </p:nvSpPr>
          <p:spPr>
            <a:xfrm>
              <a:off x="2608582" y="2497403"/>
              <a:ext cx="2603929" cy="4524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2089946" y="2872249"/>
              <a:ext cx="3122565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有中国最大的原创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.........</a:t>
              </a:r>
            </a:p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有中国最强的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PPT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制作团队</a:t>
              </a:r>
              <a:endParaRPr lang="en-US" altLang="zh-CN" sz="1400" dirty="0">
                <a:solidFill>
                  <a:schemeClr val="bg1">
                    <a:alpha val="80000"/>
                  </a:schemeClr>
                </a:solidFill>
                <a:latin typeface="微软雅黑" pitchFamily="34" charset="-122"/>
                <a:ea typeface="微软雅黑"/>
              </a:endParaRPr>
            </a:p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有人人都能快速提升的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PPT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培训</a:t>
              </a:r>
              <a:endParaRPr lang="zh-CN" altLang="en-US" sz="1600" dirty="0">
                <a:solidFill>
                  <a:schemeClr val="bg1">
                    <a:alpha val="80000"/>
                  </a:schemeClr>
                </a:solidFill>
                <a:latin typeface="Arial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9372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"/>
                            </p:stCondLst>
                            <p:childTnLst>
                              <p:par>
                                <p:cTn id="4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000"/>
                            </p:stCondLst>
                            <p:childTnLst>
                              <p:par>
                                <p:cTn id="1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4" presetClass="entr" presetSubtype="1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250"/>
                            </p:stCondLst>
                            <p:childTnLst>
                              <p:par>
                                <p:cTn id="1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4" presetClass="entr" presetSubtype="1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4500"/>
                            </p:stCondLst>
                            <p:childTnLst>
                              <p:par>
                                <p:cTn id="15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4" presetClass="entr" presetSubtype="1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750"/>
                            </p:stCondLst>
                            <p:childTnLst>
                              <p:par>
                                <p:cTn id="17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4" presetClass="entr" presetSubtype="1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7294100" y="554441"/>
            <a:ext cx="43568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>
                <a:solidFill>
                  <a:prstClr val="white"/>
                </a:solidFill>
              </a:rPr>
              <a:t>在此输入标题</a:t>
            </a:r>
          </a:p>
        </p:txBody>
      </p:sp>
      <p:sp>
        <p:nvSpPr>
          <p:cNvPr id="233" name="椭圆 232"/>
          <p:cNvSpPr/>
          <p:nvPr/>
        </p:nvSpPr>
        <p:spPr>
          <a:xfrm>
            <a:off x="-362465" y="-97084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4" name="椭圆 233"/>
          <p:cNvSpPr/>
          <p:nvPr/>
        </p:nvSpPr>
        <p:spPr>
          <a:xfrm>
            <a:off x="814727" y="1680000"/>
            <a:ext cx="395208" cy="396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5" name="椭圆 234"/>
          <p:cNvSpPr/>
          <p:nvPr/>
        </p:nvSpPr>
        <p:spPr>
          <a:xfrm>
            <a:off x="3496469" y="838716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6" name="椭圆 235"/>
          <p:cNvSpPr/>
          <p:nvPr/>
        </p:nvSpPr>
        <p:spPr>
          <a:xfrm>
            <a:off x="1760364" y="72782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7" name="椭圆 236"/>
          <p:cNvSpPr/>
          <p:nvPr/>
        </p:nvSpPr>
        <p:spPr>
          <a:xfrm>
            <a:off x="913086" y="31140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8" name="椭圆 237"/>
          <p:cNvSpPr/>
          <p:nvPr/>
        </p:nvSpPr>
        <p:spPr>
          <a:xfrm>
            <a:off x="2840215" y="-23507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9" name="椭圆 238"/>
          <p:cNvSpPr/>
          <p:nvPr/>
        </p:nvSpPr>
        <p:spPr>
          <a:xfrm>
            <a:off x="1435970" y="-67220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7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0" name="椭圆 239"/>
          <p:cNvSpPr/>
          <p:nvPr/>
        </p:nvSpPr>
        <p:spPr>
          <a:xfrm>
            <a:off x="4775117" y="138433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1" name="椭圆 240"/>
          <p:cNvSpPr/>
          <p:nvPr/>
        </p:nvSpPr>
        <p:spPr>
          <a:xfrm>
            <a:off x="455401" y="-1879047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2" name="椭圆 241"/>
          <p:cNvSpPr/>
          <p:nvPr/>
        </p:nvSpPr>
        <p:spPr>
          <a:xfrm>
            <a:off x="4216317" y="-1186370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3" name="椭圆 242"/>
          <p:cNvSpPr/>
          <p:nvPr/>
        </p:nvSpPr>
        <p:spPr>
          <a:xfrm>
            <a:off x="6367187" y="55396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4" name="椭圆 243"/>
          <p:cNvSpPr/>
          <p:nvPr/>
        </p:nvSpPr>
        <p:spPr>
          <a:xfrm>
            <a:off x="8613201" y="-21038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5" name="椭圆 244"/>
          <p:cNvSpPr/>
          <p:nvPr/>
        </p:nvSpPr>
        <p:spPr>
          <a:xfrm>
            <a:off x="6997251" y="-79878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6" name="椭圆 245"/>
          <p:cNvSpPr/>
          <p:nvPr/>
        </p:nvSpPr>
        <p:spPr>
          <a:xfrm>
            <a:off x="-279893" y="1900022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07" name="直接连接符 206"/>
          <p:cNvCxnSpPr>
            <a:stCxn id="241" idx="5"/>
            <a:endCxn id="237" idx="0"/>
          </p:cNvCxnSpPr>
          <p:nvPr/>
        </p:nvCxnSpPr>
        <p:spPr>
          <a:xfrm>
            <a:off x="708777" y="-1625224"/>
            <a:ext cx="352734" cy="193663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直接连接符 207"/>
          <p:cNvCxnSpPr>
            <a:stCxn id="239" idx="4"/>
            <a:endCxn id="237" idx="0"/>
          </p:cNvCxnSpPr>
          <p:nvPr/>
        </p:nvCxnSpPr>
        <p:spPr>
          <a:xfrm flipH="1">
            <a:off x="1061511" y="-374833"/>
            <a:ext cx="522884" cy="68623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接连接符 208"/>
          <p:cNvCxnSpPr>
            <a:stCxn id="238" idx="3"/>
            <a:endCxn id="237" idx="7"/>
          </p:cNvCxnSpPr>
          <p:nvPr/>
        </p:nvCxnSpPr>
        <p:spPr>
          <a:xfrm flipH="1">
            <a:off x="1166462" y="102855"/>
            <a:ext cx="1731630" cy="25210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/>
          <p:cNvCxnSpPr>
            <a:stCxn id="237" idx="2"/>
            <a:endCxn id="233" idx="5"/>
          </p:cNvCxnSpPr>
          <p:nvPr/>
        </p:nvCxnSpPr>
        <p:spPr>
          <a:xfrm flipH="1" flipV="1">
            <a:off x="-163117" y="102616"/>
            <a:ext cx="1076203" cy="35747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/>
          <p:cNvCxnSpPr>
            <a:stCxn id="234" idx="1"/>
            <a:endCxn id="233" idx="6"/>
          </p:cNvCxnSpPr>
          <p:nvPr/>
        </p:nvCxnSpPr>
        <p:spPr>
          <a:xfrm flipH="1" flipV="1">
            <a:off x="-128914" y="19898"/>
            <a:ext cx="1001518" cy="17180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/>
          <p:cNvCxnSpPr>
            <a:stCxn id="234" idx="2"/>
            <a:endCxn id="246" idx="6"/>
          </p:cNvCxnSpPr>
          <p:nvPr/>
        </p:nvCxnSpPr>
        <p:spPr>
          <a:xfrm flipH="1">
            <a:off x="-46342" y="1878000"/>
            <a:ext cx="861069" cy="13900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/>
          <p:cNvCxnSpPr>
            <a:stCxn id="234" idx="0"/>
            <a:endCxn id="237" idx="4"/>
          </p:cNvCxnSpPr>
          <p:nvPr/>
        </p:nvCxnSpPr>
        <p:spPr>
          <a:xfrm flipV="1">
            <a:off x="1012331" y="608778"/>
            <a:ext cx="49180" cy="107122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直接连接符 213"/>
          <p:cNvCxnSpPr>
            <a:stCxn id="234" idx="7"/>
            <a:endCxn id="236" idx="3"/>
          </p:cNvCxnSpPr>
          <p:nvPr/>
        </p:nvCxnSpPr>
        <p:spPr>
          <a:xfrm flipV="1">
            <a:off x="1152058" y="981649"/>
            <a:ext cx="651779" cy="75634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直接连接符 214"/>
          <p:cNvCxnSpPr>
            <a:stCxn id="237" idx="5"/>
            <a:endCxn id="236" idx="2"/>
          </p:cNvCxnSpPr>
          <p:nvPr/>
        </p:nvCxnSpPr>
        <p:spPr>
          <a:xfrm>
            <a:off x="1166462" y="565229"/>
            <a:ext cx="593902" cy="31128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连接符 215"/>
          <p:cNvCxnSpPr>
            <a:stCxn id="235" idx="0"/>
            <a:endCxn id="238" idx="4"/>
          </p:cNvCxnSpPr>
          <p:nvPr/>
        </p:nvCxnSpPr>
        <p:spPr>
          <a:xfrm flipH="1" flipV="1">
            <a:off x="3037819" y="160834"/>
            <a:ext cx="656254" cy="67788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接连接符 216"/>
          <p:cNvCxnSpPr>
            <a:stCxn id="240" idx="2"/>
            <a:endCxn id="236" idx="6"/>
          </p:cNvCxnSpPr>
          <p:nvPr/>
        </p:nvCxnSpPr>
        <p:spPr>
          <a:xfrm flipH="1">
            <a:off x="2057213" y="287119"/>
            <a:ext cx="2717904" cy="58939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>
            <a:stCxn id="235" idx="2"/>
            <a:endCxn id="237" idx="6"/>
          </p:cNvCxnSpPr>
          <p:nvPr/>
        </p:nvCxnSpPr>
        <p:spPr>
          <a:xfrm flipH="1" flipV="1">
            <a:off x="1209935" y="460092"/>
            <a:ext cx="2286534" cy="57657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>
            <a:stCxn id="235" idx="7"/>
            <a:endCxn id="240" idx="3"/>
          </p:cNvCxnSpPr>
          <p:nvPr/>
        </p:nvCxnSpPr>
        <p:spPr>
          <a:xfrm flipV="1">
            <a:off x="3833800" y="392255"/>
            <a:ext cx="984790" cy="5044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直接连接符 219"/>
          <p:cNvCxnSpPr>
            <a:stCxn id="238" idx="7"/>
            <a:endCxn id="242" idx="3"/>
          </p:cNvCxnSpPr>
          <p:nvPr/>
        </p:nvCxnSpPr>
        <p:spPr>
          <a:xfrm flipV="1">
            <a:off x="3177546" y="-932547"/>
            <a:ext cx="1082244" cy="75545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直接连接符 220"/>
          <p:cNvCxnSpPr>
            <a:stCxn id="239" idx="5"/>
            <a:endCxn id="238" idx="2"/>
          </p:cNvCxnSpPr>
          <p:nvPr/>
        </p:nvCxnSpPr>
        <p:spPr>
          <a:xfrm>
            <a:off x="1689346" y="-418382"/>
            <a:ext cx="1150869" cy="38126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接连接符 221"/>
          <p:cNvCxnSpPr>
            <a:stCxn id="238" idx="6"/>
            <a:endCxn id="240" idx="2"/>
          </p:cNvCxnSpPr>
          <p:nvPr/>
        </p:nvCxnSpPr>
        <p:spPr>
          <a:xfrm>
            <a:off x="3235423" y="-37118"/>
            <a:ext cx="1539694" cy="32423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直接连接符 222"/>
          <p:cNvCxnSpPr>
            <a:stCxn id="242" idx="4"/>
            <a:endCxn id="240" idx="1"/>
          </p:cNvCxnSpPr>
          <p:nvPr/>
        </p:nvCxnSpPr>
        <p:spPr>
          <a:xfrm>
            <a:off x="4364742" y="-888998"/>
            <a:ext cx="453848" cy="107098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直接连接符 223"/>
          <p:cNvCxnSpPr>
            <a:stCxn id="245" idx="4"/>
            <a:endCxn id="243" idx="0"/>
          </p:cNvCxnSpPr>
          <p:nvPr/>
        </p:nvCxnSpPr>
        <p:spPr>
          <a:xfrm flipH="1">
            <a:off x="6515612" y="-501409"/>
            <a:ext cx="630064" cy="105537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直接连接符 224"/>
          <p:cNvCxnSpPr>
            <a:stCxn id="240" idx="6"/>
            <a:endCxn id="244" idx="2"/>
          </p:cNvCxnSpPr>
          <p:nvPr/>
        </p:nvCxnSpPr>
        <p:spPr>
          <a:xfrm flipV="1">
            <a:off x="5071966" y="-12435"/>
            <a:ext cx="3541235" cy="29955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/>
          <p:cNvCxnSpPr>
            <a:stCxn id="240" idx="7"/>
            <a:endCxn id="245" idx="3"/>
          </p:cNvCxnSpPr>
          <p:nvPr/>
        </p:nvCxnSpPr>
        <p:spPr>
          <a:xfrm flipV="1">
            <a:off x="5028493" y="-544958"/>
            <a:ext cx="2012231" cy="7269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直接连接符 226"/>
          <p:cNvCxnSpPr>
            <a:stCxn id="243" idx="7"/>
            <a:endCxn id="244" idx="2"/>
          </p:cNvCxnSpPr>
          <p:nvPr/>
        </p:nvCxnSpPr>
        <p:spPr>
          <a:xfrm flipV="1">
            <a:off x="6620563" y="-12435"/>
            <a:ext cx="1992638" cy="60994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直接连接符 227"/>
          <p:cNvCxnSpPr>
            <a:stCxn id="244" idx="1"/>
            <a:endCxn id="245" idx="5"/>
          </p:cNvCxnSpPr>
          <p:nvPr/>
        </p:nvCxnSpPr>
        <p:spPr>
          <a:xfrm flipH="1" flipV="1">
            <a:off x="7250627" y="-544958"/>
            <a:ext cx="1420451" cy="39254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直接连接符 228"/>
          <p:cNvCxnSpPr>
            <a:stCxn id="240" idx="5"/>
            <a:endCxn id="243" idx="2"/>
          </p:cNvCxnSpPr>
          <p:nvPr/>
        </p:nvCxnSpPr>
        <p:spPr>
          <a:xfrm>
            <a:off x="5028493" y="392255"/>
            <a:ext cx="1338694" cy="3103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接连接符 229"/>
          <p:cNvCxnSpPr>
            <a:stCxn id="235" idx="3"/>
            <a:endCxn id="234" idx="6"/>
          </p:cNvCxnSpPr>
          <p:nvPr/>
        </p:nvCxnSpPr>
        <p:spPr>
          <a:xfrm flipH="1">
            <a:off x="1209935" y="1176642"/>
            <a:ext cx="2344411" cy="70135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接连接符 230"/>
          <p:cNvCxnSpPr>
            <a:stCxn id="243" idx="2"/>
            <a:endCxn id="235" idx="6"/>
          </p:cNvCxnSpPr>
          <p:nvPr/>
        </p:nvCxnSpPr>
        <p:spPr>
          <a:xfrm flipH="1">
            <a:off x="3891677" y="702650"/>
            <a:ext cx="2475510" cy="33401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直接连接符 231"/>
          <p:cNvCxnSpPr>
            <a:stCxn id="242" idx="5"/>
            <a:endCxn id="244" idx="2"/>
          </p:cNvCxnSpPr>
          <p:nvPr/>
        </p:nvCxnSpPr>
        <p:spPr>
          <a:xfrm>
            <a:off x="4469693" y="-932547"/>
            <a:ext cx="4143508" cy="92011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reeform 9"/>
          <p:cNvSpPr>
            <a:spLocks/>
          </p:cNvSpPr>
          <p:nvPr/>
        </p:nvSpPr>
        <p:spPr bwMode="auto">
          <a:xfrm>
            <a:off x="4548221" y="2638727"/>
            <a:ext cx="3363841" cy="3361836"/>
          </a:xfrm>
          <a:custGeom>
            <a:avLst/>
            <a:gdLst>
              <a:gd name="T0" fmla="*/ 0 w 986"/>
              <a:gd name="T1" fmla="*/ 817 h 986"/>
              <a:gd name="T2" fmla="*/ 75 w 986"/>
              <a:gd name="T3" fmla="*/ 741 h 986"/>
              <a:gd name="T4" fmla="*/ 741 w 986"/>
              <a:gd name="T5" fmla="*/ 741 h 986"/>
              <a:gd name="T6" fmla="*/ 741 w 986"/>
              <a:gd name="T7" fmla="*/ 75 h 986"/>
              <a:gd name="T8" fmla="*/ 817 w 986"/>
              <a:gd name="T9" fmla="*/ 0 h 986"/>
              <a:gd name="T10" fmla="*/ 986 w 986"/>
              <a:gd name="T11" fmla="*/ 408 h 986"/>
              <a:gd name="T12" fmla="*/ 817 w 986"/>
              <a:gd name="T13" fmla="*/ 817 h 986"/>
              <a:gd name="T14" fmla="*/ 408 w 986"/>
              <a:gd name="T15" fmla="*/ 986 h 986"/>
              <a:gd name="T16" fmla="*/ 0 w 986"/>
              <a:gd name="T17" fmla="*/ 817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6" h="986">
                <a:moveTo>
                  <a:pt x="0" y="817"/>
                </a:moveTo>
                <a:cubicBezTo>
                  <a:pt x="75" y="741"/>
                  <a:pt x="75" y="741"/>
                  <a:pt x="75" y="741"/>
                </a:cubicBezTo>
                <a:cubicBezTo>
                  <a:pt x="259" y="925"/>
                  <a:pt x="558" y="925"/>
                  <a:pt x="741" y="741"/>
                </a:cubicBezTo>
                <a:cubicBezTo>
                  <a:pt x="925" y="558"/>
                  <a:pt x="925" y="259"/>
                  <a:pt x="741" y="75"/>
                </a:cubicBezTo>
                <a:cubicBezTo>
                  <a:pt x="817" y="0"/>
                  <a:pt x="817" y="0"/>
                  <a:pt x="817" y="0"/>
                </a:cubicBezTo>
                <a:cubicBezTo>
                  <a:pt x="926" y="109"/>
                  <a:pt x="986" y="254"/>
                  <a:pt x="986" y="408"/>
                </a:cubicBezTo>
                <a:cubicBezTo>
                  <a:pt x="986" y="563"/>
                  <a:pt x="926" y="708"/>
                  <a:pt x="817" y="817"/>
                </a:cubicBezTo>
                <a:cubicBezTo>
                  <a:pt x="708" y="926"/>
                  <a:pt x="563" y="986"/>
                  <a:pt x="408" y="986"/>
                </a:cubicBezTo>
                <a:cubicBezTo>
                  <a:pt x="254" y="986"/>
                  <a:pt x="109" y="926"/>
                  <a:pt x="0" y="817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7"/>
          <p:cNvSpPr>
            <a:spLocks/>
          </p:cNvSpPr>
          <p:nvPr/>
        </p:nvSpPr>
        <p:spPr bwMode="auto">
          <a:xfrm>
            <a:off x="4225468" y="2303948"/>
            <a:ext cx="2776473" cy="2776471"/>
          </a:xfrm>
          <a:custGeom>
            <a:avLst/>
            <a:gdLst>
              <a:gd name="T0" fmla="*/ 174 w 814"/>
              <a:gd name="T1" fmla="*/ 814 h 814"/>
              <a:gd name="T2" fmla="*/ 179 w 814"/>
              <a:gd name="T3" fmla="*/ 179 h 814"/>
              <a:gd name="T4" fmla="*/ 814 w 814"/>
              <a:gd name="T5" fmla="*/ 174 h 814"/>
              <a:gd name="T6" fmla="*/ 739 w 814"/>
              <a:gd name="T7" fmla="*/ 249 h 814"/>
              <a:gd name="T8" fmla="*/ 255 w 814"/>
              <a:gd name="T9" fmla="*/ 255 h 814"/>
              <a:gd name="T10" fmla="*/ 250 w 814"/>
              <a:gd name="T11" fmla="*/ 738 h 814"/>
              <a:gd name="T12" fmla="*/ 174 w 814"/>
              <a:gd name="T13" fmla="*/ 814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4" h="814">
                <a:moveTo>
                  <a:pt x="174" y="814"/>
                </a:moveTo>
                <a:cubicBezTo>
                  <a:pt x="0" y="640"/>
                  <a:pt x="3" y="355"/>
                  <a:pt x="179" y="179"/>
                </a:cubicBezTo>
                <a:cubicBezTo>
                  <a:pt x="356" y="2"/>
                  <a:pt x="641" y="0"/>
                  <a:pt x="814" y="174"/>
                </a:cubicBezTo>
                <a:cubicBezTo>
                  <a:pt x="739" y="249"/>
                  <a:pt x="739" y="249"/>
                  <a:pt x="739" y="249"/>
                </a:cubicBezTo>
                <a:cubicBezTo>
                  <a:pt x="607" y="117"/>
                  <a:pt x="390" y="120"/>
                  <a:pt x="255" y="255"/>
                </a:cubicBezTo>
                <a:cubicBezTo>
                  <a:pt x="120" y="389"/>
                  <a:pt x="118" y="606"/>
                  <a:pt x="250" y="738"/>
                </a:cubicBezTo>
                <a:lnTo>
                  <a:pt x="174" y="814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6"/>
          <p:cNvSpPr>
            <a:spLocks/>
          </p:cNvSpPr>
          <p:nvPr/>
        </p:nvSpPr>
        <p:spPr bwMode="auto">
          <a:xfrm>
            <a:off x="5039365" y="3119849"/>
            <a:ext cx="1429333" cy="1429331"/>
          </a:xfrm>
          <a:custGeom>
            <a:avLst/>
            <a:gdLst>
              <a:gd name="T0" fmla="*/ 91 w 419"/>
              <a:gd name="T1" fmla="*/ 419 h 419"/>
              <a:gd name="T2" fmla="*/ 91 w 419"/>
              <a:gd name="T3" fmla="*/ 91 h 419"/>
              <a:gd name="T4" fmla="*/ 419 w 419"/>
              <a:gd name="T5" fmla="*/ 91 h 419"/>
              <a:gd name="T6" fmla="*/ 344 w 419"/>
              <a:gd name="T7" fmla="*/ 166 h 419"/>
              <a:gd name="T8" fmla="*/ 167 w 419"/>
              <a:gd name="T9" fmla="*/ 166 h 419"/>
              <a:gd name="T10" fmla="*/ 167 w 419"/>
              <a:gd name="T11" fmla="*/ 343 h 419"/>
              <a:gd name="T12" fmla="*/ 91 w 419"/>
              <a:gd name="T13" fmla="*/ 419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9" h="419">
                <a:moveTo>
                  <a:pt x="91" y="419"/>
                </a:moveTo>
                <a:cubicBezTo>
                  <a:pt x="0" y="329"/>
                  <a:pt x="0" y="181"/>
                  <a:pt x="91" y="91"/>
                </a:cubicBezTo>
                <a:cubicBezTo>
                  <a:pt x="181" y="0"/>
                  <a:pt x="329" y="0"/>
                  <a:pt x="419" y="91"/>
                </a:cubicBezTo>
                <a:cubicBezTo>
                  <a:pt x="344" y="166"/>
                  <a:pt x="344" y="166"/>
                  <a:pt x="344" y="166"/>
                </a:cubicBezTo>
                <a:cubicBezTo>
                  <a:pt x="295" y="117"/>
                  <a:pt x="215" y="117"/>
                  <a:pt x="167" y="166"/>
                </a:cubicBezTo>
                <a:cubicBezTo>
                  <a:pt x="118" y="215"/>
                  <a:pt x="118" y="295"/>
                  <a:pt x="167" y="343"/>
                </a:cubicBezTo>
                <a:lnTo>
                  <a:pt x="91" y="419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8"/>
          <p:cNvSpPr>
            <a:spLocks/>
          </p:cNvSpPr>
          <p:nvPr/>
        </p:nvSpPr>
        <p:spPr bwMode="auto">
          <a:xfrm>
            <a:off x="5179692" y="3236120"/>
            <a:ext cx="2086865" cy="2086864"/>
          </a:xfrm>
          <a:custGeom>
            <a:avLst/>
            <a:gdLst>
              <a:gd name="T0" fmla="*/ 0 w 612"/>
              <a:gd name="T1" fmla="*/ 480 h 612"/>
              <a:gd name="T2" fmla="*/ 76 w 612"/>
              <a:gd name="T3" fmla="*/ 404 h 612"/>
              <a:gd name="T4" fmla="*/ 404 w 612"/>
              <a:gd name="T5" fmla="*/ 404 h 612"/>
              <a:gd name="T6" fmla="*/ 404 w 612"/>
              <a:gd name="T7" fmla="*/ 76 h 612"/>
              <a:gd name="T8" fmla="*/ 480 w 612"/>
              <a:gd name="T9" fmla="*/ 0 h 612"/>
              <a:gd name="T10" fmla="*/ 480 w 612"/>
              <a:gd name="T11" fmla="*/ 480 h 612"/>
              <a:gd name="T12" fmla="*/ 0 w 612"/>
              <a:gd name="T13" fmla="*/ 480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2" h="612">
                <a:moveTo>
                  <a:pt x="0" y="480"/>
                </a:moveTo>
                <a:cubicBezTo>
                  <a:pt x="76" y="404"/>
                  <a:pt x="76" y="404"/>
                  <a:pt x="76" y="404"/>
                </a:cubicBezTo>
                <a:cubicBezTo>
                  <a:pt x="166" y="495"/>
                  <a:pt x="314" y="495"/>
                  <a:pt x="404" y="404"/>
                </a:cubicBezTo>
                <a:cubicBezTo>
                  <a:pt x="495" y="314"/>
                  <a:pt x="495" y="166"/>
                  <a:pt x="404" y="76"/>
                </a:cubicBezTo>
                <a:cubicBezTo>
                  <a:pt x="480" y="0"/>
                  <a:pt x="480" y="0"/>
                  <a:pt x="480" y="0"/>
                </a:cubicBezTo>
                <a:cubicBezTo>
                  <a:pt x="612" y="132"/>
                  <a:pt x="612" y="348"/>
                  <a:pt x="480" y="480"/>
                </a:cubicBezTo>
                <a:cubicBezTo>
                  <a:pt x="348" y="612"/>
                  <a:pt x="133" y="612"/>
                  <a:pt x="0" y="48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28"/>
          <p:cNvSpPr>
            <a:spLocks noEditPoints="1"/>
          </p:cNvSpPr>
          <p:nvPr/>
        </p:nvSpPr>
        <p:spPr bwMode="auto">
          <a:xfrm>
            <a:off x="8543533" y="4135987"/>
            <a:ext cx="322820" cy="485132"/>
          </a:xfrm>
          <a:custGeom>
            <a:avLst/>
            <a:gdLst>
              <a:gd name="T0" fmla="*/ 83 w 103"/>
              <a:gd name="T1" fmla="*/ 52 h 155"/>
              <a:gd name="T2" fmla="*/ 83 w 103"/>
              <a:gd name="T3" fmla="*/ 52 h 155"/>
              <a:gd name="T4" fmla="*/ 87 w 103"/>
              <a:gd name="T5" fmla="*/ 36 h 155"/>
              <a:gd name="T6" fmla="*/ 52 w 103"/>
              <a:gd name="T7" fmla="*/ 0 h 155"/>
              <a:gd name="T8" fmla="*/ 32 w 103"/>
              <a:gd name="T9" fmla="*/ 6 h 155"/>
              <a:gd name="T10" fmla="*/ 28 w 103"/>
              <a:gd name="T11" fmla="*/ 10 h 155"/>
              <a:gd name="T12" fmla="*/ 27 w 103"/>
              <a:gd name="T13" fmla="*/ 10 h 155"/>
              <a:gd name="T14" fmla="*/ 17 w 103"/>
              <a:gd name="T15" fmla="*/ 36 h 155"/>
              <a:gd name="T16" fmla="*/ 17 w 103"/>
              <a:gd name="T17" fmla="*/ 36 h 155"/>
              <a:gd name="T18" fmla="*/ 17 w 103"/>
              <a:gd name="T19" fmla="*/ 38 h 155"/>
              <a:gd name="T20" fmla="*/ 17 w 103"/>
              <a:gd name="T21" fmla="*/ 40 h 155"/>
              <a:gd name="T22" fmla="*/ 17 w 103"/>
              <a:gd name="T23" fmla="*/ 40 h 155"/>
              <a:gd name="T24" fmla="*/ 21 w 103"/>
              <a:gd name="T25" fmla="*/ 52 h 155"/>
              <a:gd name="T26" fmla="*/ 20 w 103"/>
              <a:gd name="T27" fmla="*/ 52 h 155"/>
              <a:gd name="T28" fmla="*/ 9 w 103"/>
              <a:gd name="T29" fmla="*/ 55 h 155"/>
              <a:gd name="T30" fmla="*/ 0 w 103"/>
              <a:gd name="T31" fmla="*/ 72 h 155"/>
              <a:gd name="T32" fmla="*/ 0 w 103"/>
              <a:gd name="T33" fmla="*/ 107 h 155"/>
              <a:gd name="T34" fmla="*/ 0 w 103"/>
              <a:gd name="T35" fmla="*/ 112 h 155"/>
              <a:gd name="T36" fmla="*/ 0 w 103"/>
              <a:gd name="T37" fmla="*/ 135 h 155"/>
              <a:gd name="T38" fmla="*/ 20 w 103"/>
              <a:gd name="T39" fmla="*/ 155 h 155"/>
              <a:gd name="T40" fmla="*/ 83 w 103"/>
              <a:gd name="T41" fmla="*/ 155 h 155"/>
              <a:gd name="T42" fmla="*/ 103 w 103"/>
              <a:gd name="T43" fmla="*/ 135 h 155"/>
              <a:gd name="T44" fmla="*/ 103 w 103"/>
              <a:gd name="T45" fmla="*/ 72 h 155"/>
              <a:gd name="T46" fmla="*/ 83 w 103"/>
              <a:gd name="T47" fmla="*/ 52 h 155"/>
              <a:gd name="T48" fmla="*/ 82 w 103"/>
              <a:gd name="T49" fmla="*/ 36 h 155"/>
              <a:gd name="T50" fmla="*/ 81 w 103"/>
              <a:gd name="T51" fmla="*/ 45 h 155"/>
              <a:gd name="T52" fmla="*/ 81 w 103"/>
              <a:gd name="T53" fmla="*/ 45 h 155"/>
              <a:gd name="T54" fmla="*/ 79 w 103"/>
              <a:gd name="T55" fmla="*/ 48 h 155"/>
              <a:gd name="T56" fmla="*/ 79 w 103"/>
              <a:gd name="T57" fmla="*/ 49 h 155"/>
              <a:gd name="T58" fmla="*/ 78 w 103"/>
              <a:gd name="T59" fmla="*/ 50 h 155"/>
              <a:gd name="T60" fmla="*/ 61 w 103"/>
              <a:gd name="T61" fmla="*/ 64 h 155"/>
              <a:gd name="T62" fmla="*/ 67 w 103"/>
              <a:gd name="T63" fmla="*/ 64 h 155"/>
              <a:gd name="T64" fmla="*/ 59 w 103"/>
              <a:gd name="T65" fmla="*/ 102 h 155"/>
              <a:gd name="T66" fmla="*/ 57 w 103"/>
              <a:gd name="T67" fmla="*/ 112 h 155"/>
              <a:gd name="T68" fmla="*/ 54 w 103"/>
              <a:gd name="T69" fmla="*/ 95 h 155"/>
              <a:gd name="T70" fmla="*/ 52 w 103"/>
              <a:gd name="T71" fmla="*/ 78 h 155"/>
              <a:gd name="T72" fmla="*/ 55 w 103"/>
              <a:gd name="T73" fmla="*/ 73 h 155"/>
              <a:gd name="T74" fmla="*/ 59 w 103"/>
              <a:gd name="T75" fmla="*/ 66 h 155"/>
              <a:gd name="T76" fmla="*/ 44 w 103"/>
              <a:gd name="T77" fmla="*/ 66 h 155"/>
              <a:gd name="T78" fmla="*/ 46 w 103"/>
              <a:gd name="T79" fmla="*/ 69 h 155"/>
              <a:gd name="T80" fmla="*/ 52 w 103"/>
              <a:gd name="T81" fmla="*/ 78 h 155"/>
              <a:gd name="T82" fmla="*/ 47 w 103"/>
              <a:gd name="T83" fmla="*/ 112 h 155"/>
              <a:gd name="T84" fmla="*/ 37 w 103"/>
              <a:gd name="T85" fmla="*/ 64 h 155"/>
              <a:gd name="T86" fmla="*/ 42 w 103"/>
              <a:gd name="T87" fmla="*/ 64 h 155"/>
              <a:gd name="T88" fmla="*/ 34 w 103"/>
              <a:gd name="T89" fmla="*/ 60 h 155"/>
              <a:gd name="T90" fmla="*/ 27 w 103"/>
              <a:gd name="T91" fmla="*/ 53 h 155"/>
              <a:gd name="T92" fmla="*/ 21 w 103"/>
              <a:gd name="T93" fmla="*/ 36 h 155"/>
              <a:gd name="T94" fmla="*/ 29 w 103"/>
              <a:gd name="T95" fmla="*/ 16 h 155"/>
              <a:gd name="T96" fmla="*/ 52 w 103"/>
              <a:gd name="T97" fmla="*/ 5 h 155"/>
              <a:gd name="T98" fmla="*/ 80 w 103"/>
              <a:gd name="T99" fmla="*/ 26 h 155"/>
              <a:gd name="T100" fmla="*/ 81 w 103"/>
              <a:gd name="T101" fmla="*/ 28 h 155"/>
              <a:gd name="T102" fmla="*/ 82 w 103"/>
              <a:gd name="T103" fmla="*/ 31 h 155"/>
              <a:gd name="T104" fmla="*/ 82 w 103"/>
              <a:gd name="T105" fmla="*/ 36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3" h="155">
                <a:moveTo>
                  <a:pt x="83" y="52"/>
                </a:moveTo>
                <a:cubicBezTo>
                  <a:pt x="83" y="52"/>
                  <a:pt x="83" y="52"/>
                  <a:pt x="83" y="52"/>
                </a:cubicBezTo>
                <a:cubicBezTo>
                  <a:pt x="85" y="47"/>
                  <a:pt x="87" y="41"/>
                  <a:pt x="87" y="36"/>
                </a:cubicBezTo>
                <a:cubicBezTo>
                  <a:pt x="87" y="16"/>
                  <a:pt x="71" y="0"/>
                  <a:pt x="52" y="0"/>
                </a:cubicBezTo>
                <a:cubicBezTo>
                  <a:pt x="45" y="0"/>
                  <a:pt x="38" y="3"/>
                  <a:pt x="32" y="6"/>
                </a:cubicBezTo>
                <a:cubicBezTo>
                  <a:pt x="28" y="10"/>
                  <a:pt x="28" y="10"/>
                  <a:pt x="28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1" y="17"/>
                  <a:pt x="17" y="2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7"/>
                  <a:pt x="17" y="38"/>
                </a:cubicBezTo>
                <a:cubicBezTo>
                  <a:pt x="17" y="38"/>
                  <a:pt x="17" y="39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4"/>
                  <a:pt x="19" y="48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6" y="52"/>
                  <a:pt x="12" y="53"/>
                  <a:pt x="9" y="55"/>
                </a:cubicBezTo>
                <a:cubicBezTo>
                  <a:pt x="4" y="59"/>
                  <a:pt x="0" y="65"/>
                  <a:pt x="0" y="72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46"/>
                  <a:pt x="9" y="155"/>
                  <a:pt x="20" y="155"/>
                </a:cubicBezTo>
                <a:cubicBezTo>
                  <a:pt x="83" y="155"/>
                  <a:pt x="83" y="155"/>
                  <a:pt x="83" y="155"/>
                </a:cubicBezTo>
                <a:cubicBezTo>
                  <a:pt x="94" y="155"/>
                  <a:pt x="103" y="146"/>
                  <a:pt x="103" y="135"/>
                </a:cubicBezTo>
                <a:cubicBezTo>
                  <a:pt x="103" y="72"/>
                  <a:pt x="103" y="72"/>
                  <a:pt x="103" y="72"/>
                </a:cubicBezTo>
                <a:cubicBezTo>
                  <a:pt x="103" y="61"/>
                  <a:pt x="94" y="52"/>
                  <a:pt x="83" y="52"/>
                </a:cubicBezTo>
                <a:close/>
                <a:moveTo>
                  <a:pt x="82" y="36"/>
                </a:moveTo>
                <a:cubicBezTo>
                  <a:pt x="82" y="39"/>
                  <a:pt x="82" y="42"/>
                  <a:pt x="81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0" y="46"/>
                  <a:pt x="80" y="47"/>
                  <a:pt x="79" y="48"/>
                </a:cubicBezTo>
                <a:cubicBezTo>
                  <a:pt x="79" y="48"/>
                  <a:pt x="79" y="49"/>
                  <a:pt x="79" y="49"/>
                </a:cubicBezTo>
                <a:cubicBezTo>
                  <a:pt x="79" y="50"/>
                  <a:pt x="78" y="50"/>
                  <a:pt x="78" y="50"/>
                </a:cubicBezTo>
                <a:cubicBezTo>
                  <a:pt x="75" y="57"/>
                  <a:pt x="69" y="62"/>
                  <a:pt x="61" y="64"/>
                </a:cubicBezTo>
                <a:cubicBezTo>
                  <a:pt x="67" y="64"/>
                  <a:pt x="67" y="64"/>
                  <a:pt x="67" y="64"/>
                </a:cubicBezTo>
                <a:cubicBezTo>
                  <a:pt x="59" y="102"/>
                  <a:pt x="59" y="102"/>
                  <a:pt x="59" y="10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4" y="95"/>
                  <a:pt x="54" y="95"/>
                  <a:pt x="54" y="95"/>
                </a:cubicBezTo>
                <a:cubicBezTo>
                  <a:pt x="52" y="78"/>
                  <a:pt x="52" y="78"/>
                  <a:pt x="52" y="78"/>
                </a:cubicBezTo>
                <a:cubicBezTo>
                  <a:pt x="55" y="73"/>
                  <a:pt x="55" y="73"/>
                  <a:pt x="55" y="73"/>
                </a:cubicBezTo>
                <a:cubicBezTo>
                  <a:pt x="59" y="66"/>
                  <a:pt x="59" y="66"/>
                  <a:pt x="59" y="66"/>
                </a:cubicBezTo>
                <a:cubicBezTo>
                  <a:pt x="44" y="66"/>
                  <a:pt x="44" y="66"/>
                  <a:pt x="44" y="66"/>
                </a:cubicBezTo>
                <a:cubicBezTo>
                  <a:pt x="46" y="69"/>
                  <a:pt x="46" y="69"/>
                  <a:pt x="46" y="69"/>
                </a:cubicBezTo>
                <a:cubicBezTo>
                  <a:pt x="52" y="78"/>
                  <a:pt x="52" y="78"/>
                  <a:pt x="52" y="78"/>
                </a:cubicBezTo>
                <a:cubicBezTo>
                  <a:pt x="47" y="112"/>
                  <a:pt x="47" y="112"/>
                  <a:pt x="47" y="112"/>
                </a:cubicBezTo>
                <a:cubicBezTo>
                  <a:pt x="37" y="64"/>
                  <a:pt x="37" y="64"/>
                  <a:pt x="37" y="64"/>
                </a:cubicBezTo>
                <a:cubicBezTo>
                  <a:pt x="42" y="64"/>
                  <a:pt x="42" y="64"/>
                  <a:pt x="42" y="64"/>
                </a:cubicBezTo>
                <a:cubicBezTo>
                  <a:pt x="39" y="63"/>
                  <a:pt x="36" y="62"/>
                  <a:pt x="34" y="60"/>
                </a:cubicBezTo>
                <a:cubicBezTo>
                  <a:pt x="31" y="58"/>
                  <a:pt x="29" y="56"/>
                  <a:pt x="27" y="53"/>
                </a:cubicBezTo>
                <a:cubicBezTo>
                  <a:pt x="23" y="48"/>
                  <a:pt x="21" y="42"/>
                  <a:pt x="21" y="36"/>
                </a:cubicBezTo>
                <a:cubicBezTo>
                  <a:pt x="21" y="28"/>
                  <a:pt x="24" y="21"/>
                  <a:pt x="29" y="16"/>
                </a:cubicBezTo>
                <a:cubicBezTo>
                  <a:pt x="34" y="9"/>
                  <a:pt x="42" y="5"/>
                  <a:pt x="52" y="5"/>
                </a:cubicBezTo>
                <a:cubicBezTo>
                  <a:pt x="65" y="5"/>
                  <a:pt x="76" y="14"/>
                  <a:pt x="80" y="26"/>
                </a:cubicBezTo>
                <a:cubicBezTo>
                  <a:pt x="81" y="27"/>
                  <a:pt x="81" y="27"/>
                  <a:pt x="81" y="28"/>
                </a:cubicBezTo>
                <a:cubicBezTo>
                  <a:pt x="81" y="29"/>
                  <a:pt x="81" y="30"/>
                  <a:pt x="82" y="31"/>
                </a:cubicBezTo>
                <a:cubicBezTo>
                  <a:pt x="82" y="32"/>
                  <a:pt x="82" y="34"/>
                  <a:pt x="82" y="36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7306489" y="3518549"/>
            <a:ext cx="1649559" cy="1667888"/>
          </a:xfrm>
          <a:custGeom>
            <a:avLst/>
            <a:gdLst>
              <a:gd name="connsiteX0" fmla="*/ 0 w 1306285"/>
              <a:gd name="connsiteY0" fmla="*/ 1320800 h 1320800"/>
              <a:gd name="connsiteX1" fmla="*/ 43542 w 1306285"/>
              <a:gd name="connsiteY1" fmla="*/ 1277257 h 1320800"/>
              <a:gd name="connsiteX2" fmla="*/ 1306285 w 1306285"/>
              <a:gd name="connsiteY2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6285" h="1320800">
                <a:moveTo>
                  <a:pt x="0" y="1320800"/>
                </a:moveTo>
                <a:lnTo>
                  <a:pt x="43542" y="1277257"/>
                </a:lnTo>
                <a:lnTo>
                  <a:pt x="1306285" y="0"/>
                </a:lnTo>
              </a:path>
            </a:pathLst>
          </a:custGeom>
          <a:noFill/>
          <a:ln w="12700">
            <a:solidFill>
              <a:schemeClr val="bg1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3978085" y="3167759"/>
            <a:ext cx="404944" cy="346809"/>
            <a:chOff x="2541588" y="2027238"/>
            <a:chExt cx="320675" cy="274638"/>
          </a:xfrm>
          <a:solidFill>
            <a:schemeClr val="bg1">
              <a:alpha val="60000"/>
            </a:schemeClr>
          </a:solidFill>
        </p:grpSpPr>
        <p:sp>
          <p:nvSpPr>
            <p:cNvPr id="50" name="Freeform 20"/>
            <p:cNvSpPr>
              <a:spLocks/>
            </p:cNvSpPr>
            <p:nvPr/>
          </p:nvSpPr>
          <p:spPr bwMode="auto">
            <a:xfrm>
              <a:off x="2541588" y="2027238"/>
              <a:ext cx="320675" cy="274638"/>
            </a:xfrm>
            <a:custGeom>
              <a:avLst/>
              <a:gdLst>
                <a:gd name="T0" fmla="*/ 14 w 202"/>
                <a:gd name="T1" fmla="*/ 157 h 173"/>
                <a:gd name="T2" fmla="*/ 14 w 202"/>
                <a:gd name="T3" fmla="*/ 0 h 173"/>
                <a:gd name="T4" fmla="*/ 0 w 202"/>
                <a:gd name="T5" fmla="*/ 0 h 173"/>
                <a:gd name="T6" fmla="*/ 0 w 202"/>
                <a:gd name="T7" fmla="*/ 173 h 173"/>
                <a:gd name="T8" fmla="*/ 202 w 202"/>
                <a:gd name="T9" fmla="*/ 173 h 173"/>
                <a:gd name="T10" fmla="*/ 202 w 202"/>
                <a:gd name="T11" fmla="*/ 157 h 173"/>
                <a:gd name="T12" fmla="*/ 14 w 202"/>
                <a:gd name="T13" fmla="*/ 15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173">
                  <a:moveTo>
                    <a:pt x="14" y="157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173"/>
                  </a:lnTo>
                  <a:lnTo>
                    <a:pt x="202" y="173"/>
                  </a:lnTo>
                  <a:lnTo>
                    <a:pt x="202" y="157"/>
                  </a:lnTo>
                  <a:lnTo>
                    <a:pt x="14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2587625" y="2106613"/>
              <a:ext cx="242887" cy="153988"/>
            </a:xfrm>
            <a:custGeom>
              <a:avLst/>
              <a:gdLst>
                <a:gd name="T0" fmla="*/ 45 w 153"/>
                <a:gd name="T1" fmla="*/ 49 h 97"/>
                <a:gd name="T2" fmla="*/ 71 w 153"/>
                <a:gd name="T3" fmla="*/ 68 h 97"/>
                <a:gd name="T4" fmla="*/ 127 w 153"/>
                <a:gd name="T5" fmla="*/ 28 h 97"/>
                <a:gd name="T6" fmla="*/ 135 w 153"/>
                <a:gd name="T7" fmla="*/ 38 h 97"/>
                <a:gd name="T8" fmla="*/ 153 w 153"/>
                <a:gd name="T9" fmla="*/ 0 h 97"/>
                <a:gd name="T10" fmla="*/ 111 w 153"/>
                <a:gd name="T11" fmla="*/ 4 h 97"/>
                <a:gd name="T12" fmla="*/ 120 w 153"/>
                <a:gd name="T13" fmla="*/ 16 h 97"/>
                <a:gd name="T14" fmla="*/ 71 w 153"/>
                <a:gd name="T15" fmla="*/ 50 h 97"/>
                <a:gd name="T16" fmla="*/ 43 w 153"/>
                <a:gd name="T17" fmla="*/ 28 h 97"/>
                <a:gd name="T18" fmla="*/ 0 w 153"/>
                <a:gd name="T19" fmla="*/ 88 h 97"/>
                <a:gd name="T20" fmla="*/ 12 w 153"/>
                <a:gd name="T21" fmla="*/ 97 h 97"/>
                <a:gd name="T22" fmla="*/ 45 w 153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3" h="97">
                  <a:moveTo>
                    <a:pt x="45" y="49"/>
                  </a:moveTo>
                  <a:lnTo>
                    <a:pt x="71" y="68"/>
                  </a:lnTo>
                  <a:lnTo>
                    <a:pt x="127" y="28"/>
                  </a:lnTo>
                  <a:lnTo>
                    <a:pt x="135" y="38"/>
                  </a:lnTo>
                  <a:lnTo>
                    <a:pt x="153" y="0"/>
                  </a:lnTo>
                  <a:lnTo>
                    <a:pt x="111" y="4"/>
                  </a:lnTo>
                  <a:lnTo>
                    <a:pt x="120" y="16"/>
                  </a:lnTo>
                  <a:lnTo>
                    <a:pt x="71" y="50"/>
                  </a:lnTo>
                  <a:lnTo>
                    <a:pt x="43" y="28"/>
                  </a:lnTo>
                  <a:lnTo>
                    <a:pt x="0" y="88"/>
                  </a:lnTo>
                  <a:lnTo>
                    <a:pt x="12" y="97"/>
                  </a:ln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任意多边形 51"/>
          <p:cNvSpPr/>
          <p:nvPr/>
        </p:nvSpPr>
        <p:spPr>
          <a:xfrm>
            <a:off x="3986741" y="2837189"/>
            <a:ext cx="1154692" cy="1154692"/>
          </a:xfrm>
          <a:custGeom>
            <a:avLst/>
            <a:gdLst>
              <a:gd name="connsiteX0" fmla="*/ 914400 w 914400"/>
              <a:gd name="connsiteY0" fmla="*/ 0 h 914400"/>
              <a:gd name="connsiteX1" fmla="*/ 0 w 914400"/>
              <a:gd name="connsiteY1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14400" h="914400">
                <a:moveTo>
                  <a:pt x="914400" y="0"/>
                </a:moveTo>
                <a:lnTo>
                  <a:pt x="0" y="914400"/>
                </a:lnTo>
              </a:path>
            </a:pathLst>
          </a:custGeom>
          <a:noFill/>
          <a:ln w="12700">
            <a:solidFill>
              <a:schemeClr val="bg1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3453512" y="4621119"/>
            <a:ext cx="481122" cy="565318"/>
            <a:chOff x="2635250" y="3875088"/>
            <a:chExt cx="381000" cy="447675"/>
          </a:xfrm>
          <a:solidFill>
            <a:schemeClr val="bg1">
              <a:alpha val="60000"/>
            </a:schemeClr>
          </a:solidFill>
        </p:grpSpPr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2870200" y="3967163"/>
              <a:ext cx="146050" cy="168275"/>
            </a:xfrm>
            <a:custGeom>
              <a:avLst/>
              <a:gdLst>
                <a:gd name="T0" fmla="*/ 45 w 53"/>
                <a:gd name="T1" fmla="*/ 0 h 61"/>
                <a:gd name="T2" fmla="*/ 34 w 53"/>
                <a:gd name="T3" fmla="*/ 0 h 61"/>
                <a:gd name="T4" fmla="*/ 26 w 53"/>
                <a:gd name="T5" fmla="*/ 33 h 61"/>
                <a:gd name="T6" fmla="*/ 23 w 53"/>
                <a:gd name="T7" fmla="*/ 7 h 61"/>
                <a:gd name="T8" fmla="*/ 19 w 53"/>
                <a:gd name="T9" fmla="*/ 33 h 61"/>
                <a:gd name="T10" fmla="*/ 11 w 53"/>
                <a:gd name="T11" fmla="*/ 0 h 61"/>
                <a:gd name="T12" fmla="*/ 1 w 53"/>
                <a:gd name="T13" fmla="*/ 0 h 61"/>
                <a:gd name="T14" fmla="*/ 3 w 53"/>
                <a:gd name="T15" fmla="*/ 6 h 61"/>
                <a:gd name="T16" fmla="*/ 3 w 53"/>
                <a:gd name="T17" fmla="*/ 21 h 61"/>
                <a:gd name="T18" fmla="*/ 0 w 53"/>
                <a:gd name="T19" fmla="*/ 27 h 61"/>
                <a:gd name="T20" fmla="*/ 7 w 53"/>
                <a:gd name="T21" fmla="*/ 27 h 61"/>
                <a:gd name="T22" fmla="*/ 19 w 53"/>
                <a:gd name="T23" fmla="*/ 38 h 61"/>
                <a:gd name="T24" fmla="*/ 19 w 53"/>
                <a:gd name="T25" fmla="*/ 61 h 61"/>
                <a:gd name="T26" fmla="*/ 45 w 53"/>
                <a:gd name="T27" fmla="*/ 61 h 61"/>
                <a:gd name="T28" fmla="*/ 53 w 53"/>
                <a:gd name="T29" fmla="*/ 54 h 61"/>
                <a:gd name="T30" fmla="*/ 53 w 53"/>
                <a:gd name="T31" fmla="*/ 7 h 61"/>
                <a:gd name="T32" fmla="*/ 45 w 53"/>
                <a:gd name="T3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61">
                  <a:moveTo>
                    <a:pt x="45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3"/>
                    <a:pt x="3" y="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4"/>
                    <a:pt x="2" y="26"/>
                    <a:pt x="0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4" y="27"/>
                    <a:pt x="19" y="32"/>
                    <a:pt x="19" y="38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9" y="61"/>
                    <a:pt x="53" y="58"/>
                    <a:pt x="53" y="54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3"/>
                    <a:pt x="49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2890838" y="3875088"/>
              <a:ext cx="87312" cy="106363"/>
            </a:xfrm>
            <a:custGeom>
              <a:avLst/>
              <a:gdLst>
                <a:gd name="T0" fmla="*/ 8 w 32"/>
                <a:gd name="T1" fmla="*/ 32 h 39"/>
                <a:gd name="T2" fmla="*/ 13 w 32"/>
                <a:gd name="T3" fmla="*/ 32 h 39"/>
                <a:gd name="T4" fmla="*/ 16 w 32"/>
                <a:gd name="T5" fmla="*/ 39 h 39"/>
                <a:gd name="T6" fmla="*/ 18 w 32"/>
                <a:gd name="T7" fmla="*/ 32 h 39"/>
                <a:gd name="T8" fmla="*/ 24 w 32"/>
                <a:gd name="T9" fmla="*/ 32 h 39"/>
                <a:gd name="T10" fmla="*/ 24 w 32"/>
                <a:gd name="T11" fmla="*/ 32 h 39"/>
                <a:gd name="T12" fmla="*/ 32 w 32"/>
                <a:gd name="T13" fmla="*/ 24 h 39"/>
                <a:gd name="T14" fmla="*/ 32 w 32"/>
                <a:gd name="T15" fmla="*/ 8 h 39"/>
                <a:gd name="T16" fmla="*/ 24 w 32"/>
                <a:gd name="T17" fmla="*/ 0 h 39"/>
                <a:gd name="T18" fmla="*/ 8 w 32"/>
                <a:gd name="T19" fmla="*/ 0 h 39"/>
                <a:gd name="T20" fmla="*/ 0 w 32"/>
                <a:gd name="T21" fmla="*/ 8 h 39"/>
                <a:gd name="T22" fmla="*/ 0 w 32"/>
                <a:gd name="T23" fmla="*/ 24 h 39"/>
                <a:gd name="T24" fmla="*/ 8 w 32"/>
                <a:gd name="T25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39">
                  <a:moveTo>
                    <a:pt x="8" y="32"/>
                  </a:moveTo>
                  <a:cubicBezTo>
                    <a:pt x="13" y="32"/>
                    <a:pt x="13" y="32"/>
                    <a:pt x="13" y="32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8" y="32"/>
                    <a:pt x="32" y="28"/>
                    <a:pt x="32" y="24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4"/>
                    <a:pt x="28" y="0"/>
                    <a:pt x="2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8"/>
                    <a:pt x="3" y="32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4"/>
            <p:cNvSpPr>
              <a:spLocks/>
            </p:cNvSpPr>
            <p:nvPr/>
          </p:nvSpPr>
          <p:spPr bwMode="auto">
            <a:xfrm>
              <a:off x="2816225" y="4071938"/>
              <a:ext cx="30162" cy="130175"/>
            </a:xfrm>
            <a:custGeom>
              <a:avLst/>
              <a:gdLst>
                <a:gd name="T0" fmla="*/ 9 w 19"/>
                <a:gd name="T1" fmla="*/ 0 h 82"/>
                <a:gd name="T2" fmla="*/ 0 w 19"/>
                <a:gd name="T3" fmla="*/ 68 h 82"/>
                <a:gd name="T4" fmla="*/ 9 w 19"/>
                <a:gd name="T5" fmla="*/ 82 h 82"/>
                <a:gd name="T6" fmla="*/ 19 w 19"/>
                <a:gd name="T7" fmla="*/ 68 h 82"/>
                <a:gd name="T8" fmla="*/ 9 w 19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82">
                  <a:moveTo>
                    <a:pt x="9" y="0"/>
                  </a:moveTo>
                  <a:lnTo>
                    <a:pt x="0" y="68"/>
                  </a:lnTo>
                  <a:lnTo>
                    <a:pt x="9" y="82"/>
                  </a:lnTo>
                  <a:lnTo>
                    <a:pt x="19" y="68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"/>
            <p:cNvSpPr>
              <a:spLocks/>
            </p:cNvSpPr>
            <p:nvPr/>
          </p:nvSpPr>
          <p:spPr bwMode="auto">
            <a:xfrm>
              <a:off x="2755900" y="3962400"/>
              <a:ext cx="161925" cy="263525"/>
            </a:xfrm>
            <a:custGeom>
              <a:avLst/>
              <a:gdLst>
                <a:gd name="T0" fmla="*/ 49 w 59"/>
                <a:gd name="T1" fmla="*/ 31 h 96"/>
                <a:gd name="T2" fmla="*/ 38 w 59"/>
                <a:gd name="T3" fmla="*/ 31 h 96"/>
                <a:gd name="T4" fmla="*/ 40 w 59"/>
                <a:gd name="T5" fmla="*/ 30 h 96"/>
                <a:gd name="T6" fmla="*/ 43 w 59"/>
                <a:gd name="T7" fmla="*/ 23 h 96"/>
                <a:gd name="T8" fmla="*/ 43 w 59"/>
                <a:gd name="T9" fmla="*/ 8 h 96"/>
                <a:gd name="T10" fmla="*/ 35 w 59"/>
                <a:gd name="T11" fmla="*/ 0 h 96"/>
                <a:gd name="T12" fmla="*/ 19 w 59"/>
                <a:gd name="T13" fmla="*/ 0 h 96"/>
                <a:gd name="T14" fmla="*/ 11 w 59"/>
                <a:gd name="T15" fmla="*/ 8 h 96"/>
                <a:gd name="T16" fmla="*/ 11 w 59"/>
                <a:gd name="T17" fmla="*/ 23 h 96"/>
                <a:gd name="T18" fmla="*/ 15 w 59"/>
                <a:gd name="T19" fmla="*/ 30 h 96"/>
                <a:gd name="T20" fmla="*/ 17 w 59"/>
                <a:gd name="T21" fmla="*/ 31 h 96"/>
                <a:gd name="T22" fmla="*/ 5 w 59"/>
                <a:gd name="T23" fmla="*/ 31 h 96"/>
                <a:gd name="T24" fmla="*/ 0 w 59"/>
                <a:gd name="T25" fmla="*/ 32 h 96"/>
                <a:gd name="T26" fmla="*/ 2 w 59"/>
                <a:gd name="T27" fmla="*/ 33 h 96"/>
                <a:gd name="T28" fmla="*/ 5 w 59"/>
                <a:gd name="T29" fmla="*/ 33 h 96"/>
                <a:gd name="T30" fmla="*/ 25 w 59"/>
                <a:gd name="T31" fmla="*/ 33 h 96"/>
                <a:gd name="T32" fmla="*/ 27 w 59"/>
                <a:gd name="T33" fmla="*/ 38 h 96"/>
                <a:gd name="T34" fmla="*/ 29 w 59"/>
                <a:gd name="T35" fmla="*/ 33 h 96"/>
                <a:gd name="T36" fmla="*/ 49 w 59"/>
                <a:gd name="T37" fmla="*/ 33 h 96"/>
                <a:gd name="T38" fmla="*/ 57 w 59"/>
                <a:gd name="T39" fmla="*/ 40 h 96"/>
                <a:gd name="T40" fmla="*/ 57 w 59"/>
                <a:gd name="T41" fmla="*/ 87 h 96"/>
                <a:gd name="T42" fmla="*/ 49 w 59"/>
                <a:gd name="T43" fmla="*/ 94 h 96"/>
                <a:gd name="T44" fmla="*/ 22 w 59"/>
                <a:gd name="T45" fmla="*/ 94 h 96"/>
                <a:gd name="T46" fmla="*/ 22 w 59"/>
                <a:gd name="T47" fmla="*/ 96 h 96"/>
                <a:gd name="T48" fmla="*/ 49 w 59"/>
                <a:gd name="T49" fmla="*/ 96 h 96"/>
                <a:gd name="T50" fmla="*/ 59 w 59"/>
                <a:gd name="T51" fmla="*/ 87 h 96"/>
                <a:gd name="T52" fmla="*/ 59 w 59"/>
                <a:gd name="T53" fmla="*/ 40 h 96"/>
                <a:gd name="T54" fmla="*/ 49 w 59"/>
                <a:gd name="T55" fmla="*/ 3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9" h="96">
                  <a:moveTo>
                    <a:pt x="49" y="31"/>
                  </a:moveTo>
                  <a:cubicBezTo>
                    <a:pt x="38" y="31"/>
                    <a:pt x="38" y="31"/>
                    <a:pt x="38" y="31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2" y="28"/>
                    <a:pt x="43" y="26"/>
                    <a:pt x="43" y="23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3"/>
                    <a:pt x="39" y="0"/>
                    <a:pt x="3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5" y="0"/>
                    <a:pt x="11" y="3"/>
                    <a:pt x="11" y="8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6"/>
                    <a:pt x="13" y="28"/>
                    <a:pt x="15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1"/>
                    <a:pt x="2" y="32"/>
                    <a:pt x="0" y="32"/>
                  </a:cubicBezTo>
                  <a:cubicBezTo>
                    <a:pt x="1" y="33"/>
                    <a:pt x="2" y="33"/>
                    <a:pt x="2" y="33"/>
                  </a:cubicBezTo>
                  <a:cubicBezTo>
                    <a:pt x="3" y="33"/>
                    <a:pt x="4" y="33"/>
                    <a:pt x="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4" y="33"/>
                    <a:pt x="57" y="36"/>
                    <a:pt x="57" y="40"/>
                  </a:cubicBezTo>
                  <a:cubicBezTo>
                    <a:pt x="57" y="87"/>
                    <a:pt x="57" y="87"/>
                    <a:pt x="57" y="87"/>
                  </a:cubicBezTo>
                  <a:cubicBezTo>
                    <a:pt x="57" y="91"/>
                    <a:pt x="54" y="94"/>
                    <a:pt x="49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55" y="96"/>
                    <a:pt x="59" y="92"/>
                    <a:pt x="59" y="87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5" y="31"/>
                    <a:pt x="4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6"/>
            <p:cNvSpPr>
              <a:spLocks noEditPoints="1"/>
            </p:cNvSpPr>
            <p:nvPr/>
          </p:nvSpPr>
          <p:spPr bwMode="auto">
            <a:xfrm>
              <a:off x="2635250" y="4052888"/>
              <a:ext cx="174625" cy="269875"/>
            </a:xfrm>
            <a:custGeom>
              <a:avLst/>
              <a:gdLst>
                <a:gd name="T0" fmla="*/ 54 w 64"/>
                <a:gd name="T1" fmla="*/ 33 h 98"/>
                <a:gd name="T2" fmla="*/ 46 w 64"/>
                <a:gd name="T3" fmla="*/ 33 h 98"/>
                <a:gd name="T4" fmla="*/ 47 w 64"/>
                <a:gd name="T5" fmla="*/ 32 h 98"/>
                <a:gd name="T6" fmla="*/ 49 w 64"/>
                <a:gd name="T7" fmla="*/ 25 h 98"/>
                <a:gd name="T8" fmla="*/ 49 w 64"/>
                <a:gd name="T9" fmla="*/ 10 h 98"/>
                <a:gd name="T10" fmla="*/ 40 w 64"/>
                <a:gd name="T11" fmla="*/ 0 h 98"/>
                <a:gd name="T12" fmla="*/ 24 w 64"/>
                <a:gd name="T13" fmla="*/ 0 h 98"/>
                <a:gd name="T14" fmla="*/ 14 w 64"/>
                <a:gd name="T15" fmla="*/ 10 h 98"/>
                <a:gd name="T16" fmla="*/ 14 w 64"/>
                <a:gd name="T17" fmla="*/ 25 h 98"/>
                <a:gd name="T18" fmla="*/ 17 w 64"/>
                <a:gd name="T19" fmla="*/ 32 h 98"/>
                <a:gd name="T20" fmla="*/ 18 w 64"/>
                <a:gd name="T21" fmla="*/ 33 h 98"/>
                <a:gd name="T22" fmla="*/ 9 w 64"/>
                <a:gd name="T23" fmla="*/ 33 h 98"/>
                <a:gd name="T24" fmla="*/ 0 w 64"/>
                <a:gd name="T25" fmla="*/ 42 h 98"/>
                <a:gd name="T26" fmla="*/ 0 w 64"/>
                <a:gd name="T27" fmla="*/ 90 h 98"/>
                <a:gd name="T28" fmla="*/ 9 w 64"/>
                <a:gd name="T29" fmla="*/ 98 h 98"/>
                <a:gd name="T30" fmla="*/ 54 w 64"/>
                <a:gd name="T31" fmla="*/ 98 h 98"/>
                <a:gd name="T32" fmla="*/ 64 w 64"/>
                <a:gd name="T33" fmla="*/ 90 h 98"/>
                <a:gd name="T34" fmla="*/ 64 w 64"/>
                <a:gd name="T35" fmla="*/ 42 h 98"/>
                <a:gd name="T36" fmla="*/ 54 w 64"/>
                <a:gd name="T37" fmla="*/ 33 h 98"/>
                <a:gd name="T38" fmla="*/ 16 w 64"/>
                <a:gd name="T39" fmla="*/ 25 h 98"/>
                <a:gd name="T40" fmla="*/ 16 w 64"/>
                <a:gd name="T41" fmla="*/ 10 h 98"/>
                <a:gd name="T42" fmla="*/ 24 w 64"/>
                <a:gd name="T43" fmla="*/ 2 h 98"/>
                <a:gd name="T44" fmla="*/ 40 w 64"/>
                <a:gd name="T45" fmla="*/ 2 h 98"/>
                <a:gd name="T46" fmla="*/ 48 w 64"/>
                <a:gd name="T47" fmla="*/ 10 h 98"/>
                <a:gd name="T48" fmla="*/ 48 w 64"/>
                <a:gd name="T49" fmla="*/ 25 h 98"/>
                <a:gd name="T50" fmla="*/ 40 w 64"/>
                <a:gd name="T51" fmla="*/ 33 h 98"/>
                <a:gd name="T52" fmla="*/ 24 w 64"/>
                <a:gd name="T53" fmla="*/ 33 h 98"/>
                <a:gd name="T54" fmla="*/ 16 w 64"/>
                <a:gd name="T55" fmla="*/ 25 h 98"/>
                <a:gd name="T56" fmla="*/ 62 w 64"/>
                <a:gd name="T57" fmla="*/ 90 h 98"/>
                <a:gd name="T58" fmla="*/ 54 w 64"/>
                <a:gd name="T59" fmla="*/ 96 h 98"/>
                <a:gd name="T60" fmla="*/ 9 w 64"/>
                <a:gd name="T61" fmla="*/ 96 h 98"/>
                <a:gd name="T62" fmla="*/ 1 w 64"/>
                <a:gd name="T63" fmla="*/ 90 h 98"/>
                <a:gd name="T64" fmla="*/ 1 w 64"/>
                <a:gd name="T65" fmla="*/ 42 h 98"/>
                <a:gd name="T66" fmla="*/ 9 w 64"/>
                <a:gd name="T67" fmla="*/ 35 h 98"/>
                <a:gd name="T68" fmla="*/ 30 w 64"/>
                <a:gd name="T69" fmla="*/ 35 h 98"/>
                <a:gd name="T70" fmla="*/ 32 w 64"/>
                <a:gd name="T71" fmla="*/ 40 h 98"/>
                <a:gd name="T72" fmla="*/ 34 w 64"/>
                <a:gd name="T73" fmla="*/ 35 h 98"/>
                <a:gd name="T74" fmla="*/ 54 w 64"/>
                <a:gd name="T75" fmla="*/ 35 h 98"/>
                <a:gd name="T76" fmla="*/ 62 w 64"/>
                <a:gd name="T77" fmla="*/ 42 h 98"/>
                <a:gd name="T78" fmla="*/ 62 w 64"/>
                <a:gd name="T79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" h="98">
                  <a:moveTo>
                    <a:pt x="54" y="33"/>
                  </a:move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9" y="30"/>
                    <a:pt x="49" y="28"/>
                    <a:pt x="49" y="25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4"/>
                    <a:pt x="45" y="0"/>
                    <a:pt x="4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0"/>
                    <a:pt x="14" y="4"/>
                    <a:pt x="14" y="10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8"/>
                    <a:pt x="15" y="30"/>
                    <a:pt x="17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4" y="33"/>
                    <a:pt x="0" y="37"/>
                    <a:pt x="0" y="4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4"/>
                    <a:pt x="4" y="98"/>
                    <a:pt x="9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0" y="98"/>
                    <a:pt x="64" y="94"/>
                    <a:pt x="64" y="90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64" y="37"/>
                    <a:pt x="60" y="33"/>
                    <a:pt x="54" y="33"/>
                  </a:cubicBezTo>
                  <a:close/>
                  <a:moveTo>
                    <a:pt x="16" y="25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5"/>
                    <a:pt x="20" y="2"/>
                    <a:pt x="24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4" y="2"/>
                    <a:pt x="48" y="5"/>
                    <a:pt x="48" y="10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30"/>
                    <a:pt x="44" y="33"/>
                    <a:pt x="40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0" y="33"/>
                    <a:pt x="16" y="30"/>
                    <a:pt x="16" y="25"/>
                  </a:cubicBezTo>
                  <a:close/>
                  <a:moveTo>
                    <a:pt x="62" y="90"/>
                  </a:moveTo>
                  <a:cubicBezTo>
                    <a:pt x="62" y="93"/>
                    <a:pt x="59" y="96"/>
                    <a:pt x="54" y="96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5" y="96"/>
                    <a:pt x="1" y="93"/>
                    <a:pt x="1" y="9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38"/>
                    <a:pt x="5" y="35"/>
                    <a:pt x="9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9" y="35"/>
                    <a:pt x="62" y="38"/>
                    <a:pt x="62" y="42"/>
                  </a:cubicBezTo>
                  <a:lnTo>
                    <a:pt x="62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7"/>
            <p:cNvSpPr>
              <a:spLocks/>
            </p:cNvSpPr>
            <p:nvPr/>
          </p:nvSpPr>
          <p:spPr bwMode="auto">
            <a:xfrm>
              <a:off x="2706688" y="4171950"/>
              <a:ext cx="30162" cy="125413"/>
            </a:xfrm>
            <a:custGeom>
              <a:avLst/>
              <a:gdLst>
                <a:gd name="T0" fmla="*/ 0 w 19"/>
                <a:gd name="T1" fmla="*/ 65 h 79"/>
                <a:gd name="T2" fmla="*/ 10 w 19"/>
                <a:gd name="T3" fmla="*/ 79 h 79"/>
                <a:gd name="T4" fmla="*/ 19 w 19"/>
                <a:gd name="T5" fmla="*/ 65 h 79"/>
                <a:gd name="T6" fmla="*/ 10 w 19"/>
                <a:gd name="T7" fmla="*/ 0 h 79"/>
                <a:gd name="T8" fmla="*/ 0 w 19"/>
                <a:gd name="T9" fmla="*/ 6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79">
                  <a:moveTo>
                    <a:pt x="0" y="65"/>
                  </a:moveTo>
                  <a:lnTo>
                    <a:pt x="10" y="79"/>
                  </a:lnTo>
                  <a:lnTo>
                    <a:pt x="19" y="65"/>
                  </a:lnTo>
                  <a:lnTo>
                    <a:pt x="10" y="0"/>
                  </a:lnTo>
                  <a:lnTo>
                    <a:pt x="0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0" name="任意多边形 59"/>
          <p:cNvSpPr/>
          <p:nvPr/>
        </p:nvSpPr>
        <p:spPr>
          <a:xfrm>
            <a:off x="3279492" y="3616606"/>
            <a:ext cx="2208348" cy="2208348"/>
          </a:xfrm>
          <a:custGeom>
            <a:avLst/>
            <a:gdLst>
              <a:gd name="connsiteX0" fmla="*/ 1748790 w 1748790"/>
              <a:gd name="connsiteY0" fmla="*/ 0 h 1748790"/>
              <a:gd name="connsiteX1" fmla="*/ 0 w 1748790"/>
              <a:gd name="connsiteY1" fmla="*/ 1748790 h 174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48790" h="1748790">
                <a:moveTo>
                  <a:pt x="1748790" y="0"/>
                </a:moveTo>
                <a:lnTo>
                  <a:pt x="0" y="1748790"/>
                </a:lnTo>
              </a:path>
            </a:pathLst>
          </a:custGeom>
          <a:noFill/>
          <a:ln w="12700">
            <a:solidFill>
              <a:schemeClr val="bg1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6859050" y="1901658"/>
            <a:ext cx="1649559" cy="1667888"/>
          </a:xfrm>
          <a:custGeom>
            <a:avLst/>
            <a:gdLst>
              <a:gd name="connsiteX0" fmla="*/ 0 w 1306285"/>
              <a:gd name="connsiteY0" fmla="*/ 1320800 h 1320800"/>
              <a:gd name="connsiteX1" fmla="*/ 43542 w 1306285"/>
              <a:gd name="connsiteY1" fmla="*/ 1277257 h 1320800"/>
              <a:gd name="connsiteX2" fmla="*/ 1306285 w 1306285"/>
              <a:gd name="connsiteY2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6285" h="1320800">
                <a:moveTo>
                  <a:pt x="0" y="1320800"/>
                </a:moveTo>
                <a:lnTo>
                  <a:pt x="43542" y="1277257"/>
                </a:lnTo>
                <a:lnTo>
                  <a:pt x="1306285" y="0"/>
                </a:lnTo>
              </a:path>
            </a:pathLst>
          </a:custGeom>
          <a:noFill/>
          <a:ln w="12700">
            <a:solidFill>
              <a:schemeClr val="bg1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7991253" y="2620054"/>
            <a:ext cx="515202" cy="404944"/>
            <a:chOff x="5297488" y="2511425"/>
            <a:chExt cx="407988" cy="320675"/>
          </a:xfrm>
          <a:solidFill>
            <a:schemeClr val="bg1">
              <a:alpha val="60000"/>
            </a:schemeClr>
          </a:solidFill>
        </p:grpSpPr>
        <p:sp>
          <p:nvSpPr>
            <p:cNvPr id="63" name="Freeform 34"/>
            <p:cNvSpPr>
              <a:spLocks/>
            </p:cNvSpPr>
            <p:nvPr/>
          </p:nvSpPr>
          <p:spPr bwMode="auto">
            <a:xfrm>
              <a:off x="5297488" y="2511425"/>
              <a:ext cx="322263" cy="239713"/>
            </a:xfrm>
            <a:custGeom>
              <a:avLst/>
              <a:gdLst>
                <a:gd name="T0" fmla="*/ 15 w 131"/>
                <a:gd name="T1" fmla="*/ 92 h 97"/>
                <a:gd name="T2" fmla="*/ 6 w 131"/>
                <a:gd name="T3" fmla="*/ 83 h 97"/>
                <a:gd name="T4" fmla="*/ 6 w 131"/>
                <a:gd name="T5" fmla="*/ 15 h 97"/>
                <a:gd name="T6" fmla="*/ 15 w 131"/>
                <a:gd name="T7" fmla="*/ 6 h 97"/>
                <a:gd name="T8" fmla="*/ 117 w 131"/>
                <a:gd name="T9" fmla="*/ 6 h 97"/>
                <a:gd name="T10" fmla="*/ 126 w 131"/>
                <a:gd name="T11" fmla="*/ 15 h 97"/>
                <a:gd name="T12" fmla="*/ 126 w 131"/>
                <a:gd name="T13" fmla="*/ 23 h 97"/>
                <a:gd name="T14" fmla="*/ 131 w 131"/>
                <a:gd name="T15" fmla="*/ 23 h 97"/>
                <a:gd name="T16" fmla="*/ 131 w 131"/>
                <a:gd name="T17" fmla="*/ 15 h 97"/>
                <a:gd name="T18" fmla="*/ 117 w 131"/>
                <a:gd name="T19" fmla="*/ 0 h 97"/>
                <a:gd name="T20" fmla="*/ 15 w 131"/>
                <a:gd name="T21" fmla="*/ 0 h 97"/>
                <a:gd name="T22" fmla="*/ 0 w 131"/>
                <a:gd name="T23" fmla="*/ 15 h 97"/>
                <a:gd name="T24" fmla="*/ 0 w 131"/>
                <a:gd name="T25" fmla="*/ 83 h 97"/>
                <a:gd name="T26" fmla="*/ 15 w 131"/>
                <a:gd name="T27" fmla="*/ 97 h 97"/>
                <a:gd name="T28" fmla="*/ 97 w 131"/>
                <a:gd name="T29" fmla="*/ 97 h 97"/>
                <a:gd name="T30" fmla="*/ 97 w 131"/>
                <a:gd name="T31" fmla="*/ 92 h 97"/>
                <a:gd name="T32" fmla="*/ 15 w 131"/>
                <a:gd name="T33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1" h="97">
                  <a:moveTo>
                    <a:pt x="15" y="92"/>
                  </a:moveTo>
                  <a:cubicBezTo>
                    <a:pt x="10" y="92"/>
                    <a:pt x="6" y="88"/>
                    <a:pt x="6" y="8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0"/>
                    <a:pt x="10" y="6"/>
                    <a:pt x="15" y="6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22" y="6"/>
                    <a:pt x="126" y="10"/>
                    <a:pt x="126" y="15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31" y="23"/>
                    <a:pt x="131" y="23"/>
                    <a:pt x="131" y="23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7"/>
                    <a:pt x="125" y="0"/>
                    <a:pt x="11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91"/>
                    <a:pt x="7" y="97"/>
                    <a:pt x="15" y="97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7" y="92"/>
                    <a:pt x="97" y="92"/>
                    <a:pt x="97" y="92"/>
                  </a:cubicBezTo>
                  <a:lnTo>
                    <a:pt x="15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5"/>
            <p:cNvSpPr>
              <a:spLocks/>
            </p:cNvSpPr>
            <p:nvPr/>
          </p:nvSpPr>
          <p:spPr bwMode="auto">
            <a:xfrm>
              <a:off x="5541963" y="2663825"/>
              <a:ext cx="163513" cy="168275"/>
            </a:xfrm>
            <a:custGeom>
              <a:avLst/>
              <a:gdLst>
                <a:gd name="T0" fmla="*/ 58 w 67"/>
                <a:gd name="T1" fmla="*/ 0 h 68"/>
                <a:gd name="T2" fmla="*/ 46 w 67"/>
                <a:gd name="T3" fmla="*/ 0 h 68"/>
                <a:gd name="T4" fmla="*/ 37 w 67"/>
                <a:gd name="T5" fmla="*/ 37 h 68"/>
                <a:gd name="T6" fmla="*/ 33 w 67"/>
                <a:gd name="T7" fmla="*/ 8 h 68"/>
                <a:gd name="T8" fmla="*/ 29 w 67"/>
                <a:gd name="T9" fmla="*/ 37 h 68"/>
                <a:gd name="T10" fmla="*/ 21 w 67"/>
                <a:gd name="T11" fmla="*/ 0 h 68"/>
                <a:gd name="T12" fmla="*/ 9 w 67"/>
                <a:gd name="T13" fmla="*/ 0 h 68"/>
                <a:gd name="T14" fmla="*/ 0 w 67"/>
                <a:gd name="T15" fmla="*/ 8 h 68"/>
                <a:gd name="T16" fmla="*/ 0 w 67"/>
                <a:gd name="T17" fmla="*/ 60 h 68"/>
                <a:gd name="T18" fmla="*/ 9 w 67"/>
                <a:gd name="T19" fmla="*/ 68 h 68"/>
                <a:gd name="T20" fmla="*/ 58 w 67"/>
                <a:gd name="T21" fmla="*/ 68 h 68"/>
                <a:gd name="T22" fmla="*/ 67 w 67"/>
                <a:gd name="T23" fmla="*/ 60 h 68"/>
                <a:gd name="T24" fmla="*/ 67 w 67"/>
                <a:gd name="T25" fmla="*/ 8 h 68"/>
                <a:gd name="T26" fmla="*/ 58 w 67"/>
                <a:gd name="T2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68">
                  <a:moveTo>
                    <a:pt x="58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5"/>
                    <a:pt x="4" y="68"/>
                    <a:pt x="9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63" y="68"/>
                    <a:pt x="67" y="65"/>
                    <a:pt x="67" y="60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7" y="4"/>
                    <a:pt x="63" y="0"/>
                    <a:pt x="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6"/>
            <p:cNvSpPr>
              <a:spLocks/>
            </p:cNvSpPr>
            <p:nvPr/>
          </p:nvSpPr>
          <p:spPr bwMode="auto">
            <a:xfrm>
              <a:off x="5580063" y="2573338"/>
              <a:ext cx="87313" cy="103188"/>
            </a:xfrm>
            <a:custGeom>
              <a:avLst/>
              <a:gdLst>
                <a:gd name="T0" fmla="*/ 9 w 35"/>
                <a:gd name="T1" fmla="*/ 35 h 42"/>
                <a:gd name="T2" fmla="*/ 9 w 35"/>
                <a:gd name="T3" fmla="*/ 36 h 42"/>
                <a:gd name="T4" fmla="*/ 15 w 35"/>
                <a:gd name="T5" fmla="*/ 36 h 42"/>
                <a:gd name="T6" fmla="*/ 17 w 35"/>
                <a:gd name="T7" fmla="*/ 42 h 42"/>
                <a:gd name="T8" fmla="*/ 20 w 35"/>
                <a:gd name="T9" fmla="*/ 36 h 42"/>
                <a:gd name="T10" fmla="*/ 26 w 35"/>
                <a:gd name="T11" fmla="*/ 36 h 42"/>
                <a:gd name="T12" fmla="*/ 26 w 35"/>
                <a:gd name="T13" fmla="*/ 35 h 42"/>
                <a:gd name="T14" fmla="*/ 35 w 35"/>
                <a:gd name="T15" fmla="*/ 26 h 42"/>
                <a:gd name="T16" fmla="*/ 35 w 35"/>
                <a:gd name="T17" fmla="*/ 9 h 42"/>
                <a:gd name="T18" fmla="*/ 26 w 35"/>
                <a:gd name="T19" fmla="*/ 0 h 42"/>
                <a:gd name="T20" fmla="*/ 9 w 35"/>
                <a:gd name="T21" fmla="*/ 0 h 42"/>
                <a:gd name="T22" fmla="*/ 0 w 35"/>
                <a:gd name="T23" fmla="*/ 9 h 42"/>
                <a:gd name="T24" fmla="*/ 0 w 35"/>
                <a:gd name="T25" fmla="*/ 26 h 42"/>
                <a:gd name="T26" fmla="*/ 9 w 35"/>
                <a:gd name="T27" fmla="*/ 3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42">
                  <a:moveTo>
                    <a:pt x="9" y="35"/>
                  </a:moveTo>
                  <a:cubicBezTo>
                    <a:pt x="9" y="36"/>
                    <a:pt x="9" y="36"/>
                    <a:pt x="9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31" y="35"/>
                    <a:pt x="35" y="31"/>
                    <a:pt x="35" y="2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4"/>
                    <a:pt x="31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1"/>
                    <a:pt x="4" y="35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7"/>
            <p:cNvSpPr>
              <a:spLocks/>
            </p:cNvSpPr>
            <p:nvPr/>
          </p:nvSpPr>
          <p:spPr bwMode="auto">
            <a:xfrm>
              <a:off x="5332413" y="2605088"/>
              <a:ext cx="203200" cy="109538"/>
            </a:xfrm>
            <a:custGeom>
              <a:avLst/>
              <a:gdLst>
                <a:gd name="T0" fmla="*/ 116 w 128"/>
                <a:gd name="T1" fmla="*/ 9 h 69"/>
                <a:gd name="T2" fmla="*/ 91 w 128"/>
                <a:gd name="T3" fmla="*/ 34 h 69"/>
                <a:gd name="T4" fmla="*/ 79 w 128"/>
                <a:gd name="T5" fmla="*/ 20 h 69"/>
                <a:gd name="T6" fmla="*/ 38 w 128"/>
                <a:gd name="T7" fmla="*/ 59 h 69"/>
                <a:gd name="T8" fmla="*/ 15 w 128"/>
                <a:gd name="T9" fmla="*/ 50 h 69"/>
                <a:gd name="T10" fmla="*/ 0 w 128"/>
                <a:gd name="T11" fmla="*/ 65 h 69"/>
                <a:gd name="T12" fmla="*/ 3 w 128"/>
                <a:gd name="T13" fmla="*/ 69 h 69"/>
                <a:gd name="T14" fmla="*/ 17 w 128"/>
                <a:gd name="T15" fmla="*/ 55 h 69"/>
                <a:gd name="T16" fmla="*/ 40 w 128"/>
                <a:gd name="T17" fmla="*/ 64 h 69"/>
                <a:gd name="T18" fmla="*/ 79 w 128"/>
                <a:gd name="T19" fmla="*/ 26 h 69"/>
                <a:gd name="T20" fmla="*/ 91 w 128"/>
                <a:gd name="T21" fmla="*/ 40 h 69"/>
                <a:gd name="T22" fmla="*/ 119 w 128"/>
                <a:gd name="T23" fmla="*/ 12 h 69"/>
                <a:gd name="T24" fmla="*/ 124 w 128"/>
                <a:gd name="T25" fmla="*/ 17 h 69"/>
                <a:gd name="T26" fmla="*/ 128 w 128"/>
                <a:gd name="T27" fmla="*/ 0 h 69"/>
                <a:gd name="T28" fmla="*/ 111 w 128"/>
                <a:gd name="T29" fmla="*/ 5 h 69"/>
                <a:gd name="T30" fmla="*/ 116 w 128"/>
                <a:gd name="T31" fmla="*/ 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69">
                  <a:moveTo>
                    <a:pt x="116" y="9"/>
                  </a:moveTo>
                  <a:lnTo>
                    <a:pt x="91" y="34"/>
                  </a:lnTo>
                  <a:lnTo>
                    <a:pt x="79" y="20"/>
                  </a:lnTo>
                  <a:lnTo>
                    <a:pt x="38" y="59"/>
                  </a:lnTo>
                  <a:lnTo>
                    <a:pt x="15" y="50"/>
                  </a:lnTo>
                  <a:lnTo>
                    <a:pt x="0" y="65"/>
                  </a:lnTo>
                  <a:lnTo>
                    <a:pt x="3" y="69"/>
                  </a:lnTo>
                  <a:lnTo>
                    <a:pt x="17" y="55"/>
                  </a:lnTo>
                  <a:lnTo>
                    <a:pt x="40" y="64"/>
                  </a:lnTo>
                  <a:lnTo>
                    <a:pt x="79" y="26"/>
                  </a:lnTo>
                  <a:lnTo>
                    <a:pt x="91" y="40"/>
                  </a:lnTo>
                  <a:lnTo>
                    <a:pt x="119" y="12"/>
                  </a:lnTo>
                  <a:lnTo>
                    <a:pt x="124" y="17"/>
                  </a:lnTo>
                  <a:lnTo>
                    <a:pt x="128" y="0"/>
                  </a:lnTo>
                  <a:lnTo>
                    <a:pt x="111" y="5"/>
                  </a:lnTo>
                  <a:lnTo>
                    <a:pt x="116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7" name="椭圆 66"/>
          <p:cNvSpPr/>
          <p:nvPr/>
        </p:nvSpPr>
        <p:spPr>
          <a:xfrm flipH="1">
            <a:off x="5017564" y="2648544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8" name="椭圆 67"/>
          <p:cNvSpPr/>
          <p:nvPr/>
        </p:nvSpPr>
        <p:spPr>
          <a:xfrm flipH="1">
            <a:off x="5322450" y="341728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9" name="椭圆 68"/>
          <p:cNvSpPr/>
          <p:nvPr/>
        </p:nvSpPr>
        <p:spPr>
          <a:xfrm flipH="1">
            <a:off x="6700438" y="340181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0" name="椭圆 69"/>
          <p:cNvSpPr/>
          <p:nvPr/>
        </p:nvSpPr>
        <p:spPr>
          <a:xfrm flipH="1">
            <a:off x="7148851" y="4962984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1" name="组合 70"/>
          <p:cNvGrpSpPr/>
          <p:nvPr/>
        </p:nvGrpSpPr>
        <p:grpSpPr>
          <a:xfrm>
            <a:off x="8627472" y="1785171"/>
            <a:ext cx="2610516" cy="1027332"/>
            <a:chOff x="8627472" y="1785171"/>
            <a:chExt cx="2610516" cy="1027332"/>
          </a:xfrm>
        </p:grpSpPr>
        <p:sp>
          <p:nvSpPr>
            <p:cNvPr id="72" name="矩形 71"/>
            <p:cNvSpPr/>
            <p:nvPr/>
          </p:nvSpPr>
          <p:spPr>
            <a:xfrm>
              <a:off x="8627472" y="1785171"/>
              <a:ext cx="2603929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8627472" y="2160017"/>
              <a:ext cx="2610516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082364" y="3521848"/>
            <a:ext cx="2610516" cy="1027332"/>
            <a:chOff x="9082364" y="3521848"/>
            <a:chExt cx="2610516" cy="1027332"/>
          </a:xfrm>
        </p:grpSpPr>
        <p:sp>
          <p:nvSpPr>
            <p:cNvPr id="75" name="矩形 74"/>
            <p:cNvSpPr/>
            <p:nvPr/>
          </p:nvSpPr>
          <p:spPr>
            <a:xfrm>
              <a:off x="9082364" y="3521848"/>
              <a:ext cx="2603929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9082364" y="3896694"/>
              <a:ext cx="2610516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1130653" y="3096073"/>
            <a:ext cx="2610516" cy="1000017"/>
            <a:chOff x="1130653" y="3096073"/>
            <a:chExt cx="2610516" cy="1000017"/>
          </a:xfrm>
        </p:grpSpPr>
        <p:sp>
          <p:nvSpPr>
            <p:cNvPr id="78" name="矩形 77"/>
            <p:cNvSpPr/>
            <p:nvPr/>
          </p:nvSpPr>
          <p:spPr>
            <a:xfrm>
              <a:off x="1137240" y="3096073"/>
              <a:ext cx="2603929" cy="452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1130653" y="3470919"/>
              <a:ext cx="261051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89785" y="4886137"/>
            <a:ext cx="2610516" cy="1000017"/>
            <a:chOff x="589785" y="4886137"/>
            <a:chExt cx="2610516" cy="1000017"/>
          </a:xfrm>
        </p:grpSpPr>
        <p:sp>
          <p:nvSpPr>
            <p:cNvPr id="81" name="矩形 80"/>
            <p:cNvSpPr/>
            <p:nvPr/>
          </p:nvSpPr>
          <p:spPr>
            <a:xfrm>
              <a:off x="596372" y="4886137"/>
              <a:ext cx="2603929" cy="452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589785" y="5260983"/>
              <a:ext cx="261051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基于演示设计的一站式在线演示、素材销售、服务交易系统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5057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"/>
                            </p:stCondLst>
                            <p:childTnLst>
                              <p:par>
                                <p:cTn id="4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52" grpId="0" animBg="1"/>
      <p:bldP spid="60" grpId="0" animBg="1"/>
      <p:bldP spid="61" grpId="0" animBg="1"/>
      <p:bldP spid="67" grpId="0" animBg="1"/>
      <p:bldP spid="68" grpId="0" animBg="1"/>
      <p:bldP spid="69" grpId="0" animBg="1"/>
      <p:bldP spid="7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7294100" y="554441"/>
            <a:ext cx="43568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>
                <a:solidFill>
                  <a:prstClr val="white"/>
                </a:solidFill>
              </a:rPr>
              <a:t>在此输入标题</a:t>
            </a:r>
          </a:p>
        </p:txBody>
      </p:sp>
      <p:sp>
        <p:nvSpPr>
          <p:cNvPr id="233" name="椭圆 232"/>
          <p:cNvSpPr/>
          <p:nvPr/>
        </p:nvSpPr>
        <p:spPr>
          <a:xfrm>
            <a:off x="-362465" y="-97084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4" name="椭圆 233"/>
          <p:cNvSpPr/>
          <p:nvPr/>
        </p:nvSpPr>
        <p:spPr>
          <a:xfrm>
            <a:off x="814727" y="1680000"/>
            <a:ext cx="395208" cy="396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5" name="椭圆 234"/>
          <p:cNvSpPr/>
          <p:nvPr/>
        </p:nvSpPr>
        <p:spPr>
          <a:xfrm>
            <a:off x="3496469" y="838716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6" name="椭圆 235"/>
          <p:cNvSpPr/>
          <p:nvPr/>
        </p:nvSpPr>
        <p:spPr>
          <a:xfrm>
            <a:off x="1760364" y="72782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7" name="椭圆 236"/>
          <p:cNvSpPr/>
          <p:nvPr/>
        </p:nvSpPr>
        <p:spPr>
          <a:xfrm>
            <a:off x="913086" y="31140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8" name="椭圆 237"/>
          <p:cNvSpPr/>
          <p:nvPr/>
        </p:nvSpPr>
        <p:spPr>
          <a:xfrm>
            <a:off x="2840215" y="-23507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9" name="椭圆 238"/>
          <p:cNvSpPr/>
          <p:nvPr/>
        </p:nvSpPr>
        <p:spPr>
          <a:xfrm>
            <a:off x="1435970" y="-67220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7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0" name="椭圆 239"/>
          <p:cNvSpPr/>
          <p:nvPr/>
        </p:nvSpPr>
        <p:spPr>
          <a:xfrm>
            <a:off x="4775117" y="138433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1" name="椭圆 240"/>
          <p:cNvSpPr/>
          <p:nvPr/>
        </p:nvSpPr>
        <p:spPr>
          <a:xfrm>
            <a:off x="455401" y="-1879047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2" name="椭圆 241"/>
          <p:cNvSpPr/>
          <p:nvPr/>
        </p:nvSpPr>
        <p:spPr>
          <a:xfrm>
            <a:off x="4216317" y="-1186370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3" name="椭圆 242"/>
          <p:cNvSpPr/>
          <p:nvPr/>
        </p:nvSpPr>
        <p:spPr>
          <a:xfrm>
            <a:off x="6367187" y="55396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4" name="椭圆 243"/>
          <p:cNvSpPr/>
          <p:nvPr/>
        </p:nvSpPr>
        <p:spPr>
          <a:xfrm>
            <a:off x="8613201" y="-21038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5" name="椭圆 244"/>
          <p:cNvSpPr/>
          <p:nvPr/>
        </p:nvSpPr>
        <p:spPr>
          <a:xfrm>
            <a:off x="6997251" y="-79878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6" name="椭圆 245"/>
          <p:cNvSpPr/>
          <p:nvPr/>
        </p:nvSpPr>
        <p:spPr>
          <a:xfrm>
            <a:off x="-279893" y="1900022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07" name="直接连接符 206"/>
          <p:cNvCxnSpPr>
            <a:stCxn id="241" idx="5"/>
            <a:endCxn id="237" idx="0"/>
          </p:cNvCxnSpPr>
          <p:nvPr/>
        </p:nvCxnSpPr>
        <p:spPr>
          <a:xfrm>
            <a:off x="708777" y="-1625224"/>
            <a:ext cx="352734" cy="193663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直接连接符 207"/>
          <p:cNvCxnSpPr>
            <a:stCxn id="239" idx="4"/>
            <a:endCxn id="237" idx="0"/>
          </p:cNvCxnSpPr>
          <p:nvPr/>
        </p:nvCxnSpPr>
        <p:spPr>
          <a:xfrm flipH="1">
            <a:off x="1061511" y="-374833"/>
            <a:ext cx="522884" cy="68623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接连接符 208"/>
          <p:cNvCxnSpPr>
            <a:stCxn id="238" idx="3"/>
            <a:endCxn id="237" idx="7"/>
          </p:cNvCxnSpPr>
          <p:nvPr/>
        </p:nvCxnSpPr>
        <p:spPr>
          <a:xfrm flipH="1">
            <a:off x="1166462" y="102855"/>
            <a:ext cx="1731630" cy="25210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/>
          <p:cNvCxnSpPr>
            <a:stCxn id="237" idx="2"/>
            <a:endCxn id="233" idx="5"/>
          </p:cNvCxnSpPr>
          <p:nvPr/>
        </p:nvCxnSpPr>
        <p:spPr>
          <a:xfrm flipH="1" flipV="1">
            <a:off x="-163117" y="102616"/>
            <a:ext cx="1076203" cy="35747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/>
          <p:cNvCxnSpPr>
            <a:stCxn id="234" idx="1"/>
            <a:endCxn id="233" idx="6"/>
          </p:cNvCxnSpPr>
          <p:nvPr/>
        </p:nvCxnSpPr>
        <p:spPr>
          <a:xfrm flipH="1" flipV="1">
            <a:off x="-128914" y="19898"/>
            <a:ext cx="1001518" cy="17180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/>
          <p:cNvCxnSpPr>
            <a:stCxn id="234" idx="2"/>
            <a:endCxn id="246" idx="6"/>
          </p:cNvCxnSpPr>
          <p:nvPr/>
        </p:nvCxnSpPr>
        <p:spPr>
          <a:xfrm flipH="1">
            <a:off x="-46342" y="1878000"/>
            <a:ext cx="861069" cy="13900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/>
          <p:cNvCxnSpPr>
            <a:stCxn id="234" idx="0"/>
            <a:endCxn id="237" idx="4"/>
          </p:cNvCxnSpPr>
          <p:nvPr/>
        </p:nvCxnSpPr>
        <p:spPr>
          <a:xfrm flipV="1">
            <a:off x="1012331" y="608778"/>
            <a:ext cx="49180" cy="107122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直接连接符 213"/>
          <p:cNvCxnSpPr>
            <a:stCxn id="234" idx="7"/>
            <a:endCxn id="236" idx="3"/>
          </p:cNvCxnSpPr>
          <p:nvPr/>
        </p:nvCxnSpPr>
        <p:spPr>
          <a:xfrm flipV="1">
            <a:off x="1152058" y="981649"/>
            <a:ext cx="651779" cy="75634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直接连接符 214"/>
          <p:cNvCxnSpPr>
            <a:stCxn id="237" idx="5"/>
            <a:endCxn id="236" idx="2"/>
          </p:cNvCxnSpPr>
          <p:nvPr/>
        </p:nvCxnSpPr>
        <p:spPr>
          <a:xfrm>
            <a:off x="1166462" y="565229"/>
            <a:ext cx="593902" cy="31128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连接符 215"/>
          <p:cNvCxnSpPr>
            <a:stCxn id="235" idx="0"/>
            <a:endCxn id="238" idx="4"/>
          </p:cNvCxnSpPr>
          <p:nvPr/>
        </p:nvCxnSpPr>
        <p:spPr>
          <a:xfrm flipH="1" flipV="1">
            <a:off x="3037819" y="160834"/>
            <a:ext cx="656254" cy="67788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接连接符 216"/>
          <p:cNvCxnSpPr>
            <a:stCxn id="240" idx="2"/>
            <a:endCxn id="236" idx="6"/>
          </p:cNvCxnSpPr>
          <p:nvPr/>
        </p:nvCxnSpPr>
        <p:spPr>
          <a:xfrm flipH="1">
            <a:off x="2057213" y="287119"/>
            <a:ext cx="2717904" cy="58939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>
            <a:stCxn id="235" idx="2"/>
            <a:endCxn id="237" idx="6"/>
          </p:cNvCxnSpPr>
          <p:nvPr/>
        </p:nvCxnSpPr>
        <p:spPr>
          <a:xfrm flipH="1" flipV="1">
            <a:off x="1209935" y="460092"/>
            <a:ext cx="2286534" cy="57657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>
            <a:stCxn id="235" idx="7"/>
            <a:endCxn id="240" idx="3"/>
          </p:cNvCxnSpPr>
          <p:nvPr/>
        </p:nvCxnSpPr>
        <p:spPr>
          <a:xfrm flipV="1">
            <a:off x="3833800" y="392255"/>
            <a:ext cx="984790" cy="5044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直接连接符 219"/>
          <p:cNvCxnSpPr>
            <a:stCxn id="238" idx="7"/>
            <a:endCxn id="242" idx="3"/>
          </p:cNvCxnSpPr>
          <p:nvPr/>
        </p:nvCxnSpPr>
        <p:spPr>
          <a:xfrm flipV="1">
            <a:off x="3177546" y="-932547"/>
            <a:ext cx="1082244" cy="75545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直接连接符 220"/>
          <p:cNvCxnSpPr>
            <a:stCxn id="239" idx="5"/>
            <a:endCxn id="238" idx="2"/>
          </p:cNvCxnSpPr>
          <p:nvPr/>
        </p:nvCxnSpPr>
        <p:spPr>
          <a:xfrm>
            <a:off x="1689346" y="-418382"/>
            <a:ext cx="1150869" cy="38126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接连接符 221"/>
          <p:cNvCxnSpPr>
            <a:stCxn id="238" idx="6"/>
            <a:endCxn id="240" idx="2"/>
          </p:cNvCxnSpPr>
          <p:nvPr/>
        </p:nvCxnSpPr>
        <p:spPr>
          <a:xfrm>
            <a:off x="3235423" y="-37118"/>
            <a:ext cx="1539694" cy="32423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直接连接符 222"/>
          <p:cNvCxnSpPr>
            <a:stCxn id="242" idx="4"/>
            <a:endCxn id="240" idx="1"/>
          </p:cNvCxnSpPr>
          <p:nvPr/>
        </p:nvCxnSpPr>
        <p:spPr>
          <a:xfrm>
            <a:off x="4364742" y="-888998"/>
            <a:ext cx="453848" cy="107098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直接连接符 223"/>
          <p:cNvCxnSpPr>
            <a:stCxn id="245" idx="4"/>
            <a:endCxn id="243" idx="0"/>
          </p:cNvCxnSpPr>
          <p:nvPr/>
        </p:nvCxnSpPr>
        <p:spPr>
          <a:xfrm flipH="1">
            <a:off x="6515612" y="-501409"/>
            <a:ext cx="630064" cy="105537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直接连接符 224"/>
          <p:cNvCxnSpPr>
            <a:stCxn id="240" idx="6"/>
            <a:endCxn id="244" idx="2"/>
          </p:cNvCxnSpPr>
          <p:nvPr/>
        </p:nvCxnSpPr>
        <p:spPr>
          <a:xfrm flipV="1">
            <a:off x="5071966" y="-12435"/>
            <a:ext cx="3541235" cy="29955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/>
          <p:cNvCxnSpPr>
            <a:stCxn id="240" idx="7"/>
            <a:endCxn id="245" idx="3"/>
          </p:cNvCxnSpPr>
          <p:nvPr/>
        </p:nvCxnSpPr>
        <p:spPr>
          <a:xfrm flipV="1">
            <a:off x="5028493" y="-544958"/>
            <a:ext cx="2012231" cy="7269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直接连接符 226"/>
          <p:cNvCxnSpPr>
            <a:stCxn id="243" idx="7"/>
            <a:endCxn id="244" idx="2"/>
          </p:cNvCxnSpPr>
          <p:nvPr/>
        </p:nvCxnSpPr>
        <p:spPr>
          <a:xfrm flipV="1">
            <a:off x="6620563" y="-12435"/>
            <a:ext cx="1992638" cy="60994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直接连接符 227"/>
          <p:cNvCxnSpPr>
            <a:stCxn id="244" idx="1"/>
            <a:endCxn id="245" idx="5"/>
          </p:cNvCxnSpPr>
          <p:nvPr/>
        </p:nvCxnSpPr>
        <p:spPr>
          <a:xfrm flipH="1" flipV="1">
            <a:off x="7250627" y="-544958"/>
            <a:ext cx="1420451" cy="39254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直接连接符 228"/>
          <p:cNvCxnSpPr>
            <a:stCxn id="240" idx="5"/>
            <a:endCxn id="243" idx="2"/>
          </p:cNvCxnSpPr>
          <p:nvPr/>
        </p:nvCxnSpPr>
        <p:spPr>
          <a:xfrm>
            <a:off x="5028493" y="392255"/>
            <a:ext cx="1338694" cy="3103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接连接符 229"/>
          <p:cNvCxnSpPr>
            <a:stCxn id="235" idx="3"/>
            <a:endCxn id="234" idx="6"/>
          </p:cNvCxnSpPr>
          <p:nvPr/>
        </p:nvCxnSpPr>
        <p:spPr>
          <a:xfrm flipH="1">
            <a:off x="1209935" y="1176642"/>
            <a:ext cx="2344411" cy="70135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接连接符 230"/>
          <p:cNvCxnSpPr>
            <a:stCxn id="243" idx="2"/>
            <a:endCxn id="235" idx="6"/>
          </p:cNvCxnSpPr>
          <p:nvPr/>
        </p:nvCxnSpPr>
        <p:spPr>
          <a:xfrm flipH="1">
            <a:off x="3891677" y="702650"/>
            <a:ext cx="2475510" cy="33401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直接连接符 231"/>
          <p:cNvCxnSpPr>
            <a:stCxn id="242" idx="5"/>
            <a:endCxn id="244" idx="2"/>
          </p:cNvCxnSpPr>
          <p:nvPr/>
        </p:nvCxnSpPr>
        <p:spPr>
          <a:xfrm>
            <a:off x="4469693" y="-932547"/>
            <a:ext cx="4143508" cy="92011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5178355" y="1947502"/>
            <a:ext cx="1600565" cy="1777006"/>
            <a:chOff x="5178355" y="1947502"/>
            <a:chExt cx="1600565" cy="1777006"/>
          </a:xfrm>
        </p:grpSpPr>
        <p:sp>
          <p:nvSpPr>
            <p:cNvPr id="44" name="Freeform 19"/>
            <p:cNvSpPr>
              <a:spLocks/>
            </p:cNvSpPr>
            <p:nvPr/>
          </p:nvSpPr>
          <p:spPr bwMode="auto">
            <a:xfrm rot="10800000">
              <a:off x="5178355" y="1960232"/>
              <a:ext cx="1600565" cy="1764276"/>
            </a:xfrm>
            <a:custGeom>
              <a:avLst/>
              <a:gdLst>
                <a:gd name="T0" fmla="*/ 0 w 1160"/>
                <a:gd name="T1" fmla="*/ 700 h 1280"/>
                <a:gd name="T2" fmla="*/ 500 w 1160"/>
                <a:gd name="T3" fmla="*/ 1200 h 1280"/>
                <a:gd name="T4" fmla="*/ 765 w 1160"/>
                <a:gd name="T5" fmla="*/ 1124 h 1280"/>
                <a:gd name="T6" fmla="*/ 960 w 1160"/>
                <a:gd name="T7" fmla="*/ 1280 h 1280"/>
                <a:gd name="T8" fmla="*/ 1160 w 1160"/>
                <a:gd name="T9" fmla="*/ 1080 h 1280"/>
                <a:gd name="T10" fmla="*/ 967 w 1160"/>
                <a:gd name="T11" fmla="*/ 880 h 1280"/>
                <a:gd name="T12" fmla="*/ 1000 w 1160"/>
                <a:gd name="T13" fmla="*/ 700 h 1280"/>
                <a:gd name="T14" fmla="*/ 617 w 1160"/>
                <a:gd name="T15" fmla="*/ 214 h 1280"/>
                <a:gd name="T16" fmla="*/ 493 w 1160"/>
                <a:gd name="T17" fmla="*/ 0 h 1280"/>
                <a:gd name="T18" fmla="*/ 367 w 1160"/>
                <a:gd name="T19" fmla="*/ 218 h 1280"/>
                <a:gd name="T20" fmla="*/ 0 w 1160"/>
                <a:gd name="T21" fmla="*/ 700 h 1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0" h="1280">
                  <a:moveTo>
                    <a:pt x="0" y="700"/>
                  </a:moveTo>
                  <a:cubicBezTo>
                    <a:pt x="0" y="976"/>
                    <a:pt x="224" y="1200"/>
                    <a:pt x="500" y="1200"/>
                  </a:cubicBezTo>
                  <a:cubicBezTo>
                    <a:pt x="597" y="1200"/>
                    <a:pt x="688" y="1172"/>
                    <a:pt x="765" y="1124"/>
                  </a:cubicBezTo>
                  <a:cubicBezTo>
                    <a:pt x="785" y="1213"/>
                    <a:pt x="865" y="1280"/>
                    <a:pt x="960" y="1280"/>
                  </a:cubicBezTo>
                  <a:cubicBezTo>
                    <a:pt x="1070" y="1280"/>
                    <a:pt x="1160" y="1190"/>
                    <a:pt x="1160" y="1080"/>
                  </a:cubicBezTo>
                  <a:cubicBezTo>
                    <a:pt x="1160" y="972"/>
                    <a:pt x="1074" y="884"/>
                    <a:pt x="967" y="880"/>
                  </a:cubicBezTo>
                  <a:cubicBezTo>
                    <a:pt x="988" y="824"/>
                    <a:pt x="1000" y="764"/>
                    <a:pt x="1000" y="700"/>
                  </a:cubicBezTo>
                  <a:cubicBezTo>
                    <a:pt x="1000" y="464"/>
                    <a:pt x="836" y="266"/>
                    <a:pt x="617" y="214"/>
                  </a:cubicBezTo>
                  <a:cubicBezTo>
                    <a:pt x="493" y="0"/>
                    <a:pt x="493" y="0"/>
                    <a:pt x="493" y="0"/>
                  </a:cubicBezTo>
                  <a:cubicBezTo>
                    <a:pt x="367" y="218"/>
                    <a:pt x="367" y="218"/>
                    <a:pt x="367" y="218"/>
                  </a:cubicBezTo>
                  <a:cubicBezTo>
                    <a:pt x="156" y="276"/>
                    <a:pt x="0" y="470"/>
                    <a:pt x="0" y="700"/>
                  </a:cubicBez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20"/>
            <p:cNvSpPr>
              <a:spLocks noChangeArrowheads="1"/>
            </p:cNvSpPr>
            <p:nvPr/>
          </p:nvSpPr>
          <p:spPr bwMode="auto">
            <a:xfrm rot="10800000">
              <a:off x="5537129" y="2210499"/>
              <a:ext cx="1103070" cy="1103070"/>
            </a:xfrm>
            <a:prstGeom prst="ellipse">
              <a:avLst/>
            </a:prstGeom>
            <a:solidFill>
              <a:srgbClr val="FFFFFF">
                <a:alpha val="3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5178355" y="1947502"/>
              <a:ext cx="1570365" cy="891674"/>
            </a:xfrm>
            <a:custGeom>
              <a:avLst/>
              <a:gdLst>
                <a:gd name="T0" fmla="*/ 200 w 1128"/>
                <a:gd name="T1" fmla="*/ 0 h 640"/>
                <a:gd name="T2" fmla="*/ 0 w 1128"/>
                <a:gd name="T3" fmla="*/ 200 h 640"/>
                <a:gd name="T4" fmla="*/ 194 w 1128"/>
                <a:gd name="T5" fmla="*/ 400 h 640"/>
                <a:gd name="T6" fmla="*/ 160 w 1128"/>
                <a:gd name="T7" fmla="*/ 580 h 640"/>
                <a:gd name="T8" fmla="*/ 163 w 1128"/>
                <a:gd name="T9" fmla="*/ 631 h 640"/>
                <a:gd name="T10" fmla="*/ 310 w 1128"/>
                <a:gd name="T11" fmla="*/ 640 h 640"/>
                <a:gd name="T12" fmla="*/ 762 w 1128"/>
                <a:gd name="T13" fmla="*/ 569 h 640"/>
                <a:gd name="T14" fmla="*/ 1128 w 1128"/>
                <a:gd name="T15" fmla="*/ 404 h 640"/>
                <a:gd name="T16" fmla="*/ 660 w 1128"/>
                <a:gd name="T17" fmla="*/ 80 h 640"/>
                <a:gd name="T18" fmla="*/ 395 w 1128"/>
                <a:gd name="T19" fmla="*/ 156 h 640"/>
                <a:gd name="T20" fmla="*/ 200 w 1128"/>
                <a:gd name="T21" fmla="*/ 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8" h="640">
                  <a:moveTo>
                    <a:pt x="200" y="0"/>
                  </a:moveTo>
                  <a:cubicBezTo>
                    <a:pt x="90" y="0"/>
                    <a:pt x="0" y="90"/>
                    <a:pt x="0" y="200"/>
                  </a:cubicBezTo>
                  <a:cubicBezTo>
                    <a:pt x="0" y="308"/>
                    <a:pt x="86" y="396"/>
                    <a:pt x="194" y="400"/>
                  </a:cubicBezTo>
                  <a:cubicBezTo>
                    <a:pt x="172" y="456"/>
                    <a:pt x="160" y="516"/>
                    <a:pt x="160" y="580"/>
                  </a:cubicBezTo>
                  <a:cubicBezTo>
                    <a:pt x="160" y="597"/>
                    <a:pt x="161" y="614"/>
                    <a:pt x="163" y="631"/>
                  </a:cubicBezTo>
                  <a:cubicBezTo>
                    <a:pt x="209" y="637"/>
                    <a:pt x="258" y="640"/>
                    <a:pt x="310" y="640"/>
                  </a:cubicBezTo>
                  <a:cubicBezTo>
                    <a:pt x="448" y="640"/>
                    <a:pt x="603" y="617"/>
                    <a:pt x="762" y="569"/>
                  </a:cubicBezTo>
                  <a:cubicBezTo>
                    <a:pt x="851" y="542"/>
                    <a:pt x="1004" y="468"/>
                    <a:pt x="1128" y="404"/>
                  </a:cubicBezTo>
                  <a:cubicBezTo>
                    <a:pt x="1057" y="215"/>
                    <a:pt x="874" y="80"/>
                    <a:pt x="660" y="80"/>
                  </a:cubicBezTo>
                  <a:cubicBezTo>
                    <a:pt x="563" y="80"/>
                    <a:pt x="472" y="108"/>
                    <a:pt x="395" y="156"/>
                  </a:cubicBezTo>
                  <a:cubicBezTo>
                    <a:pt x="375" y="67"/>
                    <a:pt x="295" y="0"/>
                    <a:pt x="200" y="0"/>
                  </a:cubicBezTo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748185" y="2247816"/>
              <a:ext cx="7209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Freeform 115"/>
            <p:cNvSpPr>
              <a:spLocks noEditPoints="1"/>
            </p:cNvSpPr>
            <p:nvPr/>
          </p:nvSpPr>
          <p:spPr bwMode="auto">
            <a:xfrm>
              <a:off x="5907881" y="2733793"/>
              <a:ext cx="428066" cy="544653"/>
            </a:xfrm>
            <a:custGeom>
              <a:avLst/>
              <a:gdLst>
                <a:gd name="T0" fmla="*/ 58 w 104"/>
                <a:gd name="T1" fmla="*/ 4 h 132"/>
                <a:gd name="T2" fmla="*/ 45 w 104"/>
                <a:gd name="T3" fmla="*/ 10 h 132"/>
                <a:gd name="T4" fmla="*/ 15 w 104"/>
                <a:gd name="T5" fmla="*/ 90 h 132"/>
                <a:gd name="T6" fmla="*/ 9 w 104"/>
                <a:gd name="T7" fmla="*/ 100 h 132"/>
                <a:gd name="T8" fmla="*/ 32 w 104"/>
                <a:gd name="T9" fmla="*/ 127 h 132"/>
                <a:gd name="T10" fmla="*/ 61 w 104"/>
                <a:gd name="T11" fmla="*/ 127 h 132"/>
                <a:gd name="T12" fmla="*/ 104 w 104"/>
                <a:gd name="T13" fmla="*/ 55 h 132"/>
                <a:gd name="T14" fmla="*/ 73 w 104"/>
                <a:gd name="T15" fmla="*/ 52 h 132"/>
                <a:gd name="T16" fmla="*/ 79 w 104"/>
                <a:gd name="T17" fmla="*/ 44 h 132"/>
                <a:gd name="T18" fmla="*/ 69 w 104"/>
                <a:gd name="T19" fmla="*/ 49 h 132"/>
                <a:gd name="T20" fmla="*/ 52 w 104"/>
                <a:gd name="T21" fmla="*/ 48 h 132"/>
                <a:gd name="T22" fmla="*/ 57 w 104"/>
                <a:gd name="T23" fmla="*/ 37 h 132"/>
                <a:gd name="T24" fmla="*/ 72 w 104"/>
                <a:gd name="T25" fmla="*/ 35 h 132"/>
                <a:gd name="T26" fmla="*/ 80 w 104"/>
                <a:gd name="T27" fmla="*/ 35 h 132"/>
                <a:gd name="T28" fmla="*/ 78 w 104"/>
                <a:gd name="T29" fmla="*/ 53 h 132"/>
                <a:gd name="T30" fmla="*/ 69 w 104"/>
                <a:gd name="T31" fmla="*/ 87 h 132"/>
                <a:gd name="T32" fmla="*/ 69 w 104"/>
                <a:gd name="T33" fmla="*/ 75 h 132"/>
                <a:gd name="T34" fmla="*/ 49 w 104"/>
                <a:gd name="T35" fmla="*/ 61 h 132"/>
                <a:gd name="T36" fmla="*/ 65 w 104"/>
                <a:gd name="T37" fmla="*/ 31 h 132"/>
                <a:gd name="T38" fmla="*/ 65 w 104"/>
                <a:gd name="T39" fmla="*/ 21 h 132"/>
                <a:gd name="T40" fmla="*/ 44 w 104"/>
                <a:gd name="T41" fmla="*/ 21 h 132"/>
                <a:gd name="T42" fmla="*/ 33 w 104"/>
                <a:gd name="T43" fmla="*/ 21 h 132"/>
                <a:gd name="T44" fmla="*/ 11 w 104"/>
                <a:gd name="T45" fmla="*/ 67 h 132"/>
                <a:gd name="T46" fmla="*/ 11 w 104"/>
                <a:gd name="T47" fmla="*/ 56 h 132"/>
                <a:gd name="T48" fmla="*/ 8 w 104"/>
                <a:gd name="T49" fmla="*/ 48 h 132"/>
                <a:gd name="T50" fmla="*/ 29 w 104"/>
                <a:gd name="T51" fmla="*/ 26 h 132"/>
                <a:gd name="T52" fmla="*/ 22 w 104"/>
                <a:gd name="T53" fmla="*/ 28 h 132"/>
                <a:gd name="T54" fmla="*/ 24 w 104"/>
                <a:gd name="T55" fmla="*/ 31 h 132"/>
                <a:gd name="T56" fmla="*/ 30 w 104"/>
                <a:gd name="T57" fmla="*/ 28 h 132"/>
                <a:gd name="T58" fmla="*/ 31 w 104"/>
                <a:gd name="T59" fmla="*/ 36 h 132"/>
                <a:gd name="T60" fmla="*/ 29 w 104"/>
                <a:gd name="T61" fmla="*/ 40 h 132"/>
                <a:gd name="T62" fmla="*/ 25 w 104"/>
                <a:gd name="T63" fmla="*/ 47 h 132"/>
                <a:gd name="T64" fmla="*/ 18 w 104"/>
                <a:gd name="T65" fmla="*/ 49 h 132"/>
                <a:gd name="T66" fmla="*/ 11 w 104"/>
                <a:gd name="T67" fmla="*/ 51 h 132"/>
                <a:gd name="T68" fmla="*/ 14 w 104"/>
                <a:gd name="T69" fmla="*/ 58 h 132"/>
                <a:gd name="T70" fmla="*/ 30 w 104"/>
                <a:gd name="T71" fmla="*/ 61 h 132"/>
                <a:gd name="T72" fmla="*/ 33 w 104"/>
                <a:gd name="T73" fmla="*/ 74 h 132"/>
                <a:gd name="T74" fmla="*/ 29 w 104"/>
                <a:gd name="T75" fmla="*/ 82 h 132"/>
                <a:gd name="T76" fmla="*/ 24 w 104"/>
                <a:gd name="T77" fmla="*/ 89 h 132"/>
                <a:gd name="T78" fmla="*/ 19 w 104"/>
                <a:gd name="T79" fmla="*/ 78 h 132"/>
                <a:gd name="T80" fmla="*/ 45 w 104"/>
                <a:gd name="T81" fmla="*/ 105 h 132"/>
                <a:gd name="T82" fmla="*/ 16 w 104"/>
                <a:gd name="T83" fmla="*/ 96 h 132"/>
                <a:gd name="T84" fmla="*/ 91 w 104"/>
                <a:gd name="T85" fmla="*/ 56 h 132"/>
                <a:gd name="T86" fmla="*/ 68 w 104"/>
                <a:gd name="T87" fmla="*/ 12 h 132"/>
                <a:gd name="T88" fmla="*/ 45 w 104"/>
                <a:gd name="T89" fmla="*/ 105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4" h="132">
                  <a:moveTo>
                    <a:pt x="104" y="55"/>
                  </a:moveTo>
                  <a:cubicBezTo>
                    <a:pt x="104" y="30"/>
                    <a:pt x="86" y="9"/>
                    <a:pt x="63" y="1"/>
                  </a:cubicBezTo>
                  <a:cubicBezTo>
                    <a:pt x="58" y="0"/>
                    <a:pt x="58" y="4"/>
                    <a:pt x="58" y="4"/>
                  </a:cubicBezTo>
                  <a:cubicBezTo>
                    <a:pt x="58" y="7"/>
                    <a:pt x="59" y="8"/>
                    <a:pt x="60" y="8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4" y="11"/>
                    <a:pt x="50" y="10"/>
                    <a:pt x="45" y="10"/>
                  </a:cubicBezTo>
                  <a:cubicBezTo>
                    <a:pt x="20" y="10"/>
                    <a:pt x="0" y="31"/>
                    <a:pt x="0" y="56"/>
                  </a:cubicBezTo>
                  <a:cubicBezTo>
                    <a:pt x="0" y="70"/>
                    <a:pt x="6" y="82"/>
                    <a:pt x="16" y="91"/>
                  </a:cubicBezTo>
                  <a:cubicBezTo>
                    <a:pt x="15" y="90"/>
                    <a:pt x="15" y="90"/>
                    <a:pt x="15" y="90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0" y="93"/>
                    <a:pt x="8" y="95"/>
                    <a:pt x="8" y="95"/>
                  </a:cubicBezTo>
                  <a:cubicBezTo>
                    <a:pt x="6" y="97"/>
                    <a:pt x="9" y="100"/>
                    <a:pt x="9" y="100"/>
                  </a:cubicBezTo>
                  <a:cubicBezTo>
                    <a:pt x="17" y="107"/>
                    <a:pt x="28" y="112"/>
                    <a:pt x="40" y="113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12" y="132"/>
                    <a:pt x="30" y="131"/>
                    <a:pt x="30" y="131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83" y="131"/>
                    <a:pt x="61" y="127"/>
                    <a:pt x="61" y="127"/>
                  </a:cubicBezTo>
                  <a:cubicBezTo>
                    <a:pt x="50" y="125"/>
                    <a:pt x="50" y="125"/>
                    <a:pt x="50" y="125"/>
                  </a:cubicBezTo>
                  <a:cubicBezTo>
                    <a:pt x="50" y="125"/>
                    <a:pt x="50" y="118"/>
                    <a:pt x="50" y="113"/>
                  </a:cubicBezTo>
                  <a:cubicBezTo>
                    <a:pt x="79" y="110"/>
                    <a:pt x="104" y="85"/>
                    <a:pt x="104" y="55"/>
                  </a:cubicBezTo>
                  <a:close/>
                  <a:moveTo>
                    <a:pt x="49" y="61"/>
                  </a:moveTo>
                  <a:cubicBezTo>
                    <a:pt x="49" y="43"/>
                    <a:pt x="64" y="57"/>
                    <a:pt x="64" y="57"/>
                  </a:cubicBezTo>
                  <a:cubicBezTo>
                    <a:pt x="72" y="62"/>
                    <a:pt x="73" y="52"/>
                    <a:pt x="73" y="52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69" y="43"/>
                    <a:pt x="71" y="46"/>
                  </a:cubicBezTo>
                  <a:cubicBezTo>
                    <a:pt x="71" y="46"/>
                    <a:pt x="70" y="50"/>
                    <a:pt x="69" y="49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2" y="46"/>
                    <a:pt x="59" y="48"/>
                  </a:cubicBezTo>
                  <a:cubicBezTo>
                    <a:pt x="56" y="49"/>
                    <a:pt x="52" y="48"/>
                    <a:pt x="52" y="48"/>
                  </a:cubicBezTo>
                  <a:cubicBezTo>
                    <a:pt x="52" y="48"/>
                    <a:pt x="52" y="45"/>
                    <a:pt x="55" y="43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7" y="42"/>
                    <a:pt x="57" y="39"/>
                    <a:pt x="57" y="37"/>
                  </a:cubicBezTo>
                  <a:cubicBezTo>
                    <a:pt x="58" y="35"/>
                    <a:pt x="59" y="37"/>
                    <a:pt x="61" y="35"/>
                  </a:cubicBezTo>
                  <a:cubicBezTo>
                    <a:pt x="63" y="33"/>
                    <a:pt x="65" y="38"/>
                    <a:pt x="68" y="38"/>
                  </a:cubicBezTo>
                  <a:cubicBezTo>
                    <a:pt x="71" y="37"/>
                    <a:pt x="70" y="37"/>
                    <a:pt x="72" y="35"/>
                  </a:cubicBezTo>
                  <a:cubicBezTo>
                    <a:pt x="74" y="34"/>
                    <a:pt x="76" y="38"/>
                    <a:pt x="76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0" y="38"/>
                    <a:pt x="79" y="33"/>
                    <a:pt x="80" y="35"/>
                  </a:cubicBezTo>
                  <a:cubicBezTo>
                    <a:pt x="82" y="39"/>
                    <a:pt x="86" y="52"/>
                    <a:pt x="85" y="54"/>
                  </a:cubicBezTo>
                  <a:cubicBezTo>
                    <a:pt x="84" y="54"/>
                    <a:pt x="83" y="53"/>
                    <a:pt x="83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3" y="60"/>
                    <a:pt x="85" y="59"/>
                  </a:cubicBezTo>
                  <a:cubicBezTo>
                    <a:pt x="83" y="76"/>
                    <a:pt x="69" y="87"/>
                    <a:pt x="69" y="87"/>
                  </a:cubicBezTo>
                  <a:cubicBezTo>
                    <a:pt x="67" y="85"/>
                    <a:pt x="68" y="83"/>
                    <a:pt x="68" y="83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69" y="75"/>
                    <a:pt x="69" y="69"/>
                    <a:pt x="64" y="72"/>
                  </a:cubicBezTo>
                  <a:cubicBezTo>
                    <a:pt x="58" y="73"/>
                    <a:pt x="60" y="73"/>
                    <a:pt x="54" y="73"/>
                  </a:cubicBezTo>
                  <a:cubicBezTo>
                    <a:pt x="48" y="74"/>
                    <a:pt x="49" y="61"/>
                    <a:pt x="49" y="61"/>
                  </a:cubicBezTo>
                  <a:close/>
                  <a:moveTo>
                    <a:pt x="65" y="21"/>
                  </a:moveTo>
                  <a:cubicBezTo>
                    <a:pt x="65" y="21"/>
                    <a:pt x="69" y="22"/>
                    <a:pt x="71" y="25"/>
                  </a:cubicBezTo>
                  <a:cubicBezTo>
                    <a:pt x="69" y="32"/>
                    <a:pt x="65" y="31"/>
                    <a:pt x="65" y="31"/>
                  </a:cubicBezTo>
                  <a:cubicBezTo>
                    <a:pt x="65" y="31"/>
                    <a:pt x="62" y="31"/>
                    <a:pt x="62" y="28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66" y="26"/>
                    <a:pt x="64" y="23"/>
                    <a:pt x="65" y="21"/>
                  </a:cubicBezTo>
                  <a:close/>
                  <a:moveTo>
                    <a:pt x="36" y="20"/>
                  </a:moveTo>
                  <a:cubicBezTo>
                    <a:pt x="40" y="16"/>
                    <a:pt x="47" y="17"/>
                    <a:pt x="47" y="17"/>
                  </a:cubicBezTo>
                  <a:cubicBezTo>
                    <a:pt x="46" y="20"/>
                    <a:pt x="44" y="19"/>
                    <a:pt x="44" y="21"/>
                  </a:cubicBezTo>
                  <a:cubicBezTo>
                    <a:pt x="44" y="23"/>
                    <a:pt x="41" y="26"/>
                    <a:pt x="41" y="26"/>
                  </a:cubicBezTo>
                  <a:cubicBezTo>
                    <a:pt x="41" y="27"/>
                    <a:pt x="41" y="31"/>
                    <a:pt x="38" y="28"/>
                  </a:cubicBezTo>
                  <a:cubicBezTo>
                    <a:pt x="35" y="25"/>
                    <a:pt x="33" y="24"/>
                    <a:pt x="33" y="21"/>
                  </a:cubicBezTo>
                  <a:cubicBezTo>
                    <a:pt x="33" y="21"/>
                    <a:pt x="36" y="20"/>
                    <a:pt x="36" y="20"/>
                  </a:cubicBezTo>
                  <a:close/>
                  <a:moveTo>
                    <a:pt x="12" y="73"/>
                  </a:moveTo>
                  <a:cubicBezTo>
                    <a:pt x="12" y="72"/>
                    <a:pt x="11" y="68"/>
                    <a:pt x="11" y="67"/>
                  </a:cubicBezTo>
                  <a:cubicBezTo>
                    <a:pt x="11" y="66"/>
                    <a:pt x="12" y="62"/>
                    <a:pt x="12" y="62"/>
                  </a:cubicBezTo>
                  <a:cubicBezTo>
                    <a:pt x="12" y="62"/>
                    <a:pt x="13" y="61"/>
                    <a:pt x="12" y="60"/>
                  </a:cubicBezTo>
                  <a:cubicBezTo>
                    <a:pt x="11" y="59"/>
                    <a:pt x="11" y="56"/>
                    <a:pt x="11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4"/>
                    <a:pt x="8" y="52"/>
                    <a:pt x="7" y="51"/>
                  </a:cubicBezTo>
                  <a:cubicBezTo>
                    <a:pt x="7" y="50"/>
                    <a:pt x="7" y="49"/>
                    <a:pt x="8" y="48"/>
                  </a:cubicBezTo>
                  <a:cubicBezTo>
                    <a:pt x="8" y="47"/>
                    <a:pt x="7" y="45"/>
                    <a:pt x="7" y="44"/>
                  </a:cubicBezTo>
                  <a:cubicBezTo>
                    <a:pt x="15" y="26"/>
                    <a:pt x="28" y="21"/>
                    <a:pt x="28" y="21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6" y="26"/>
                    <a:pt x="25" y="26"/>
                  </a:cubicBezTo>
                  <a:cubicBezTo>
                    <a:pt x="24" y="25"/>
                    <a:pt x="23" y="25"/>
                    <a:pt x="23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8"/>
                    <a:pt x="21" y="29"/>
                    <a:pt x="21" y="30"/>
                  </a:cubicBezTo>
                  <a:cubicBezTo>
                    <a:pt x="21" y="31"/>
                    <a:pt x="21" y="32"/>
                    <a:pt x="21" y="32"/>
                  </a:cubicBezTo>
                  <a:cubicBezTo>
                    <a:pt x="21" y="32"/>
                    <a:pt x="24" y="32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5" y="28"/>
                    <a:pt x="30" y="28"/>
                  </a:cubicBezTo>
                  <a:cubicBezTo>
                    <a:pt x="35" y="28"/>
                    <a:pt x="33" y="32"/>
                    <a:pt x="35" y="33"/>
                  </a:cubicBezTo>
                  <a:cubicBezTo>
                    <a:pt x="37" y="34"/>
                    <a:pt x="34" y="36"/>
                    <a:pt x="33" y="38"/>
                  </a:cubicBezTo>
                  <a:cubicBezTo>
                    <a:pt x="32" y="40"/>
                    <a:pt x="31" y="36"/>
                    <a:pt x="31" y="36"/>
                  </a:cubicBezTo>
                  <a:cubicBezTo>
                    <a:pt x="31" y="36"/>
                    <a:pt x="32" y="35"/>
                    <a:pt x="30" y="34"/>
                  </a:cubicBezTo>
                  <a:cubicBezTo>
                    <a:pt x="28" y="34"/>
                    <a:pt x="26" y="38"/>
                    <a:pt x="28" y="38"/>
                  </a:cubicBezTo>
                  <a:cubicBezTo>
                    <a:pt x="29" y="37"/>
                    <a:pt x="30" y="39"/>
                    <a:pt x="29" y="40"/>
                  </a:cubicBezTo>
                  <a:cubicBezTo>
                    <a:pt x="29" y="41"/>
                    <a:pt x="29" y="41"/>
                    <a:pt x="28" y="43"/>
                  </a:cubicBezTo>
                  <a:cubicBezTo>
                    <a:pt x="27" y="45"/>
                    <a:pt x="25" y="47"/>
                    <a:pt x="25" y="47"/>
                  </a:cubicBezTo>
                  <a:cubicBezTo>
                    <a:pt x="25" y="47"/>
                    <a:pt x="24" y="46"/>
                    <a:pt x="25" y="47"/>
                  </a:cubicBezTo>
                  <a:cubicBezTo>
                    <a:pt x="25" y="49"/>
                    <a:pt x="24" y="51"/>
                    <a:pt x="24" y="52"/>
                  </a:cubicBezTo>
                  <a:cubicBezTo>
                    <a:pt x="24" y="53"/>
                    <a:pt x="22" y="51"/>
                    <a:pt x="22" y="49"/>
                  </a:cubicBezTo>
                  <a:cubicBezTo>
                    <a:pt x="21" y="47"/>
                    <a:pt x="19" y="49"/>
                    <a:pt x="18" y="49"/>
                  </a:cubicBezTo>
                  <a:cubicBezTo>
                    <a:pt x="17" y="49"/>
                    <a:pt x="16" y="48"/>
                    <a:pt x="15" y="47"/>
                  </a:cubicBezTo>
                  <a:cubicBezTo>
                    <a:pt x="15" y="46"/>
                    <a:pt x="11" y="49"/>
                    <a:pt x="10" y="50"/>
                  </a:cubicBezTo>
                  <a:cubicBezTo>
                    <a:pt x="9" y="51"/>
                    <a:pt x="10" y="52"/>
                    <a:pt x="11" y="51"/>
                  </a:cubicBezTo>
                  <a:cubicBezTo>
                    <a:pt x="13" y="51"/>
                    <a:pt x="14" y="51"/>
                    <a:pt x="14" y="53"/>
                  </a:cubicBezTo>
                  <a:cubicBezTo>
                    <a:pt x="13" y="54"/>
                    <a:pt x="12" y="53"/>
                    <a:pt x="12" y="54"/>
                  </a:cubicBezTo>
                  <a:cubicBezTo>
                    <a:pt x="12" y="56"/>
                    <a:pt x="14" y="57"/>
                    <a:pt x="14" y="58"/>
                  </a:cubicBezTo>
                  <a:cubicBezTo>
                    <a:pt x="15" y="59"/>
                    <a:pt x="18" y="58"/>
                    <a:pt x="20" y="58"/>
                  </a:cubicBezTo>
                  <a:cubicBezTo>
                    <a:pt x="21" y="57"/>
                    <a:pt x="24" y="56"/>
                    <a:pt x="25" y="58"/>
                  </a:cubicBezTo>
                  <a:cubicBezTo>
                    <a:pt x="25" y="60"/>
                    <a:pt x="29" y="60"/>
                    <a:pt x="30" y="61"/>
                  </a:cubicBezTo>
                  <a:cubicBezTo>
                    <a:pt x="32" y="61"/>
                    <a:pt x="35" y="61"/>
                    <a:pt x="36" y="63"/>
                  </a:cubicBezTo>
                  <a:cubicBezTo>
                    <a:pt x="38" y="64"/>
                    <a:pt x="35" y="68"/>
                    <a:pt x="35" y="69"/>
                  </a:cubicBezTo>
                  <a:cubicBezTo>
                    <a:pt x="35" y="70"/>
                    <a:pt x="34" y="72"/>
                    <a:pt x="33" y="74"/>
                  </a:cubicBezTo>
                  <a:cubicBezTo>
                    <a:pt x="32" y="75"/>
                    <a:pt x="32" y="76"/>
                    <a:pt x="30" y="77"/>
                  </a:cubicBezTo>
                  <a:cubicBezTo>
                    <a:pt x="29" y="78"/>
                    <a:pt x="29" y="79"/>
                    <a:pt x="29" y="79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29" y="85"/>
                    <a:pt x="30" y="86"/>
                  </a:cubicBezTo>
                  <a:cubicBezTo>
                    <a:pt x="30" y="87"/>
                    <a:pt x="27" y="93"/>
                    <a:pt x="27" y="93"/>
                  </a:cubicBezTo>
                  <a:cubicBezTo>
                    <a:pt x="26" y="93"/>
                    <a:pt x="25" y="91"/>
                    <a:pt x="24" y="89"/>
                  </a:cubicBezTo>
                  <a:cubicBezTo>
                    <a:pt x="24" y="88"/>
                    <a:pt x="23" y="87"/>
                    <a:pt x="23" y="85"/>
                  </a:cubicBezTo>
                  <a:cubicBezTo>
                    <a:pt x="23" y="83"/>
                    <a:pt x="21" y="82"/>
                    <a:pt x="21" y="81"/>
                  </a:cubicBezTo>
                  <a:cubicBezTo>
                    <a:pt x="20" y="80"/>
                    <a:pt x="19" y="79"/>
                    <a:pt x="19" y="78"/>
                  </a:cubicBezTo>
                  <a:cubicBezTo>
                    <a:pt x="19" y="77"/>
                    <a:pt x="17" y="75"/>
                    <a:pt x="17" y="75"/>
                  </a:cubicBezTo>
                  <a:cubicBezTo>
                    <a:pt x="17" y="75"/>
                    <a:pt x="13" y="73"/>
                    <a:pt x="12" y="73"/>
                  </a:cubicBezTo>
                  <a:close/>
                  <a:moveTo>
                    <a:pt x="45" y="105"/>
                  </a:moveTo>
                  <a:cubicBezTo>
                    <a:pt x="38" y="105"/>
                    <a:pt x="31" y="104"/>
                    <a:pt x="25" y="101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18" y="97"/>
                    <a:pt x="17" y="97"/>
                    <a:pt x="16" y="96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26" y="98"/>
                    <a:pt x="35" y="101"/>
                    <a:pt x="45" y="101"/>
                  </a:cubicBezTo>
                  <a:cubicBezTo>
                    <a:pt x="70" y="101"/>
                    <a:pt x="91" y="81"/>
                    <a:pt x="91" y="56"/>
                  </a:cubicBezTo>
                  <a:cubicBezTo>
                    <a:pt x="91" y="37"/>
                    <a:pt x="79" y="20"/>
                    <a:pt x="62" y="14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6" y="11"/>
                    <a:pt x="68" y="12"/>
                    <a:pt x="68" y="12"/>
                  </a:cubicBezTo>
                  <a:cubicBezTo>
                    <a:pt x="68" y="12"/>
                    <a:pt x="72" y="14"/>
                    <a:pt x="74" y="16"/>
                  </a:cubicBezTo>
                  <a:cubicBezTo>
                    <a:pt x="87" y="25"/>
                    <a:pt x="96" y="39"/>
                    <a:pt x="96" y="55"/>
                  </a:cubicBezTo>
                  <a:cubicBezTo>
                    <a:pt x="96" y="82"/>
                    <a:pt x="72" y="105"/>
                    <a:pt x="45" y="105"/>
                  </a:cubicBez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401437" y="3119327"/>
            <a:ext cx="1781761" cy="1600565"/>
            <a:chOff x="6401437" y="3119327"/>
            <a:chExt cx="1781761" cy="1600565"/>
          </a:xfrm>
        </p:grpSpPr>
        <p:sp>
          <p:nvSpPr>
            <p:cNvPr id="50" name="Freeform 19"/>
            <p:cNvSpPr>
              <a:spLocks/>
            </p:cNvSpPr>
            <p:nvPr/>
          </p:nvSpPr>
          <p:spPr bwMode="auto">
            <a:xfrm rot="16200000">
              <a:off x="6499039" y="3037471"/>
              <a:ext cx="1600565" cy="1764277"/>
            </a:xfrm>
            <a:custGeom>
              <a:avLst/>
              <a:gdLst>
                <a:gd name="T0" fmla="*/ 0 w 1160"/>
                <a:gd name="T1" fmla="*/ 700 h 1280"/>
                <a:gd name="T2" fmla="*/ 500 w 1160"/>
                <a:gd name="T3" fmla="*/ 1200 h 1280"/>
                <a:gd name="T4" fmla="*/ 765 w 1160"/>
                <a:gd name="T5" fmla="*/ 1124 h 1280"/>
                <a:gd name="T6" fmla="*/ 960 w 1160"/>
                <a:gd name="T7" fmla="*/ 1280 h 1280"/>
                <a:gd name="T8" fmla="*/ 1160 w 1160"/>
                <a:gd name="T9" fmla="*/ 1080 h 1280"/>
                <a:gd name="T10" fmla="*/ 967 w 1160"/>
                <a:gd name="T11" fmla="*/ 880 h 1280"/>
                <a:gd name="T12" fmla="*/ 1000 w 1160"/>
                <a:gd name="T13" fmla="*/ 700 h 1280"/>
                <a:gd name="T14" fmla="*/ 617 w 1160"/>
                <a:gd name="T15" fmla="*/ 214 h 1280"/>
                <a:gd name="T16" fmla="*/ 493 w 1160"/>
                <a:gd name="T17" fmla="*/ 0 h 1280"/>
                <a:gd name="T18" fmla="*/ 367 w 1160"/>
                <a:gd name="T19" fmla="*/ 218 h 1280"/>
                <a:gd name="T20" fmla="*/ 0 w 1160"/>
                <a:gd name="T21" fmla="*/ 700 h 1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0" h="1280">
                  <a:moveTo>
                    <a:pt x="0" y="700"/>
                  </a:moveTo>
                  <a:cubicBezTo>
                    <a:pt x="0" y="976"/>
                    <a:pt x="224" y="1200"/>
                    <a:pt x="500" y="1200"/>
                  </a:cubicBezTo>
                  <a:cubicBezTo>
                    <a:pt x="597" y="1200"/>
                    <a:pt x="688" y="1172"/>
                    <a:pt x="765" y="1124"/>
                  </a:cubicBezTo>
                  <a:cubicBezTo>
                    <a:pt x="785" y="1213"/>
                    <a:pt x="865" y="1280"/>
                    <a:pt x="960" y="1280"/>
                  </a:cubicBezTo>
                  <a:cubicBezTo>
                    <a:pt x="1070" y="1280"/>
                    <a:pt x="1160" y="1190"/>
                    <a:pt x="1160" y="1080"/>
                  </a:cubicBezTo>
                  <a:cubicBezTo>
                    <a:pt x="1160" y="972"/>
                    <a:pt x="1074" y="884"/>
                    <a:pt x="967" y="880"/>
                  </a:cubicBezTo>
                  <a:cubicBezTo>
                    <a:pt x="988" y="824"/>
                    <a:pt x="1000" y="764"/>
                    <a:pt x="1000" y="700"/>
                  </a:cubicBezTo>
                  <a:cubicBezTo>
                    <a:pt x="1000" y="464"/>
                    <a:pt x="836" y="266"/>
                    <a:pt x="617" y="214"/>
                  </a:cubicBezTo>
                  <a:cubicBezTo>
                    <a:pt x="493" y="0"/>
                    <a:pt x="493" y="0"/>
                    <a:pt x="493" y="0"/>
                  </a:cubicBezTo>
                  <a:cubicBezTo>
                    <a:pt x="367" y="218"/>
                    <a:pt x="367" y="218"/>
                    <a:pt x="367" y="218"/>
                  </a:cubicBezTo>
                  <a:cubicBezTo>
                    <a:pt x="156" y="276"/>
                    <a:pt x="0" y="470"/>
                    <a:pt x="0" y="700"/>
                  </a:cubicBez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20"/>
            <p:cNvSpPr>
              <a:spLocks noChangeArrowheads="1"/>
            </p:cNvSpPr>
            <p:nvPr/>
          </p:nvSpPr>
          <p:spPr bwMode="auto">
            <a:xfrm rot="16200000">
              <a:off x="6828122" y="3478101"/>
              <a:ext cx="1103070" cy="1103070"/>
            </a:xfrm>
            <a:prstGeom prst="ellipse">
              <a:avLst/>
            </a:prstGeom>
            <a:solidFill>
              <a:srgbClr val="FFFFFF">
                <a:alpha val="3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6"/>
            <p:cNvSpPr>
              <a:spLocks/>
            </p:cNvSpPr>
            <p:nvPr/>
          </p:nvSpPr>
          <p:spPr bwMode="auto">
            <a:xfrm>
              <a:off x="6401437" y="3124412"/>
              <a:ext cx="1781761" cy="947305"/>
            </a:xfrm>
            <a:custGeom>
              <a:avLst/>
              <a:gdLst>
                <a:gd name="T0" fmla="*/ 1080 w 1280"/>
                <a:gd name="T1" fmla="*/ 0 h 681"/>
                <a:gd name="T2" fmla="*/ 880 w 1280"/>
                <a:gd name="T3" fmla="*/ 193 h 681"/>
                <a:gd name="T4" fmla="*/ 700 w 1280"/>
                <a:gd name="T5" fmla="*/ 160 h 681"/>
                <a:gd name="T6" fmla="*/ 214 w 1280"/>
                <a:gd name="T7" fmla="*/ 543 h 681"/>
                <a:gd name="T8" fmla="*/ 0 w 1280"/>
                <a:gd name="T9" fmla="*/ 667 h 681"/>
                <a:gd name="T10" fmla="*/ 219 w 1280"/>
                <a:gd name="T11" fmla="*/ 681 h 681"/>
                <a:gd name="T12" fmla="*/ 904 w 1280"/>
                <a:gd name="T13" fmla="*/ 574 h 681"/>
                <a:gd name="T14" fmla="*/ 1162 w 1280"/>
                <a:gd name="T15" fmla="*/ 469 h 681"/>
                <a:gd name="T16" fmla="*/ 1124 w 1280"/>
                <a:gd name="T17" fmla="*/ 395 h 681"/>
                <a:gd name="T18" fmla="*/ 1280 w 1280"/>
                <a:gd name="T19" fmla="*/ 200 h 681"/>
                <a:gd name="T20" fmla="*/ 1080 w 1280"/>
                <a:gd name="T21" fmla="*/ 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0" h="681">
                  <a:moveTo>
                    <a:pt x="1080" y="0"/>
                  </a:moveTo>
                  <a:cubicBezTo>
                    <a:pt x="972" y="0"/>
                    <a:pt x="884" y="86"/>
                    <a:pt x="880" y="193"/>
                  </a:cubicBezTo>
                  <a:cubicBezTo>
                    <a:pt x="824" y="172"/>
                    <a:pt x="764" y="160"/>
                    <a:pt x="700" y="160"/>
                  </a:cubicBezTo>
                  <a:cubicBezTo>
                    <a:pt x="464" y="160"/>
                    <a:pt x="266" y="324"/>
                    <a:pt x="214" y="543"/>
                  </a:cubicBezTo>
                  <a:cubicBezTo>
                    <a:pt x="0" y="667"/>
                    <a:pt x="0" y="667"/>
                    <a:pt x="0" y="667"/>
                  </a:cubicBezTo>
                  <a:cubicBezTo>
                    <a:pt x="69" y="676"/>
                    <a:pt x="142" y="681"/>
                    <a:pt x="219" y="681"/>
                  </a:cubicBezTo>
                  <a:cubicBezTo>
                    <a:pt x="428" y="681"/>
                    <a:pt x="664" y="646"/>
                    <a:pt x="904" y="574"/>
                  </a:cubicBezTo>
                  <a:cubicBezTo>
                    <a:pt x="971" y="553"/>
                    <a:pt x="1063" y="515"/>
                    <a:pt x="1162" y="469"/>
                  </a:cubicBezTo>
                  <a:cubicBezTo>
                    <a:pt x="1151" y="443"/>
                    <a:pt x="1139" y="418"/>
                    <a:pt x="1124" y="395"/>
                  </a:cubicBezTo>
                  <a:cubicBezTo>
                    <a:pt x="1213" y="375"/>
                    <a:pt x="1280" y="295"/>
                    <a:pt x="1280" y="200"/>
                  </a:cubicBezTo>
                  <a:cubicBezTo>
                    <a:pt x="1280" y="90"/>
                    <a:pt x="1190" y="0"/>
                    <a:pt x="1080" y="0"/>
                  </a:cubicBezTo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7036717" y="3490956"/>
              <a:ext cx="7209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Freeform 142"/>
            <p:cNvSpPr>
              <a:spLocks noEditPoints="1"/>
            </p:cNvSpPr>
            <p:nvPr/>
          </p:nvSpPr>
          <p:spPr bwMode="auto">
            <a:xfrm>
              <a:off x="7152997" y="4026078"/>
              <a:ext cx="530732" cy="555093"/>
            </a:xfrm>
            <a:custGeom>
              <a:avLst/>
              <a:gdLst>
                <a:gd name="T0" fmla="*/ 83 w 129"/>
                <a:gd name="T1" fmla="*/ 92 h 135"/>
                <a:gd name="T2" fmla="*/ 127 w 129"/>
                <a:gd name="T3" fmla="*/ 26 h 135"/>
                <a:gd name="T4" fmla="*/ 127 w 129"/>
                <a:gd name="T5" fmla="*/ 21 h 135"/>
                <a:gd name="T6" fmla="*/ 117 w 129"/>
                <a:gd name="T7" fmla="*/ 11 h 135"/>
                <a:gd name="T8" fmla="*/ 112 w 129"/>
                <a:gd name="T9" fmla="*/ 11 h 135"/>
                <a:gd name="T10" fmla="*/ 107 w 129"/>
                <a:gd name="T11" fmla="*/ 16 h 135"/>
                <a:gd name="T12" fmla="*/ 101 w 129"/>
                <a:gd name="T13" fmla="*/ 16 h 135"/>
                <a:gd name="T14" fmla="*/ 101 w 129"/>
                <a:gd name="T15" fmla="*/ 0 h 135"/>
                <a:gd name="T16" fmla="*/ 27 w 129"/>
                <a:gd name="T17" fmla="*/ 0 h 135"/>
                <a:gd name="T18" fmla="*/ 27 w 129"/>
                <a:gd name="T19" fmla="*/ 16 h 135"/>
                <a:gd name="T20" fmla="*/ 22 w 129"/>
                <a:gd name="T21" fmla="*/ 16 h 135"/>
                <a:gd name="T22" fmla="*/ 17 w 129"/>
                <a:gd name="T23" fmla="*/ 11 h 135"/>
                <a:gd name="T24" fmla="*/ 12 w 129"/>
                <a:gd name="T25" fmla="*/ 11 h 135"/>
                <a:gd name="T26" fmla="*/ 1 w 129"/>
                <a:gd name="T27" fmla="*/ 21 h 135"/>
                <a:gd name="T28" fmla="*/ 1 w 129"/>
                <a:gd name="T29" fmla="*/ 26 h 135"/>
                <a:gd name="T30" fmla="*/ 47 w 129"/>
                <a:gd name="T31" fmla="*/ 92 h 135"/>
                <a:gd name="T32" fmla="*/ 59 w 129"/>
                <a:gd name="T33" fmla="*/ 98 h 135"/>
                <a:gd name="T34" fmla="*/ 59 w 129"/>
                <a:gd name="T35" fmla="*/ 103 h 135"/>
                <a:gd name="T36" fmla="*/ 54 w 129"/>
                <a:gd name="T37" fmla="*/ 106 h 135"/>
                <a:gd name="T38" fmla="*/ 59 w 129"/>
                <a:gd name="T39" fmla="*/ 108 h 135"/>
                <a:gd name="T40" fmla="*/ 59 w 129"/>
                <a:gd name="T41" fmla="*/ 114 h 135"/>
                <a:gd name="T42" fmla="*/ 54 w 129"/>
                <a:gd name="T43" fmla="*/ 119 h 135"/>
                <a:gd name="T44" fmla="*/ 49 w 129"/>
                <a:gd name="T45" fmla="*/ 124 h 135"/>
                <a:gd name="T46" fmla="*/ 43 w 129"/>
                <a:gd name="T47" fmla="*/ 130 h 135"/>
                <a:gd name="T48" fmla="*/ 49 w 129"/>
                <a:gd name="T49" fmla="*/ 135 h 135"/>
                <a:gd name="T50" fmla="*/ 80 w 129"/>
                <a:gd name="T51" fmla="*/ 135 h 135"/>
                <a:gd name="T52" fmla="*/ 85 w 129"/>
                <a:gd name="T53" fmla="*/ 130 h 135"/>
                <a:gd name="T54" fmla="*/ 80 w 129"/>
                <a:gd name="T55" fmla="*/ 124 h 135"/>
                <a:gd name="T56" fmla="*/ 74 w 129"/>
                <a:gd name="T57" fmla="*/ 119 h 135"/>
                <a:gd name="T58" fmla="*/ 69 w 129"/>
                <a:gd name="T59" fmla="*/ 114 h 135"/>
                <a:gd name="T60" fmla="*/ 69 w 129"/>
                <a:gd name="T61" fmla="*/ 108 h 135"/>
                <a:gd name="T62" fmla="*/ 75 w 129"/>
                <a:gd name="T63" fmla="*/ 106 h 135"/>
                <a:gd name="T64" fmla="*/ 69 w 129"/>
                <a:gd name="T65" fmla="*/ 103 h 135"/>
                <a:gd name="T66" fmla="*/ 69 w 129"/>
                <a:gd name="T67" fmla="*/ 98 h 135"/>
                <a:gd name="T68" fmla="*/ 83 w 129"/>
                <a:gd name="T69" fmla="*/ 92 h 135"/>
                <a:gd name="T70" fmla="*/ 101 w 129"/>
                <a:gd name="T71" fmla="*/ 21 h 135"/>
                <a:gd name="T72" fmla="*/ 107 w 129"/>
                <a:gd name="T73" fmla="*/ 21 h 135"/>
                <a:gd name="T74" fmla="*/ 112 w 129"/>
                <a:gd name="T75" fmla="*/ 16 h 135"/>
                <a:gd name="T76" fmla="*/ 117 w 129"/>
                <a:gd name="T77" fmla="*/ 21 h 135"/>
                <a:gd name="T78" fmla="*/ 117 w 129"/>
                <a:gd name="T79" fmla="*/ 26 h 135"/>
                <a:gd name="T80" fmla="*/ 91 w 129"/>
                <a:gd name="T81" fmla="*/ 71 h 135"/>
                <a:gd name="T82" fmla="*/ 101 w 129"/>
                <a:gd name="T83" fmla="*/ 21 h 135"/>
                <a:gd name="T84" fmla="*/ 36 w 129"/>
                <a:gd name="T85" fmla="*/ 72 h 135"/>
                <a:gd name="T86" fmla="*/ 10 w 129"/>
                <a:gd name="T87" fmla="*/ 27 h 135"/>
                <a:gd name="T88" fmla="*/ 10 w 129"/>
                <a:gd name="T89" fmla="*/ 22 h 135"/>
                <a:gd name="T90" fmla="*/ 15 w 129"/>
                <a:gd name="T91" fmla="*/ 17 h 135"/>
                <a:gd name="T92" fmla="*/ 20 w 129"/>
                <a:gd name="T93" fmla="*/ 22 h 135"/>
                <a:gd name="T94" fmla="*/ 26 w 129"/>
                <a:gd name="T95" fmla="*/ 22 h 135"/>
                <a:gd name="T96" fmla="*/ 36 w 129"/>
                <a:gd name="T97" fmla="*/ 7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1"/>
                    <a:pt x="117" y="11"/>
                  </a:cubicBezTo>
                  <a:cubicBezTo>
                    <a:pt x="114" y="11"/>
                    <a:pt x="112" y="11"/>
                    <a:pt x="112" y="11"/>
                  </a:cubicBezTo>
                  <a:cubicBezTo>
                    <a:pt x="107" y="11"/>
                    <a:pt x="107" y="16"/>
                    <a:pt x="107" y="16"/>
                  </a:cubicBezTo>
                  <a:cubicBezTo>
                    <a:pt x="107" y="16"/>
                    <a:pt x="105" y="16"/>
                    <a:pt x="101" y="16"/>
                  </a:cubicBezTo>
                  <a:cubicBezTo>
                    <a:pt x="101" y="13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4" y="16"/>
                    <a:pt x="22" y="16"/>
                    <a:pt x="22" y="16"/>
                  </a:cubicBezTo>
                  <a:cubicBezTo>
                    <a:pt x="22" y="16"/>
                    <a:pt x="22" y="11"/>
                    <a:pt x="17" y="11"/>
                  </a:cubicBezTo>
                  <a:cubicBezTo>
                    <a:pt x="17" y="11"/>
                    <a:pt x="15" y="11"/>
                    <a:pt x="12" y="11"/>
                  </a:cubicBezTo>
                  <a:cubicBezTo>
                    <a:pt x="1" y="11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7" y="92"/>
                  </a:cubicBezTo>
                  <a:cubicBezTo>
                    <a:pt x="47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9" y="124"/>
                    <a:pt x="49" y="124"/>
                  </a:cubicBezTo>
                  <a:cubicBezTo>
                    <a:pt x="49" y="124"/>
                    <a:pt x="43" y="125"/>
                    <a:pt x="43" y="130"/>
                  </a:cubicBezTo>
                  <a:cubicBezTo>
                    <a:pt x="43" y="130"/>
                    <a:pt x="43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30"/>
                    <a:pt x="85" y="130"/>
                  </a:cubicBezTo>
                  <a:cubicBezTo>
                    <a:pt x="85" y="130"/>
                    <a:pt x="85" y="124"/>
                    <a:pt x="80" y="124"/>
                  </a:cubicBezTo>
                  <a:cubicBezTo>
                    <a:pt x="75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10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7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1" y="62"/>
                    <a:pt x="36" y="72"/>
                  </a:cubicBez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421680" y="4332777"/>
            <a:ext cx="1600565" cy="1772949"/>
            <a:chOff x="5421680" y="4332777"/>
            <a:chExt cx="1600565" cy="1772949"/>
          </a:xfrm>
        </p:grpSpPr>
        <p:sp>
          <p:nvSpPr>
            <p:cNvPr id="56" name="Freeform 19"/>
            <p:cNvSpPr>
              <a:spLocks/>
            </p:cNvSpPr>
            <p:nvPr/>
          </p:nvSpPr>
          <p:spPr bwMode="auto">
            <a:xfrm>
              <a:off x="5421680" y="4341450"/>
              <a:ext cx="1600565" cy="1764276"/>
            </a:xfrm>
            <a:custGeom>
              <a:avLst/>
              <a:gdLst>
                <a:gd name="T0" fmla="*/ 0 w 1160"/>
                <a:gd name="T1" fmla="*/ 700 h 1280"/>
                <a:gd name="T2" fmla="*/ 500 w 1160"/>
                <a:gd name="T3" fmla="*/ 1200 h 1280"/>
                <a:gd name="T4" fmla="*/ 765 w 1160"/>
                <a:gd name="T5" fmla="*/ 1124 h 1280"/>
                <a:gd name="T6" fmla="*/ 960 w 1160"/>
                <a:gd name="T7" fmla="*/ 1280 h 1280"/>
                <a:gd name="T8" fmla="*/ 1160 w 1160"/>
                <a:gd name="T9" fmla="*/ 1080 h 1280"/>
                <a:gd name="T10" fmla="*/ 967 w 1160"/>
                <a:gd name="T11" fmla="*/ 880 h 1280"/>
                <a:gd name="T12" fmla="*/ 1000 w 1160"/>
                <a:gd name="T13" fmla="*/ 700 h 1280"/>
                <a:gd name="T14" fmla="*/ 617 w 1160"/>
                <a:gd name="T15" fmla="*/ 214 h 1280"/>
                <a:gd name="T16" fmla="*/ 493 w 1160"/>
                <a:gd name="T17" fmla="*/ 0 h 1280"/>
                <a:gd name="T18" fmla="*/ 367 w 1160"/>
                <a:gd name="T19" fmla="*/ 218 h 1280"/>
                <a:gd name="T20" fmla="*/ 0 w 1160"/>
                <a:gd name="T21" fmla="*/ 700 h 1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0" h="1280">
                  <a:moveTo>
                    <a:pt x="0" y="700"/>
                  </a:moveTo>
                  <a:cubicBezTo>
                    <a:pt x="0" y="976"/>
                    <a:pt x="224" y="1200"/>
                    <a:pt x="500" y="1200"/>
                  </a:cubicBezTo>
                  <a:cubicBezTo>
                    <a:pt x="597" y="1200"/>
                    <a:pt x="688" y="1172"/>
                    <a:pt x="765" y="1124"/>
                  </a:cubicBezTo>
                  <a:cubicBezTo>
                    <a:pt x="785" y="1213"/>
                    <a:pt x="865" y="1280"/>
                    <a:pt x="960" y="1280"/>
                  </a:cubicBezTo>
                  <a:cubicBezTo>
                    <a:pt x="1070" y="1280"/>
                    <a:pt x="1160" y="1190"/>
                    <a:pt x="1160" y="1080"/>
                  </a:cubicBezTo>
                  <a:cubicBezTo>
                    <a:pt x="1160" y="972"/>
                    <a:pt x="1074" y="884"/>
                    <a:pt x="967" y="880"/>
                  </a:cubicBezTo>
                  <a:cubicBezTo>
                    <a:pt x="988" y="824"/>
                    <a:pt x="1000" y="764"/>
                    <a:pt x="1000" y="700"/>
                  </a:cubicBezTo>
                  <a:cubicBezTo>
                    <a:pt x="1000" y="464"/>
                    <a:pt x="836" y="266"/>
                    <a:pt x="617" y="214"/>
                  </a:cubicBezTo>
                  <a:cubicBezTo>
                    <a:pt x="493" y="0"/>
                    <a:pt x="493" y="0"/>
                    <a:pt x="493" y="0"/>
                  </a:cubicBezTo>
                  <a:cubicBezTo>
                    <a:pt x="367" y="218"/>
                    <a:pt x="367" y="218"/>
                    <a:pt x="367" y="218"/>
                  </a:cubicBezTo>
                  <a:cubicBezTo>
                    <a:pt x="156" y="276"/>
                    <a:pt x="0" y="470"/>
                    <a:pt x="0" y="700"/>
                  </a:cubicBez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20"/>
            <p:cNvSpPr>
              <a:spLocks noChangeArrowheads="1"/>
            </p:cNvSpPr>
            <p:nvPr/>
          </p:nvSpPr>
          <p:spPr bwMode="auto">
            <a:xfrm>
              <a:off x="5560401" y="4752389"/>
              <a:ext cx="1103070" cy="1103070"/>
            </a:xfrm>
            <a:prstGeom prst="ellipse">
              <a:avLst/>
            </a:prstGeom>
            <a:solidFill>
              <a:srgbClr val="FFFFFF">
                <a:alpha val="3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2"/>
            <p:cNvSpPr>
              <a:spLocks/>
            </p:cNvSpPr>
            <p:nvPr/>
          </p:nvSpPr>
          <p:spPr bwMode="auto">
            <a:xfrm>
              <a:off x="5421680" y="4332777"/>
              <a:ext cx="1312876" cy="993398"/>
            </a:xfrm>
            <a:custGeom>
              <a:avLst/>
              <a:gdLst>
                <a:gd name="T0" fmla="*/ 494 w 952"/>
                <a:gd name="T1" fmla="*/ 0 h 720"/>
                <a:gd name="T2" fmla="*/ 368 w 952"/>
                <a:gd name="T3" fmla="*/ 218 h 720"/>
                <a:gd name="T4" fmla="*/ 0 w 952"/>
                <a:gd name="T5" fmla="*/ 700 h 720"/>
                <a:gd name="T6" fmla="*/ 1 w 952"/>
                <a:gd name="T7" fmla="*/ 712 h 720"/>
                <a:gd name="T8" fmla="*/ 136 w 952"/>
                <a:gd name="T9" fmla="*/ 720 h 720"/>
                <a:gd name="T10" fmla="*/ 589 w 952"/>
                <a:gd name="T11" fmla="*/ 649 h 720"/>
                <a:gd name="T12" fmla="*/ 952 w 952"/>
                <a:gd name="T13" fmla="*/ 485 h 720"/>
                <a:gd name="T14" fmla="*/ 617 w 952"/>
                <a:gd name="T15" fmla="*/ 214 h 720"/>
                <a:gd name="T16" fmla="*/ 494 w 952"/>
                <a:gd name="T17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2" h="720">
                  <a:moveTo>
                    <a:pt x="494" y="0"/>
                  </a:moveTo>
                  <a:cubicBezTo>
                    <a:pt x="368" y="218"/>
                    <a:pt x="368" y="218"/>
                    <a:pt x="368" y="218"/>
                  </a:cubicBezTo>
                  <a:cubicBezTo>
                    <a:pt x="156" y="276"/>
                    <a:pt x="0" y="470"/>
                    <a:pt x="0" y="700"/>
                  </a:cubicBezTo>
                  <a:cubicBezTo>
                    <a:pt x="0" y="704"/>
                    <a:pt x="1" y="708"/>
                    <a:pt x="1" y="712"/>
                  </a:cubicBezTo>
                  <a:cubicBezTo>
                    <a:pt x="44" y="717"/>
                    <a:pt x="89" y="720"/>
                    <a:pt x="136" y="720"/>
                  </a:cubicBezTo>
                  <a:cubicBezTo>
                    <a:pt x="275" y="720"/>
                    <a:pt x="430" y="697"/>
                    <a:pt x="589" y="649"/>
                  </a:cubicBezTo>
                  <a:cubicBezTo>
                    <a:pt x="677" y="623"/>
                    <a:pt x="829" y="549"/>
                    <a:pt x="952" y="485"/>
                  </a:cubicBezTo>
                  <a:cubicBezTo>
                    <a:pt x="888" y="350"/>
                    <a:pt x="765" y="249"/>
                    <a:pt x="617" y="214"/>
                  </a:cubicBezTo>
                  <a:cubicBezTo>
                    <a:pt x="494" y="0"/>
                    <a:pt x="494" y="0"/>
                    <a:pt x="494" y="0"/>
                  </a:cubicBezTo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748185" y="4775199"/>
              <a:ext cx="7209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Freeform 159"/>
            <p:cNvSpPr>
              <a:spLocks noEditPoints="1"/>
            </p:cNvSpPr>
            <p:nvPr/>
          </p:nvSpPr>
          <p:spPr bwMode="auto">
            <a:xfrm>
              <a:off x="5952742" y="5277211"/>
              <a:ext cx="301038" cy="532473"/>
            </a:xfrm>
            <a:custGeom>
              <a:avLst/>
              <a:gdLst>
                <a:gd name="T0" fmla="*/ 63 w 73"/>
                <a:gd name="T1" fmla="*/ 0 h 129"/>
                <a:gd name="T2" fmla="*/ 9 w 73"/>
                <a:gd name="T3" fmla="*/ 0 h 129"/>
                <a:gd name="T4" fmla="*/ 0 w 73"/>
                <a:gd name="T5" fmla="*/ 10 h 129"/>
                <a:gd name="T6" fmla="*/ 0 w 73"/>
                <a:gd name="T7" fmla="*/ 120 h 129"/>
                <a:gd name="T8" fmla="*/ 9 w 73"/>
                <a:gd name="T9" fmla="*/ 129 h 129"/>
                <a:gd name="T10" fmla="*/ 63 w 73"/>
                <a:gd name="T11" fmla="*/ 129 h 129"/>
                <a:gd name="T12" fmla="*/ 73 w 73"/>
                <a:gd name="T13" fmla="*/ 120 h 129"/>
                <a:gd name="T14" fmla="*/ 73 w 73"/>
                <a:gd name="T15" fmla="*/ 10 h 129"/>
                <a:gd name="T16" fmla="*/ 63 w 73"/>
                <a:gd name="T17" fmla="*/ 0 h 129"/>
                <a:gd name="T18" fmla="*/ 36 w 73"/>
                <a:gd name="T19" fmla="*/ 120 h 129"/>
                <a:gd name="T20" fmla="*/ 30 w 73"/>
                <a:gd name="T21" fmla="*/ 114 h 129"/>
                <a:gd name="T22" fmla="*/ 36 w 73"/>
                <a:gd name="T23" fmla="*/ 108 h 129"/>
                <a:gd name="T24" fmla="*/ 42 w 73"/>
                <a:gd name="T25" fmla="*/ 114 h 129"/>
                <a:gd name="T26" fmla="*/ 36 w 73"/>
                <a:gd name="T27" fmla="*/ 120 h 129"/>
                <a:gd name="T28" fmla="*/ 66 w 73"/>
                <a:gd name="T29" fmla="*/ 99 h 129"/>
                <a:gd name="T30" fmla="*/ 7 w 73"/>
                <a:gd name="T31" fmla="*/ 99 h 129"/>
                <a:gd name="T32" fmla="*/ 7 w 73"/>
                <a:gd name="T33" fmla="*/ 16 h 129"/>
                <a:gd name="T34" fmla="*/ 66 w 73"/>
                <a:gd name="T35" fmla="*/ 16 h 129"/>
                <a:gd name="T36" fmla="*/ 66 w 73"/>
                <a:gd name="T37" fmla="*/ 99 h 129"/>
                <a:gd name="T38" fmla="*/ 49 w 73"/>
                <a:gd name="T39" fmla="*/ 10 h 129"/>
                <a:gd name="T40" fmla="*/ 24 w 73"/>
                <a:gd name="T41" fmla="*/ 10 h 129"/>
                <a:gd name="T42" fmla="*/ 24 w 73"/>
                <a:gd name="T43" fmla="*/ 7 h 129"/>
                <a:gd name="T44" fmla="*/ 49 w 73"/>
                <a:gd name="T45" fmla="*/ 7 h 129"/>
                <a:gd name="T46" fmla="*/ 49 w 73"/>
                <a:gd name="T47" fmla="*/ 10 h 129"/>
                <a:gd name="T48" fmla="*/ 60 w 73"/>
                <a:gd name="T49" fmla="*/ 9 h 129"/>
                <a:gd name="T50" fmla="*/ 57 w 73"/>
                <a:gd name="T51" fmla="*/ 11 h 129"/>
                <a:gd name="T52" fmla="*/ 55 w 73"/>
                <a:gd name="T53" fmla="*/ 9 h 129"/>
                <a:gd name="T54" fmla="*/ 57 w 73"/>
                <a:gd name="T55" fmla="*/ 6 h 129"/>
                <a:gd name="T56" fmla="*/ 60 w 73"/>
                <a:gd name="T57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3" h="129">
                  <a:moveTo>
                    <a:pt x="6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5"/>
                    <a:pt x="4" y="129"/>
                    <a:pt x="9" y="129"/>
                  </a:cubicBezTo>
                  <a:cubicBezTo>
                    <a:pt x="63" y="129"/>
                    <a:pt x="63" y="129"/>
                    <a:pt x="63" y="129"/>
                  </a:cubicBezTo>
                  <a:cubicBezTo>
                    <a:pt x="69" y="129"/>
                    <a:pt x="73" y="125"/>
                    <a:pt x="73" y="12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5"/>
                    <a:pt x="69" y="0"/>
                    <a:pt x="63" y="0"/>
                  </a:cubicBezTo>
                  <a:close/>
                  <a:moveTo>
                    <a:pt x="36" y="120"/>
                  </a:moveTo>
                  <a:cubicBezTo>
                    <a:pt x="33" y="120"/>
                    <a:pt x="30" y="117"/>
                    <a:pt x="30" y="114"/>
                  </a:cubicBezTo>
                  <a:cubicBezTo>
                    <a:pt x="30" y="111"/>
                    <a:pt x="33" y="108"/>
                    <a:pt x="36" y="108"/>
                  </a:cubicBezTo>
                  <a:cubicBezTo>
                    <a:pt x="40" y="108"/>
                    <a:pt x="42" y="111"/>
                    <a:pt x="42" y="114"/>
                  </a:cubicBezTo>
                  <a:cubicBezTo>
                    <a:pt x="42" y="117"/>
                    <a:pt x="40" y="120"/>
                    <a:pt x="36" y="120"/>
                  </a:cubicBezTo>
                  <a:close/>
                  <a:moveTo>
                    <a:pt x="66" y="99"/>
                  </a:moveTo>
                  <a:cubicBezTo>
                    <a:pt x="7" y="99"/>
                    <a:pt x="7" y="99"/>
                    <a:pt x="7" y="99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6" y="16"/>
                    <a:pt x="66" y="16"/>
                    <a:pt x="66" y="16"/>
                  </a:cubicBezTo>
                  <a:lnTo>
                    <a:pt x="66" y="99"/>
                  </a:lnTo>
                  <a:close/>
                  <a:moveTo>
                    <a:pt x="49" y="10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49" y="7"/>
                    <a:pt x="49" y="7"/>
                    <a:pt x="49" y="7"/>
                  </a:cubicBezTo>
                  <a:lnTo>
                    <a:pt x="49" y="10"/>
                  </a:lnTo>
                  <a:close/>
                  <a:moveTo>
                    <a:pt x="60" y="9"/>
                  </a:moveTo>
                  <a:cubicBezTo>
                    <a:pt x="60" y="10"/>
                    <a:pt x="59" y="11"/>
                    <a:pt x="57" y="11"/>
                  </a:cubicBezTo>
                  <a:cubicBezTo>
                    <a:pt x="56" y="11"/>
                    <a:pt x="55" y="10"/>
                    <a:pt x="55" y="9"/>
                  </a:cubicBezTo>
                  <a:cubicBezTo>
                    <a:pt x="55" y="7"/>
                    <a:pt x="56" y="6"/>
                    <a:pt x="57" y="6"/>
                  </a:cubicBezTo>
                  <a:cubicBezTo>
                    <a:pt x="59" y="6"/>
                    <a:pt x="60" y="7"/>
                    <a:pt x="60" y="9"/>
                  </a:cubicBez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031066" y="3356712"/>
            <a:ext cx="1764276" cy="1600565"/>
            <a:chOff x="4031066" y="3356712"/>
            <a:chExt cx="1764276" cy="1600565"/>
          </a:xfrm>
        </p:grpSpPr>
        <p:sp>
          <p:nvSpPr>
            <p:cNvPr id="62" name="Freeform 19"/>
            <p:cNvSpPr>
              <a:spLocks/>
            </p:cNvSpPr>
            <p:nvPr/>
          </p:nvSpPr>
          <p:spPr bwMode="auto">
            <a:xfrm rot="5400000">
              <a:off x="4112921" y="3274857"/>
              <a:ext cx="1600565" cy="1764276"/>
            </a:xfrm>
            <a:custGeom>
              <a:avLst/>
              <a:gdLst>
                <a:gd name="T0" fmla="*/ 0 w 1160"/>
                <a:gd name="T1" fmla="*/ 700 h 1280"/>
                <a:gd name="T2" fmla="*/ 500 w 1160"/>
                <a:gd name="T3" fmla="*/ 1200 h 1280"/>
                <a:gd name="T4" fmla="*/ 765 w 1160"/>
                <a:gd name="T5" fmla="*/ 1124 h 1280"/>
                <a:gd name="T6" fmla="*/ 960 w 1160"/>
                <a:gd name="T7" fmla="*/ 1280 h 1280"/>
                <a:gd name="T8" fmla="*/ 1160 w 1160"/>
                <a:gd name="T9" fmla="*/ 1080 h 1280"/>
                <a:gd name="T10" fmla="*/ 967 w 1160"/>
                <a:gd name="T11" fmla="*/ 880 h 1280"/>
                <a:gd name="T12" fmla="*/ 1000 w 1160"/>
                <a:gd name="T13" fmla="*/ 700 h 1280"/>
                <a:gd name="T14" fmla="*/ 617 w 1160"/>
                <a:gd name="T15" fmla="*/ 214 h 1280"/>
                <a:gd name="T16" fmla="*/ 493 w 1160"/>
                <a:gd name="T17" fmla="*/ 0 h 1280"/>
                <a:gd name="T18" fmla="*/ 367 w 1160"/>
                <a:gd name="T19" fmla="*/ 218 h 1280"/>
                <a:gd name="T20" fmla="*/ 0 w 1160"/>
                <a:gd name="T21" fmla="*/ 700 h 1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0" h="1280">
                  <a:moveTo>
                    <a:pt x="0" y="700"/>
                  </a:moveTo>
                  <a:cubicBezTo>
                    <a:pt x="0" y="976"/>
                    <a:pt x="224" y="1200"/>
                    <a:pt x="500" y="1200"/>
                  </a:cubicBezTo>
                  <a:cubicBezTo>
                    <a:pt x="597" y="1200"/>
                    <a:pt x="688" y="1172"/>
                    <a:pt x="765" y="1124"/>
                  </a:cubicBezTo>
                  <a:cubicBezTo>
                    <a:pt x="785" y="1213"/>
                    <a:pt x="865" y="1280"/>
                    <a:pt x="960" y="1280"/>
                  </a:cubicBezTo>
                  <a:cubicBezTo>
                    <a:pt x="1070" y="1280"/>
                    <a:pt x="1160" y="1190"/>
                    <a:pt x="1160" y="1080"/>
                  </a:cubicBezTo>
                  <a:cubicBezTo>
                    <a:pt x="1160" y="972"/>
                    <a:pt x="1074" y="884"/>
                    <a:pt x="967" y="880"/>
                  </a:cubicBezTo>
                  <a:cubicBezTo>
                    <a:pt x="988" y="824"/>
                    <a:pt x="1000" y="764"/>
                    <a:pt x="1000" y="700"/>
                  </a:cubicBezTo>
                  <a:cubicBezTo>
                    <a:pt x="1000" y="464"/>
                    <a:pt x="836" y="266"/>
                    <a:pt x="617" y="214"/>
                  </a:cubicBezTo>
                  <a:cubicBezTo>
                    <a:pt x="493" y="0"/>
                    <a:pt x="493" y="0"/>
                    <a:pt x="493" y="0"/>
                  </a:cubicBezTo>
                  <a:cubicBezTo>
                    <a:pt x="367" y="218"/>
                    <a:pt x="367" y="218"/>
                    <a:pt x="367" y="218"/>
                  </a:cubicBezTo>
                  <a:cubicBezTo>
                    <a:pt x="156" y="276"/>
                    <a:pt x="0" y="470"/>
                    <a:pt x="0" y="700"/>
                  </a:cubicBez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Oval 20"/>
            <p:cNvSpPr>
              <a:spLocks noChangeArrowheads="1"/>
            </p:cNvSpPr>
            <p:nvPr/>
          </p:nvSpPr>
          <p:spPr bwMode="auto">
            <a:xfrm rot="5400000">
              <a:off x="4281332" y="3495433"/>
              <a:ext cx="1103070" cy="1103070"/>
            </a:xfrm>
            <a:prstGeom prst="ellipse">
              <a:avLst/>
            </a:prstGeom>
            <a:solidFill>
              <a:srgbClr val="FFFFFF">
                <a:alpha val="3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5"/>
            <p:cNvSpPr>
              <a:spLocks/>
            </p:cNvSpPr>
            <p:nvPr/>
          </p:nvSpPr>
          <p:spPr bwMode="auto">
            <a:xfrm>
              <a:off x="4137063" y="3372358"/>
              <a:ext cx="1341486" cy="705711"/>
            </a:xfrm>
            <a:custGeom>
              <a:avLst/>
              <a:gdLst>
                <a:gd name="T0" fmla="*/ 500 w 964"/>
                <a:gd name="T1" fmla="*/ 0 h 507"/>
                <a:gd name="T2" fmla="*/ 0 w 964"/>
                <a:gd name="T3" fmla="*/ 500 h 507"/>
                <a:gd name="T4" fmla="*/ 0 w 964"/>
                <a:gd name="T5" fmla="*/ 506 h 507"/>
                <a:gd name="T6" fmla="*/ 59 w 964"/>
                <a:gd name="T7" fmla="*/ 507 h 507"/>
                <a:gd name="T8" fmla="*/ 744 w 964"/>
                <a:gd name="T9" fmla="*/ 400 h 507"/>
                <a:gd name="T10" fmla="*/ 964 w 964"/>
                <a:gd name="T11" fmla="*/ 313 h 507"/>
                <a:gd name="T12" fmla="*/ 500 w 964"/>
                <a:gd name="T13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4" h="507">
                  <a:moveTo>
                    <a:pt x="500" y="0"/>
                  </a:moveTo>
                  <a:cubicBezTo>
                    <a:pt x="224" y="0"/>
                    <a:pt x="0" y="224"/>
                    <a:pt x="0" y="500"/>
                  </a:cubicBezTo>
                  <a:cubicBezTo>
                    <a:pt x="0" y="502"/>
                    <a:pt x="0" y="504"/>
                    <a:pt x="0" y="506"/>
                  </a:cubicBezTo>
                  <a:cubicBezTo>
                    <a:pt x="19" y="507"/>
                    <a:pt x="39" y="507"/>
                    <a:pt x="59" y="507"/>
                  </a:cubicBezTo>
                  <a:cubicBezTo>
                    <a:pt x="268" y="507"/>
                    <a:pt x="504" y="472"/>
                    <a:pt x="744" y="400"/>
                  </a:cubicBezTo>
                  <a:cubicBezTo>
                    <a:pt x="802" y="382"/>
                    <a:pt x="880" y="351"/>
                    <a:pt x="964" y="313"/>
                  </a:cubicBezTo>
                  <a:cubicBezTo>
                    <a:pt x="890" y="129"/>
                    <a:pt x="710" y="0"/>
                    <a:pt x="500" y="0"/>
                  </a:cubicBezTo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4457396" y="3551523"/>
              <a:ext cx="7209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4592290" y="4053903"/>
              <a:ext cx="494190" cy="494191"/>
              <a:chOff x="6391649" y="3747063"/>
              <a:chExt cx="606241" cy="606242"/>
            </a:xfrm>
          </p:grpSpPr>
          <p:sp>
            <p:nvSpPr>
              <p:cNvPr id="67" name="Freeform 111"/>
              <p:cNvSpPr>
                <a:spLocks/>
              </p:cNvSpPr>
              <p:nvPr/>
            </p:nvSpPr>
            <p:spPr bwMode="auto">
              <a:xfrm>
                <a:off x="6846329" y="3832449"/>
                <a:ext cx="100329" cy="51232"/>
              </a:xfrm>
              <a:custGeom>
                <a:avLst/>
                <a:gdLst>
                  <a:gd name="T0" fmla="*/ 20 w 20"/>
                  <a:gd name="T1" fmla="*/ 10 h 10"/>
                  <a:gd name="T2" fmla="*/ 11 w 20"/>
                  <a:gd name="T3" fmla="*/ 0 h 10"/>
                  <a:gd name="T4" fmla="*/ 0 w 20"/>
                  <a:gd name="T5" fmla="*/ 9 h 10"/>
                  <a:gd name="T6" fmla="*/ 20 w 20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0">
                    <a:moveTo>
                      <a:pt x="20" y="10"/>
                    </a:moveTo>
                    <a:cubicBezTo>
                      <a:pt x="18" y="7"/>
                      <a:pt x="15" y="3"/>
                      <a:pt x="11" y="0"/>
                    </a:cubicBezTo>
                    <a:cubicBezTo>
                      <a:pt x="8" y="2"/>
                      <a:pt x="4" y="5"/>
                      <a:pt x="0" y="9"/>
                    </a:cubicBezTo>
                    <a:cubicBezTo>
                      <a:pt x="6" y="9"/>
                      <a:pt x="13" y="9"/>
                      <a:pt x="20" y="10"/>
                    </a:cubicBezTo>
                    <a:close/>
                  </a:path>
                </a:pathLst>
              </a:custGeom>
              <a:solidFill>
                <a:schemeClr val="bg1">
                  <a:alpha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12"/>
              <p:cNvSpPr>
                <a:spLocks noEditPoints="1"/>
              </p:cNvSpPr>
              <p:nvPr/>
            </p:nvSpPr>
            <p:spPr bwMode="auto">
              <a:xfrm>
                <a:off x="6391649" y="3747063"/>
                <a:ext cx="606241" cy="606241"/>
              </a:xfrm>
              <a:custGeom>
                <a:avLst/>
                <a:gdLst>
                  <a:gd name="T0" fmla="*/ 119 w 120"/>
                  <a:gd name="T1" fmla="*/ 69 h 120"/>
                  <a:gd name="T2" fmla="*/ 112 w 120"/>
                  <a:gd name="T3" fmla="*/ 31 h 120"/>
                  <a:gd name="T4" fmla="*/ 89 w 120"/>
                  <a:gd name="T5" fmla="*/ 27 h 120"/>
                  <a:gd name="T6" fmla="*/ 99 w 120"/>
                  <a:gd name="T7" fmla="*/ 15 h 120"/>
                  <a:gd name="T8" fmla="*/ 57 w 120"/>
                  <a:gd name="T9" fmla="*/ 1 h 120"/>
                  <a:gd name="T10" fmla="*/ 55 w 120"/>
                  <a:gd name="T11" fmla="*/ 27 h 120"/>
                  <a:gd name="T12" fmla="*/ 54 w 120"/>
                  <a:gd name="T13" fmla="*/ 1 h 120"/>
                  <a:gd name="T14" fmla="*/ 19 w 120"/>
                  <a:gd name="T15" fmla="*/ 42 h 120"/>
                  <a:gd name="T16" fmla="*/ 5 w 120"/>
                  <a:gd name="T17" fmla="*/ 37 h 120"/>
                  <a:gd name="T18" fmla="*/ 15 w 120"/>
                  <a:gd name="T19" fmla="*/ 46 h 120"/>
                  <a:gd name="T20" fmla="*/ 0 w 120"/>
                  <a:gd name="T21" fmla="*/ 64 h 120"/>
                  <a:gd name="T22" fmla="*/ 28 w 120"/>
                  <a:gd name="T23" fmla="*/ 55 h 120"/>
                  <a:gd name="T24" fmla="*/ 24 w 120"/>
                  <a:gd name="T25" fmla="*/ 47 h 120"/>
                  <a:gd name="T26" fmla="*/ 28 w 120"/>
                  <a:gd name="T27" fmla="*/ 56 h 120"/>
                  <a:gd name="T28" fmla="*/ 1 w 120"/>
                  <a:gd name="T29" fmla="*/ 69 h 120"/>
                  <a:gd name="T30" fmla="*/ 45 w 120"/>
                  <a:gd name="T31" fmla="*/ 81 h 120"/>
                  <a:gd name="T32" fmla="*/ 52 w 120"/>
                  <a:gd name="T33" fmla="*/ 80 h 120"/>
                  <a:gd name="T34" fmla="*/ 91 w 120"/>
                  <a:gd name="T35" fmla="*/ 112 h 120"/>
                  <a:gd name="T36" fmla="*/ 52 w 120"/>
                  <a:gd name="T37" fmla="*/ 75 h 120"/>
                  <a:gd name="T38" fmla="*/ 48 w 120"/>
                  <a:gd name="T39" fmla="*/ 73 h 120"/>
                  <a:gd name="T40" fmla="*/ 60 w 120"/>
                  <a:gd name="T41" fmla="*/ 59 h 120"/>
                  <a:gd name="T42" fmla="*/ 94 w 120"/>
                  <a:gd name="T43" fmla="*/ 110 h 120"/>
                  <a:gd name="T44" fmla="*/ 64 w 120"/>
                  <a:gd name="T45" fmla="*/ 57 h 120"/>
                  <a:gd name="T46" fmla="*/ 62 w 120"/>
                  <a:gd name="T47" fmla="*/ 50 h 120"/>
                  <a:gd name="T48" fmla="*/ 59 w 120"/>
                  <a:gd name="T49" fmla="*/ 32 h 120"/>
                  <a:gd name="T50" fmla="*/ 58 w 120"/>
                  <a:gd name="T51" fmla="*/ 29 h 120"/>
                  <a:gd name="T52" fmla="*/ 80 w 120"/>
                  <a:gd name="T53" fmla="*/ 27 h 120"/>
                  <a:gd name="T54" fmla="*/ 64 w 120"/>
                  <a:gd name="T55" fmla="*/ 53 h 120"/>
                  <a:gd name="T56" fmla="*/ 51 w 120"/>
                  <a:gd name="T57" fmla="*/ 30 h 120"/>
                  <a:gd name="T58" fmla="*/ 51 w 120"/>
                  <a:gd name="T59" fmla="*/ 34 h 120"/>
                  <a:gd name="T60" fmla="*/ 22 w 120"/>
                  <a:gd name="T61" fmla="*/ 42 h 120"/>
                  <a:gd name="T62" fmla="*/ 33 w 120"/>
                  <a:gd name="T63" fmla="*/ 61 h 120"/>
                  <a:gd name="T64" fmla="*/ 48 w 120"/>
                  <a:gd name="T65" fmla="*/ 73 h 120"/>
                  <a:gd name="T66" fmla="*/ 37 w 120"/>
                  <a:gd name="T67" fmla="*/ 57 h 120"/>
                  <a:gd name="T68" fmla="*/ 36 w 120"/>
                  <a:gd name="T69" fmla="*/ 54 h 120"/>
                  <a:gd name="T70" fmla="*/ 55 w 120"/>
                  <a:gd name="T71" fmla="*/ 54 h 120"/>
                  <a:gd name="T72" fmla="*/ 37 w 120"/>
                  <a:gd name="T73" fmla="*/ 57 h 120"/>
                  <a:gd name="T74" fmla="*/ 56 w 120"/>
                  <a:gd name="T75" fmla="*/ 51 h 120"/>
                  <a:gd name="T76" fmla="*/ 55 w 120"/>
                  <a:gd name="T77" fmla="*/ 37 h 120"/>
                  <a:gd name="T78" fmla="*/ 60 w 120"/>
                  <a:gd name="T79" fmla="*/ 5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0" h="120">
                    <a:moveTo>
                      <a:pt x="64" y="53"/>
                    </a:moveTo>
                    <a:cubicBezTo>
                      <a:pt x="81" y="54"/>
                      <a:pt x="99" y="59"/>
                      <a:pt x="119" y="69"/>
                    </a:cubicBezTo>
                    <a:cubicBezTo>
                      <a:pt x="120" y="66"/>
                      <a:pt x="120" y="63"/>
                      <a:pt x="120" y="60"/>
                    </a:cubicBezTo>
                    <a:cubicBezTo>
                      <a:pt x="120" y="50"/>
                      <a:pt x="117" y="40"/>
                      <a:pt x="112" y="31"/>
                    </a:cubicBezTo>
                    <a:cubicBezTo>
                      <a:pt x="107" y="30"/>
                      <a:pt x="98" y="29"/>
                      <a:pt x="88" y="29"/>
                    </a:cubicBezTo>
                    <a:cubicBezTo>
                      <a:pt x="89" y="29"/>
                      <a:pt x="89" y="28"/>
                      <a:pt x="89" y="27"/>
                    </a:cubicBezTo>
                    <a:cubicBezTo>
                      <a:pt x="89" y="26"/>
                      <a:pt x="88" y="24"/>
                      <a:pt x="87" y="24"/>
                    </a:cubicBezTo>
                    <a:cubicBezTo>
                      <a:pt x="91" y="21"/>
                      <a:pt x="95" y="18"/>
                      <a:pt x="99" y="15"/>
                    </a:cubicBezTo>
                    <a:cubicBezTo>
                      <a:pt x="88" y="6"/>
                      <a:pt x="75" y="0"/>
                      <a:pt x="60" y="0"/>
                    </a:cubicBezTo>
                    <a:cubicBezTo>
                      <a:pt x="59" y="0"/>
                      <a:pt x="58" y="0"/>
                      <a:pt x="57" y="1"/>
                    </a:cubicBezTo>
                    <a:cubicBezTo>
                      <a:pt x="56" y="6"/>
                      <a:pt x="56" y="16"/>
                      <a:pt x="57" y="28"/>
                    </a:cubicBezTo>
                    <a:cubicBezTo>
                      <a:pt x="56" y="28"/>
                      <a:pt x="56" y="27"/>
                      <a:pt x="55" y="27"/>
                    </a:cubicBezTo>
                    <a:cubicBezTo>
                      <a:pt x="54" y="27"/>
                      <a:pt x="54" y="28"/>
                      <a:pt x="53" y="28"/>
                    </a:cubicBezTo>
                    <a:cubicBezTo>
                      <a:pt x="53" y="19"/>
                      <a:pt x="53" y="10"/>
                      <a:pt x="54" y="1"/>
                    </a:cubicBezTo>
                    <a:cubicBezTo>
                      <a:pt x="33" y="3"/>
                      <a:pt x="15" y="16"/>
                      <a:pt x="6" y="34"/>
                    </a:cubicBezTo>
                    <a:cubicBezTo>
                      <a:pt x="10" y="36"/>
                      <a:pt x="14" y="39"/>
                      <a:pt x="19" y="42"/>
                    </a:cubicBezTo>
                    <a:cubicBezTo>
                      <a:pt x="17" y="42"/>
                      <a:pt x="16" y="43"/>
                      <a:pt x="16" y="44"/>
                    </a:cubicBezTo>
                    <a:cubicBezTo>
                      <a:pt x="12" y="42"/>
                      <a:pt x="9" y="39"/>
                      <a:pt x="5" y="37"/>
                    </a:cubicBezTo>
                    <a:cubicBezTo>
                      <a:pt x="2" y="44"/>
                      <a:pt x="0" y="51"/>
                      <a:pt x="0" y="58"/>
                    </a:cubicBezTo>
                    <a:cubicBezTo>
                      <a:pt x="3" y="55"/>
                      <a:pt x="9" y="51"/>
                      <a:pt x="15" y="46"/>
                    </a:cubicBezTo>
                    <a:cubicBezTo>
                      <a:pt x="15" y="48"/>
                      <a:pt x="16" y="49"/>
                      <a:pt x="17" y="50"/>
                    </a:cubicBezTo>
                    <a:cubicBezTo>
                      <a:pt x="11" y="54"/>
                      <a:pt x="6" y="58"/>
                      <a:pt x="0" y="64"/>
                    </a:cubicBezTo>
                    <a:cubicBezTo>
                      <a:pt x="0" y="64"/>
                      <a:pt x="0" y="64"/>
                      <a:pt x="0" y="65"/>
                    </a:cubicBezTo>
                    <a:cubicBezTo>
                      <a:pt x="5" y="62"/>
                      <a:pt x="15" y="58"/>
                      <a:pt x="28" y="55"/>
                    </a:cubicBezTo>
                    <a:cubicBezTo>
                      <a:pt x="26" y="53"/>
                      <a:pt x="24" y="52"/>
                      <a:pt x="23" y="50"/>
                    </a:cubicBezTo>
                    <a:cubicBezTo>
                      <a:pt x="24" y="49"/>
                      <a:pt x="24" y="48"/>
                      <a:pt x="24" y="47"/>
                    </a:cubicBezTo>
                    <a:cubicBezTo>
                      <a:pt x="26" y="48"/>
                      <a:pt x="28" y="50"/>
                      <a:pt x="31" y="52"/>
                    </a:cubicBezTo>
                    <a:cubicBezTo>
                      <a:pt x="29" y="53"/>
                      <a:pt x="28" y="55"/>
                      <a:pt x="28" y="56"/>
                    </a:cubicBezTo>
                    <a:cubicBezTo>
                      <a:pt x="28" y="57"/>
                      <a:pt x="28" y="58"/>
                      <a:pt x="29" y="59"/>
                    </a:cubicBezTo>
                    <a:cubicBezTo>
                      <a:pt x="19" y="61"/>
                      <a:pt x="10" y="64"/>
                      <a:pt x="1" y="69"/>
                    </a:cubicBezTo>
                    <a:cubicBezTo>
                      <a:pt x="4" y="90"/>
                      <a:pt x="18" y="108"/>
                      <a:pt x="38" y="116"/>
                    </a:cubicBezTo>
                    <a:cubicBezTo>
                      <a:pt x="38" y="111"/>
                      <a:pt x="39" y="97"/>
                      <a:pt x="45" y="81"/>
                    </a:cubicBezTo>
                    <a:cubicBezTo>
                      <a:pt x="46" y="82"/>
                      <a:pt x="47" y="82"/>
                      <a:pt x="48" y="82"/>
                    </a:cubicBezTo>
                    <a:cubicBezTo>
                      <a:pt x="50" y="82"/>
                      <a:pt x="51" y="82"/>
                      <a:pt x="52" y="80"/>
                    </a:cubicBezTo>
                    <a:cubicBezTo>
                      <a:pt x="58" y="91"/>
                      <a:pt x="63" y="104"/>
                      <a:pt x="67" y="120"/>
                    </a:cubicBezTo>
                    <a:cubicBezTo>
                      <a:pt x="76" y="119"/>
                      <a:pt x="84" y="116"/>
                      <a:pt x="91" y="112"/>
                    </a:cubicBezTo>
                    <a:cubicBezTo>
                      <a:pt x="82" y="104"/>
                      <a:pt x="68" y="87"/>
                      <a:pt x="59" y="61"/>
                    </a:cubicBezTo>
                    <a:cubicBezTo>
                      <a:pt x="56" y="65"/>
                      <a:pt x="54" y="70"/>
                      <a:pt x="52" y="75"/>
                    </a:cubicBezTo>
                    <a:cubicBezTo>
                      <a:pt x="51" y="74"/>
                      <a:pt x="50" y="73"/>
                      <a:pt x="48" y="73"/>
                    </a:cubicBezTo>
                    <a:cubicBezTo>
                      <a:pt x="48" y="73"/>
                      <a:pt x="48" y="73"/>
                      <a:pt x="48" y="73"/>
                    </a:cubicBezTo>
                    <a:cubicBezTo>
                      <a:pt x="50" y="68"/>
                      <a:pt x="53" y="63"/>
                      <a:pt x="57" y="57"/>
                    </a:cubicBezTo>
                    <a:cubicBezTo>
                      <a:pt x="57" y="58"/>
                      <a:pt x="59" y="59"/>
                      <a:pt x="60" y="59"/>
                    </a:cubicBezTo>
                    <a:cubicBezTo>
                      <a:pt x="61" y="59"/>
                      <a:pt x="62" y="58"/>
                      <a:pt x="62" y="58"/>
                    </a:cubicBezTo>
                    <a:cubicBezTo>
                      <a:pt x="68" y="76"/>
                      <a:pt x="77" y="94"/>
                      <a:pt x="94" y="110"/>
                    </a:cubicBezTo>
                    <a:cubicBezTo>
                      <a:pt x="106" y="101"/>
                      <a:pt x="116" y="88"/>
                      <a:pt x="119" y="72"/>
                    </a:cubicBezTo>
                    <a:cubicBezTo>
                      <a:pt x="110" y="68"/>
                      <a:pt x="89" y="59"/>
                      <a:pt x="64" y="57"/>
                    </a:cubicBezTo>
                    <a:cubicBezTo>
                      <a:pt x="64" y="56"/>
                      <a:pt x="64" y="55"/>
                      <a:pt x="64" y="54"/>
                    </a:cubicBezTo>
                    <a:cubicBezTo>
                      <a:pt x="64" y="52"/>
                      <a:pt x="63" y="51"/>
                      <a:pt x="62" y="50"/>
                    </a:cubicBezTo>
                    <a:cubicBezTo>
                      <a:pt x="67" y="43"/>
                      <a:pt x="73" y="36"/>
                      <a:pt x="80" y="30"/>
                    </a:cubicBezTo>
                    <a:cubicBezTo>
                      <a:pt x="73" y="30"/>
                      <a:pt x="66" y="31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31"/>
                      <a:pt x="59" y="29"/>
                      <a:pt x="58" y="29"/>
                    </a:cubicBezTo>
                    <a:cubicBezTo>
                      <a:pt x="65" y="27"/>
                      <a:pt x="72" y="26"/>
                      <a:pt x="80" y="26"/>
                    </a:cubicBezTo>
                    <a:cubicBezTo>
                      <a:pt x="80" y="26"/>
                      <a:pt x="80" y="27"/>
                      <a:pt x="80" y="27"/>
                    </a:cubicBezTo>
                    <a:cubicBezTo>
                      <a:pt x="80" y="30"/>
                      <a:pt x="81" y="31"/>
                      <a:pt x="83" y="32"/>
                    </a:cubicBezTo>
                    <a:cubicBezTo>
                      <a:pt x="77" y="37"/>
                      <a:pt x="71" y="44"/>
                      <a:pt x="64" y="53"/>
                    </a:cubicBezTo>
                    <a:close/>
                    <a:moveTo>
                      <a:pt x="22" y="42"/>
                    </a:moveTo>
                    <a:cubicBezTo>
                      <a:pt x="30" y="38"/>
                      <a:pt x="39" y="34"/>
                      <a:pt x="51" y="30"/>
                    </a:cubicBezTo>
                    <a:cubicBezTo>
                      <a:pt x="50" y="31"/>
                      <a:pt x="50" y="31"/>
                      <a:pt x="50" y="32"/>
                    </a:cubicBezTo>
                    <a:cubicBezTo>
                      <a:pt x="50" y="33"/>
                      <a:pt x="51" y="34"/>
                      <a:pt x="51" y="34"/>
                    </a:cubicBezTo>
                    <a:cubicBezTo>
                      <a:pt x="42" y="37"/>
                      <a:pt x="33" y="40"/>
                      <a:pt x="24" y="45"/>
                    </a:cubicBezTo>
                    <a:cubicBezTo>
                      <a:pt x="24" y="44"/>
                      <a:pt x="23" y="43"/>
                      <a:pt x="22" y="42"/>
                    </a:cubicBezTo>
                    <a:close/>
                    <a:moveTo>
                      <a:pt x="44" y="76"/>
                    </a:moveTo>
                    <a:cubicBezTo>
                      <a:pt x="41" y="71"/>
                      <a:pt x="37" y="66"/>
                      <a:pt x="33" y="61"/>
                    </a:cubicBezTo>
                    <a:cubicBezTo>
                      <a:pt x="35" y="61"/>
                      <a:pt x="36" y="60"/>
                      <a:pt x="36" y="59"/>
                    </a:cubicBezTo>
                    <a:cubicBezTo>
                      <a:pt x="40" y="63"/>
                      <a:pt x="44" y="68"/>
                      <a:pt x="48" y="73"/>
                    </a:cubicBezTo>
                    <a:cubicBezTo>
                      <a:pt x="46" y="73"/>
                      <a:pt x="45" y="74"/>
                      <a:pt x="44" y="76"/>
                    </a:cubicBezTo>
                    <a:close/>
                    <a:moveTo>
                      <a:pt x="37" y="57"/>
                    </a:moveTo>
                    <a:cubicBezTo>
                      <a:pt x="37" y="57"/>
                      <a:pt x="37" y="57"/>
                      <a:pt x="37" y="56"/>
                    </a:cubicBezTo>
                    <a:cubicBezTo>
                      <a:pt x="37" y="55"/>
                      <a:pt x="37" y="54"/>
                      <a:pt x="36" y="54"/>
                    </a:cubicBezTo>
                    <a:cubicBezTo>
                      <a:pt x="42" y="53"/>
                      <a:pt x="49" y="52"/>
                      <a:pt x="56" y="52"/>
                    </a:cubicBezTo>
                    <a:cubicBezTo>
                      <a:pt x="55" y="53"/>
                      <a:pt x="55" y="53"/>
                      <a:pt x="55" y="54"/>
                    </a:cubicBezTo>
                    <a:cubicBezTo>
                      <a:pt x="55" y="55"/>
                      <a:pt x="55" y="56"/>
                      <a:pt x="56" y="56"/>
                    </a:cubicBezTo>
                    <a:cubicBezTo>
                      <a:pt x="50" y="56"/>
                      <a:pt x="43" y="56"/>
                      <a:pt x="37" y="57"/>
                    </a:cubicBezTo>
                    <a:close/>
                    <a:moveTo>
                      <a:pt x="60" y="50"/>
                    </a:moveTo>
                    <a:cubicBezTo>
                      <a:pt x="58" y="50"/>
                      <a:pt x="57" y="50"/>
                      <a:pt x="56" y="51"/>
                    </a:cubicBezTo>
                    <a:cubicBezTo>
                      <a:pt x="55" y="46"/>
                      <a:pt x="54" y="42"/>
                      <a:pt x="54" y="36"/>
                    </a:cubicBezTo>
                    <a:cubicBezTo>
                      <a:pt x="54" y="36"/>
                      <a:pt x="55" y="37"/>
                      <a:pt x="55" y="37"/>
                    </a:cubicBezTo>
                    <a:cubicBezTo>
                      <a:pt x="56" y="37"/>
                      <a:pt x="57" y="36"/>
                      <a:pt x="58" y="35"/>
                    </a:cubicBezTo>
                    <a:cubicBezTo>
                      <a:pt x="58" y="40"/>
                      <a:pt x="59" y="45"/>
                      <a:pt x="60" y="50"/>
                    </a:cubicBezTo>
                    <a:cubicBezTo>
                      <a:pt x="60" y="50"/>
                      <a:pt x="60" y="50"/>
                      <a:pt x="60" y="50"/>
                    </a:cubicBezTo>
                    <a:close/>
                  </a:path>
                </a:pathLst>
              </a:custGeom>
              <a:solidFill>
                <a:schemeClr val="bg1">
                  <a:alpha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13"/>
              <p:cNvSpPr>
                <a:spLocks/>
              </p:cNvSpPr>
              <p:nvPr/>
            </p:nvSpPr>
            <p:spPr bwMode="auto">
              <a:xfrm>
                <a:off x="6602979" y="4161186"/>
                <a:ext cx="111002" cy="192119"/>
              </a:xfrm>
              <a:custGeom>
                <a:avLst/>
                <a:gdLst>
                  <a:gd name="T0" fmla="*/ 0 w 22"/>
                  <a:gd name="T1" fmla="*/ 35 h 38"/>
                  <a:gd name="T2" fmla="*/ 18 w 22"/>
                  <a:gd name="T3" fmla="*/ 38 h 38"/>
                  <a:gd name="T4" fmla="*/ 22 w 22"/>
                  <a:gd name="T5" fmla="*/ 38 h 38"/>
                  <a:gd name="T6" fmla="*/ 6 w 22"/>
                  <a:gd name="T7" fmla="*/ 0 h 38"/>
                  <a:gd name="T8" fmla="*/ 0 w 22"/>
                  <a:gd name="T9" fmla="*/ 3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8">
                    <a:moveTo>
                      <a:pt x="0" y="35"/>
                    </a:moveTo>
                    <a:cubicBezTo>
                      <a:pt x="5" y="37"/>
                      <a:pt x="12" y="38"/>
                      <a:pt x="18" y="38"/>
                    </a:cubicBezTo>
                    <a:cubicBezTo>
                      <a:pt x="19" y="38"/>
                      <a:pt x="21" y="38"/>
                      <a:pt x="22" y="38"/>
                    </a:cubicBezTo>
                    <a:cubicBezTo>
                      <a:pt x="20" y="31"/>
                      <a:pt x="15" y="16"/>
                      <a:pt x="6" y="0"/>
                    </a:cubicBezTo>
                    <a:cubicBezTo>
                      <a:pt x="3" y="11"/>
                      <a:pt x="0" y="22"/>
                      <a:pt x="0" y="35"/>
                    </a:cubicBezTo>
                    <a:close/>
                  </a:path>
                </a:pathLst>
              </a:custGeom>
              <a:solidFill>
                <a:schemeClr val="bg1">
                  <a:alpha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7180271" y="5075306"/>
            <a:ext cx="2610516" cy="1027332"/>
            <a:chOff x="7180271" y="5075306"/>
            <a:chExt cx="2610516" cy="1027332"/>
          </a:xfrm>
        </p:grpSpPr>
        <p:sp>
          <p:nvSpPr>
            <p:cNvPr id="71" name="矩形 70"/>
            <p:cNvSpPr/>
            <p:nvPr/>
          </p:nvSpPr>
          <p:spPr>
            <a:xfrm>
              <a:off x="7180271" y="5075306"/>
              <a:ext cx="2603929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7180271" y="5450152"/>
              <a:ext cx="2610516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302264" y="4004190"/>
            <a:ext cx="2610516" cy="1000017"/>
            <a:chOff x="1302264" y="4004190"/>
            <a:chExt cx="2610516" cy="1000017"/>
          </a:xfrm>
        </p:grpSpPr>
        <p:sp>
          <p:nvSpPr>
            <p:cNvPr id="74" name="矩形 73"/>
            <p:cNvSpPr/>
            <p:nvPr/>
          </p:nvSpPr>
          <p:spPr>
            <a:xfrm>
              <a:off x="1308851" y="4004190"/>
              <a:ext cx="2603929" cy="452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1302264" y="4379036"/>
              <a:ext cx="261051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381337" y="3042186"/>
            <a:ext cx="2610516" cy="1027332"/>
            <a:chOff x="8381337" y="3042186"/>
            <a:chExt cx="2610516" cy="1027332"/>
          </a:xfrm>
        </p:grpSpPr>
        <p:sp>
          <p:nvSpPr>
            <p:cNvPr id="77" name="矩形 76"/>
            <p:cNvSpPr/>
            <p:nvPr/>
          </p:nvSpPr>
          <p:spPr>
            <a:xfrm>
              <a:off x="8381337" y="3042186"/>
              <a:ext cx="2603929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8381337" y="3417032"/>
              <a:ext cx="2610516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2382463" y="1864075"/>
            <a:ext cx="2610516" cy="1000017"/>
            <a:chOff x="2382463" y="1864075"/>
            <a:chExt cx="2610516" cy="1000017"/>
          </a:xfrm>
        </p:grpSpPr>
        <p:sp>
          <p:nvSpPr>
            <p:cNvPr id="80" name="矩形 79"/>
            <p:cNvSpPr/>
            <p:nvPr/>
          </p:nvSpPr>
          <p:spPr>
            <a:xfrm>
              <a:off x="2389050" y="1864075"/>
              <a:ext cx="2603929" cy="452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2382463" y="2238921"/>
              <a:ext cx="261051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基于演示设计的一站式在线演示、素材销售、服务交易系统</a:t>
              </a:r>
            </a:p>
          </p:txBody>
        </p:sp>
      </p:grpSp>
      <p:sp>
        <p:nvSpPr>
          <p:cNvPr id="82" name="椭圆 81"/>
          <p:cNvSpPr/>
          <p:nvPr/>
        </p:nvSpPr>
        <p:spPr>
          <a:xfrm flipH="1">
            <a:off x="4136002" y="4500460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3" name="椭圆 82"/>
          <p:cNvSpPr/>
          <p:nvPr/>
        </p:nvSpPr>
        <p:spPr>
          <a:xfrm flipH="1">
            <a:off x="6576884" y="566729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4" name="椭圆 83"/>
          <p:cNvSpPr/>
          <p:nvPr/>
        </p:nvSpPr>
        <p:spPr>
          <a:xfrm flipH="1">
            <a:off x="7740722" y="3202327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5" name="椭圆 84"/>
          <p:cNvSpPr/>
          <p:nvPr/>
        </p:nvSpPr>
        <p:spPr>
          <a:xfrm flipH="1">
            <a:off x="5277636" y="205134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0846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"/>
                            </p:stCondLst>
                            <p:childTnLst>
                              <p:par>
                                <p:cTn id="4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275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3500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4250"/>
                            </p:stCondLst>
                            <p:childTnLst>
                              <p:par>
                                <p:cTn id="1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82" grpId="0" animBg="1"/>
      <p:bldP spid="83" grpId="0" animBg="1"/>
      <p:bldP spid="84" grpId="0" animBg="1"/>
      <p:bldP spid="8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954284" y="589235"/>
            <a:ext cx="298994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400" b="1" dirty="0">
                <a:ln>
                  <a:solidFill>
                    <a:schemeClr val="bg1">
                      <a:alpha val="50000"/>
                    </a:schemeClr>
                  </a:solidFill>
                </a:ln>
                <a:solidFill>
                  <a:schemeClr val="bg1">
                    <a:alpha val="20000"/>
                  </a:schemeClr>
                </a:solidFill>
              </a:rPr>
              <a:t>5</a:t>
            </a:r>
            <a:endParaRPr lang="zh-CN" altLang="en-US" sz="34400" b="1" dirty="0">
              <a:ln>
                <a:solidFill>
                  <a:schemeClr val="bg1">
                    <a:alpha val="50000"/>
                  </a:schemeClr>
                </a:solidFill>
              </a:ln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2955375" y="158037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927227" y="299385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151400" y="3516154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492428" y="4712606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897205" y="2718478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449255" y="266763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021279" y="2161578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>
            <a:stCxn id="71" idx="5"/>
          </p:cNvCxnSpPr>
          <p:nvPr/>
        </p:nvCxnSpPr>
        <p:spPr>
          <a:xfrm flipV="1">
            <a:off x="2386793" y="4146502"/>
            <a:ext cx="757970" cy="35231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94" idx="7"/>
            <a:endCxn id="4" idx="3"/>
          </p:cNvCxnSpPr>
          <p:nvPr/>
        </p:nvCxnSpPr>
        <p:spPr>
          <a:xfrm flipV="1">
            <a:off x="2691586" y="1918297"/>
            <a:ext cx="321666" cy="298215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71" idx="3"/>
            <a:endCxn id="108" idx="5"/>
          </p:cNvCxnSpPr>
          <p:nvPr/>
        </p:nvCxnSpPr>
        <p:spPr>
          <a:xfrm flipH="1" flipV="1">
            <a:off x="1349522" y="4206081"/>
            <a:ext cx="827368" cy="292735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stCxn id="163" idx="5"/>
            <a:endCxn id="9" idx="2"/>
          </p:cNvCxnSpPr>
          <p:nvPr/>
        </p:nvCxnSpPr>
        <p:spPr>
          <a:xfrm>
            <a:off x="2991012" y="4859159"/>
            <a:ext cx="501416" cy="213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>
            <a:stCxn id="188" idx="4"/>
            <a:endCxn id="60" idx="1"/>
          </p:cNvCxnSpPr>
          <p:nvPr/>
        </p:nvCxnSpPr>
        <p:spPr>
          <a:xfrm>
            <a:off x="1791615" y="4189583"/>
            <a:ext cx="340322" cy="64252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椭圆 59"/>
          <p:cNvSpPr/>
          <p:nvPr/>
        </p:nvSpPr>
        <p:spPr>
          <a:xfrm>
            <a:off x="2088464" y="4788557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4291893" y="466286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5313365" y="471213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2291560" y="16209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7" name="直接连接符 76"/>
          <p:cNvCxnSpPr>
            <a:stCxn id="12" idx="4"/>
            <a:endCxn id="72" idx="1"/>
          </p:cNvCxnSpPr>
          <p:nvPr/>
        </p:nvCxnSpPr>
        <p:spPr>
          <a:xfrm>
            <a:off x="2045630" y="3015849"/>
            <a:ext cx="215909" cy="159329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>
            <a:stCxn id="66" idx="0"/>
            <a:endCxn id="10" idx="4"/>
          </p:cNvCxnSpPr>
          <p:nvPr/>
        </p:nvCxnSpPr>
        <p:spPr>
          <a:xfrm flipH="1" flipV="1">
            <a:off x="1582991" y="1994158"/>
            <a:ext cx="228756" cy="1254521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>
            <a:stCxn id="5" idx="2"/>
            <a:endCxn id="65" idx="7"/>
          </p:cNvCxnSpPr>
          <p:nvPr/>
        </p:nvCxnSpPr>
        <p:spPr>
          <a:xfrm flipH="1">
            <a:off x="1518719" y="2413947"/>
            <a:ext cx="405875" cy="350837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椭圆 140"/>
          <p:cNvSpPr/>
          <p:nvPr/>
        </p:nvSpPr>
        <p:spPr>
          <a:xfrm>
            <a:off x="7036678" y="471213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6128689" y="466286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3" name="直接连接符 142"/>
          <p:cNvCxnSpPr>
            <a:stCxn id="9" idx="6"/>
            <a:endCxn id="69" idx="2"/>
          </p:cNvCxnSpPr>
          <p:nvPr/>
        </p:nvCxnSpPr>
        <p:spPr>
          <a:xfrm flipV="1">
            <a:off x="3789277" y="4860821"/>
            <a:ext cx="502616" cy="47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>
            <a:stCxn id="69" idx="6"/>
            <a:endCxn id="70" idx="2"/>
          </p:cNvCxnSpPr>
          <p:nvPr/>
        </p:nvCxnSpPr>
        <p:spPr>
          <a:xfrm>
            <a:off x="4687101" y="4860821"/>
            <a:ext cx="626264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>
            <a:stCxn id="70" idx="6"/>
            <a:endCxn id="142" idx="2"/>
          </p:cNvCxnSpPr>
          <p:nvPr/>
        </p:nvCxnSpPr>
        <p:spPr>
          <a:xfrm>
            <a:off x="5610214" y="4860821"/>
            <a:ext cx="518475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>
            <a:stCxn id="142" idx="6"/>
            <a:endCxn id="141" idx="2"/>
          </p:cNvCxnSpPr>
          <p:nvPr/>
        </p:nvCxnSpPr>
        <p:spPr>
          <a:xfrm>
            <a:off x="6523897" y="4860821"/>
            <a:ext cx="512781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直接连接符 201"/>
          <p:cNvCxnSpPr>
            <a:stCxn id="190" idx="1"/>
            <a:endCxn id="13" idx="4"/>
          </p:cNvCxnSpPr>
          <p:nvPr/>
        </p:nvCxnSpPr>
        <p:spPr>
          <a:xfrm flipH="1" flipV="1">
            <a:off x="2646859" y="3063536"/>
            <a:ext cx="514104" cy="1113435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/>
          <p:cNvCxnSpPr>
            <a:stCxn id="12" idx="1"/>
            <a:endCxn id="59" idx="5"/>
          </p:cNvCxnSpPr>
          <p:nvPr/>
        </p:nvCxnSpPr>
        <p:spPr>
          <a:xfrm flipH="1" flipV="1">
            <a:off x="1577407" y="2471131"/>
            <a:ext cx="363271" cy="290896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>
            <a:stCxn id="13" idx="3"/>
            <a:endCxn id="66" idx="0"/>
          </p:cNvCxnSpPr>
          <p:nvPr/>
        </p:nvCxnSpPr>
        <p:spPr>
          <a:xfrm flipH="1">
            <a:off x="1811747" y="3005557"/>
            <a:ext cx="695385" cy="243122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直接连接符 222"/>
          <p:cNvCxnSpPr>
            <a:stCxn id="7" idx="2"/>
            <a:endCxn id="76" idx="7"/>
          </p:cNvCxnSpPr>
          <p:nvPr/>
        </p:nvCxnSpPr>
        <p:spPr>
          <a:xfrm flipH="1">
            <a:off x="2840958" y="3142541"/>
            <a:ext cx="86269" cy="645361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/>
          <p:cNvCxnSpPr>
            <a:stCxn id="75" idx="4"/>
            <a:endCxn id="14" idx="1"/>
          </p:cNvCxnSpPr>
          <p:nvPr/>
        </p:nvCxnSpPr>
        <p:spPr>
          <a:xfrm>
            <a:off x="2439985" y="1918333"/>
            <a:ext cx="624767" cy="28679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/>
          <p:cNvSpPr/>
          <p:nvPr/>
        </p:nvSpPr>
        <p:spPr>
          <a:xfrm>
            <a:off x="7617844" y="411437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4" name="直接连接符 53"/>
          <p:cNvCxnSpPr>
            <a:stCxn id="53" idx="3"/>
            <a:endCxn id="141" idx="7"/>
          </p:cNvCxnSpPr>
          <p:nvPr/>
        </p:nvCxnSpPr>
        <p:spPr>
          <a:xfrm flipH="1">
            <a:off x="7290054" y="4452303"/>
            <a:ext cx="385667" cy="30338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椭圆 58"/>
          <p:cNvSpPr/>
          <p:nvPr/>
        </p:nvSpPr>
        <p:spPr>
          <a:xfrm>
            <a:off x="1324031" y="2217309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1396407" y="452001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2133417" y="424499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2218066" y="3131629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2503627" y="3729923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1185134" y="3218783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7" name="直接连接符 106"/>
          <p:cNvCxnSpPr>
            <a:stCxn id="8" idx="2"/>
            <a:endCxn id="72" idx="7"/>
          </p:cNvCxnSpPr>
          <p:nvPr/>
        </p:nvCxnSpPr>
        <p:spPr>
          <a:xfrm flipH="1" flipV="1">
            <a:off x="2471442" y="3175178"/>
            <a:ext cx="679958" cy="538929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>
            <a:stCxn id="71" idx="4"/>
            <a:endCxn id="163" idx="2"/>
          </p:cNvCxnSpPr>
          <p:nvPr/>
        </p:nvCxnSpPr>
        <p:spPr>
          <a:xfrm>
            <a:off x="2281842" y="4542365"/>
            <a:ext cx="371839" cy="176821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>
            <a:stCxn id="60" idx="0"/>
            <a:endCxn id="71" idx="4"/>
          </p:cNvCxnSpPr>
          <p:nvPr/>
        </p:nvCxnSpPr>
        <p:spPr>
          <a:xfrm flipV="1">
            <a:off x="2236889" y="4542365"/>
            <a:ext cx="44953" cy="246192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>
            <a:stCxn id="60" idx="7"/>
            <a:endCxn id="76" idx="5"/>
          </p:cNvCxnSpPr>
          <p:nvPr/>
        </p:nvCxnSpPr>
        <p:spPr>
          <a:xfrm flipV="1">
            <a:off x="2341840" y="4067849"/>
            <a:ext cx="499118" cy="764257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椭圆 107"/>
          <p:cNvSpPr/>
          <p:nvPr/>
        </p:nvSpPr>
        <p:spPr>
          <a:xfrm>
            <a:off x="1096146" y="3952259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1594011" y="379367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9" name="直接连接符 268"/>
          <p:cNvCxnSpPr>
            <a:stCxn id="12" idx="2"/>
            <a:endCxn id="78" idx="7"/>
          </p:cNvCxnSpPr>
          <p:nvPr/>
        </p:nvCxnSpPr>
        <p:spPr>
          <a:xfrm flipH="1">
            <a:off x="1438510" y="2867164"/>
            <a:ext cx="458695" cy="395168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7" name="直接连接符 276"/>
          <p:cNvCxnSpPr>
            <a:stCxn id="14" idx="1"/>
            <a:endCxn id="10" idx="5"/>
          </p:cNvCxnSpPr>
          <p:nvPr/>
        </p:nvCxnSpPr>
        <p:spPr>
          <a:xfrm flipH="1" flipV="1">
            <a:off x="1722718" y="1936179"/>
            <a:ext cx="1342034" cy="268948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椭圆 189"/>
          <p:cNvSpPr/>
          <p:nvPr/>
        </p:nvSpPr>
        <p:spPr>
          <a:xfrm>
            <a:off x="3117490" y="413342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924594" y="2265261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385387" y="1598253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1614143" y="3248679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1181388" y="270680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5" name="直接连接符 344"/>
          <p:cNvCxnSpPr>
            <a:stCxn id="75" idx="4"/>
            <a:endCxn id="5" idx="0"/>
          </p:cNvCxnSpPr>
          <p:nvPr/>
        </p:nvCxnSpPr>
        <p:spPr>
          <a:xfrm flipH="1">
            <a:off x="2073019" y="1918333"/>
            <a:ext cx="366966" cy="346928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7" name="直接连接符 346"/>
          <p:cNvCxnSpPr>
            <a:stCxn id="163" idx="0"/>
            <a:endCxn id="76" idx="5"/>
          </p:cNvCxnSpPr>
          <p:nvPr/>
        </p:nvCxnSpPr>
        <p:spPr>
          <a:xfrm flipH="1" flipV="1">
            <a:off x="2840958" y="4067849"/>
            <a:ext cx="10327" cy="45338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9" name="直接连接符 348"/>
          <p:cNvCxnSpPr>
            <a:stCxn id="10" idx="5"/>
            <a:endCxn id="5" idx="0"/>
          </p:cNvCxnSpPr>
          <p:nvPr/>
        </p:nvCxnSpPr>
        <p:spPr>
          <a:xfrm>
            <a:off x="1722718" y="1936179"/>
            <a:ext cx="350301" cy="329082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5" name="直接连接符 354"/>
          <p:cNvCxnSpPr>
            <a:stCxn id="71" idx="3"/>
            <a:endCxn id="67" idx="7"/>
          </p:cNvCxnSpPr>
          <p:nvPr/>
        </p:nvCxnSpPr>
        <p:spPr>
          <a:xfrm flipH="1">
            <a:off x="1733738" y="4498816"/>
            <a:ext cx="443152" cy="79178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椭圆 93"/>
          <p:cNvSpPr/>
          <p:nvPr/>
        </p:nvSpPr>
        <p:spPr>
          <a:xfrm>
            <a:off x="2354255" y="2158533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椭圆 162"/>
          <p:cNvSpPr/>
          <p:nvPr/>
        </p:nvSpPr>
        <p:spPr>
          <a:xfrm>
            <a:off x="2653681" y="4521233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5" name="文本框 364"/>
          <p:cNvSpPr txBox="1"/>
          <p:nvPr/>
        </p:nvSpPr>
        <p:spPr>
          <a:xfrm>
            <a:off x="3467018" y="3435202"/>
            <a:ext cx="43568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</a:rPr>
              <a:t>在此输入标题</a:t>
            </a:r>
          </a:p>
        </p:txBody>
      </p:sp>
    </p:spTree>
    <p:extLst>
      <p:ext uri="{BB962C8B-B14F-4D97-AF65-F5344CB8AC3E}">
        <p14:creationId xmlns:p14="http://schemas.microsoft.com/office/powerpoint/2010/main" val="2687772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8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0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450"/>
                            </p:stCondLst>
                            <p:childTnLst>
                              <p:par>
                                <p:cTn id="1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3200"/>
                            </p:stCondLst>
                            <p:childTnLst>
                              <p:par>
                                <p:cTn id="1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4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60" grpId="0" animBg="1"/>
      <p:bldP spid="69" grpId="0" animBg="1"/>
      <p:bldP spid="70" grpId="0" animBg="1"/>
      <p:bldP spid="75" grpId="0" animBg="1"/>
      <p:bldP spid="141" grpId="0" animBg="1"/>
      <p:bldP spid="142" grpId="0" animBg="1"/>
      <p:bldP spid="53" grpId="0" animBg="1"/>
      <p:bldP spid="59" grpId="0" animBg="1"/>
      <p:bldP spid="67" grpId="0" animBg="1"/>
      <p:bldP spid="71" grpId="0" animBg="1"/>
      <p:bldP spid="72" grpId="0" animBg="1"/>
      <p:bldP spid="76" grpId="0" animBg="1"/>
      <p:bldP spid="78" grpId="0" animBg="1"/>
      <p:bldP spid="108" grpId="0" animBg="1"/>
      <p:bldP spid="188" grpId="0" animBg="1"/>
      <p:bldP spid="190" grpId="0" animBg="1"/>
      <p:bldP spid="5" grpId="0" animBg="1"/>
      <p:bldP spid="10" grpId="0" animBg="1"/>
      <p:bldP spid="66" grpId="0" animBg="1"/>
      <p:bldP spid="65" grpId="0" animBg="1"/>
      <p:bldP spid="94" grpId="0" animBg="1"/>
      <p:bldP spid="163" grpId="0" animBg="1"/>
      <p:bldP spid="36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椭圆 121"/>
          <p:cNvSpPr/>
          <p:nvPr/>
        </p:nvSpPr>
        <p:spPr>
          <a:xfrm>
            <a:off x="-1137429" y="4319601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455401" y="-1764747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4216317" y="-1072070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椭圆 149"/>
          <p:cNvSpPr/>
          <p:nvPr/>
        </p:nvSpPr>
        <p:spPr>
          <a:xfrm>
            <a:off x="10518714" y="-715648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8" name="直接连接符 77"/>
          <p:cNvCxnSpPr/>
          <p:nvPr/>
        </p:nvCxnSpPr>
        <p:spPr>
          <a:xfrm flipH="1">
            <a:off x="-2084978" y="2649382"/>
            <a:ext cx="1425132" cy="19970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文本框 150"/>
          <p:cNvSpPr txBox="1"/>
          <p:nvPr/>
        </p:nvSpPr>
        <p:spPr>
          <a:xfrm>
            <a:off x="1365876" y="752229"/>
            <a:ext cx="19661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</a:rPr>
              <a:t>目录</a:t>
            </a:r>
          </a:p>
        </p:txBody>
      </p:sp>
      <p:sp>
        <p:nvSpPr>
          <p:cNvPr id="153" name="椭圆 152"/>
          <p:cNvSpPr/>
          <p:nvPr/>
        </p:nvSpPr>
        <p:spPr>
          <a:xfrm>
            <a:off x="3937554" y="1652101"/>
            <a:ext cx="582756" cy="58275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rgbClr val="FBFDFE">
                  <a:alpha val="25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椭圆 153"/>
          <p:cNvSpPr/>
          <p:nvPr/>
        </p:nvSpPr>
        <p:spPr>
          <a:xfrm>
            <a:off x="3937554" y="2463376"/>
            <a:ext cx="582756" cy="58275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rgbClr val="FBFDFE">
                  <a:alpha val="25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>
            <a:off x="3937554" y="3274651"/>
            <a:ext cx="582756" cy="58275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rgbClr val="FBFDFE">
                  <a:alpha val="25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/>
          <p:cNvSpPr/>
          <p:nvPr/>
        </p:nvSpPr>
        <p:spPr>
          <a:xfrm>
            <a:off x="3937554" y="4085926"/>
            <a:ext cx="582756" cy="58275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rgbClr val="FBFDFE">
                  <a:alpha val="25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椭圆 161"/>
          <p:cNvSpPr/>
          <p:nvPr/>
        </p:nvSpPr>
        <p:spPr>
          <a:xfrm>
            <a:off x="3937554" y="4897201"/>
            <a:ext cx="582756" cy="58275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rgbClr val="FBFDFE">
                  <a:alpha val="25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4922428" y="1675559"/>
            <a:ext cx="2357190" cy="495300"/>
            <a:chOff x="8858444" y="2013481"/>
            <a:chExt cx="2357190" cy="495300"/>
          </a:xfrm>
        </p:grpSpPr>
        <p:sp>
          <p:nvSpPr>
            <p:cNvPr id="164" name="矩形 163"/>
            <p:cNvSpPr/>
            <p:nvPr/>
          </p:nvSpPr>
          <p:spPr>
            <a:xfrm>
              <a:off x="8858444" y="2013481"/>
              <a:ext cx="2357190" cy="4953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文本框 164"/>
            <p:cNvSpPr txBox="1"/>
            <p:nvPr/>
          </p:nvSpPr>
          <p:spPr>
            <a:xfrm>
              <a:off x="8870160" y="2038139"/>
              <a:ext cx="234547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在此输入目录</a:t>
              </a:r>
              <a:r>
                <a:rPr lang="en-US" altLang="zh-CN" sz="2400" b="1" dirty="0">
                  <a:solidFill>
                    <a:schemeClr val="bg1"/>
                  </a:solidFill>
                </a:rPr>
                <a:t>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922428" y="2492749"/>
            <a:ext cx="2357190" cy="495300"/>
            <a:chOff x="8859539" y="2817720"/>
            <a:chExt cx="2357190" cy="495300"/>
          </a:xfrm>
        </p:grpSpPr>
        <p:sp>
          <p:nvSpPr>
            <p:cNvPr id="166" name="矩形 165"/>
            <p:cNvSpPr/>
            <p:nvPr/>
          </p:nvSpPr>
          <p:spPr>
            <a:xfrm>
              <a:off x="8859539" y="2817720"/>
              <a:ext cx="2357190" cy="4953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文本框 166"/>
            <p:cNvSpPr txBox="1"/>
            <p:nvPr/>
          </p:nvSpPr>
          <p:spPr>
            <a:xfrm>
              <a:off x="8871255" y="2842378"/>
              <a:ext cx="234547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在此输入目录</a:t>
              </a:r>
              <a:r>
                <a:rPr lang="en-US" altLang="zh-CN" sz="2400" b="1" dirty="0">
                  <a:solidFill>
                    <a:schemeClr val="bg1"/>
                  </a:solidFill>
                </a:rPr>
                <a:t>2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922428" y="3309939"/>
            <a:ext cx="2357190" cy="495300"/>
            <a:chOff x="8858444" y="3567629"/>
            <a:chExt cx="2357190" cy="495300"/>
          </a:xfrm>
        </p:grpSpPr>
        <p:sp>
          <p:nvSpPr>
            <p:cNvPr id="168" name="矩形 167"/>
            <p:cNvSpPr/>
            <p:nvPr/>
          </p:nvSpPr>
          <p:spPr>
            <a:xfrm>
              <a:off x="8858444" y="3567629"/>
              <a:ext cx="2357190" cy="4953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文本框 168"/>
            <p:cNvSpPr txBox="1"/>
            <p:nvPr/>
          </p:nvSpPr>
          <p:spPr>
            <a:xfrm>
              <a:off x="8870160" y="3592287"/>
              <a:ext cx="234547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在此输入目录</a:t>
              </a:r>
              <a:r>
                <a:rPr lang="en-US" altLang="zh-CN" sz="2400" b="1" dirty="0">
                  <a:solidFill>
                    <a:schemeClr val="bg1"/>
                  </a:solidFill>
                </a:rPr>
                <a:t>3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22428" y="4127129"/>
            <a:ext cx="2357190" cy="495300"/>
            <a:chOff x="8846728" y="4295858"/>
            <a:chExt cx="2357190" cy="495300"/>
          </a:xfrm>
        </p:grpSpPr>
        <p:sp>
          <p:nvSpPr>
            <p:cNvPr id="170" name="矩形 169"/>
            <p:cNvSpPr/>
            <p:nvPr/>
          </p:nvSpPr>
          <p:spPr>
            <a:xfrm>
              <a:off x="8846728" y="4295858"/>
              <a:ext cx="2357190" cy="4953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文本框 170"/>
            <p:cNvSpPr txBox="1"/>
            <p:nvPr/>
          </p:nvSpPr>
          <p:spPr>
            <a:xfrm>
              <a:off x="8858444" y="4320516"/>
              <a:ext cx="234547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在此输入目录</a:t>
              </a:r>
              <a:r>
                <a:rPr lang="en-US" altLang="zh-CN" sz="2400" b="1" dirty="0">
                  <a:solidFill>
                    <a:schemeClr val="bg1"/>
                  </a:solidFill>
                </a:rPr>
                <a:t>4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922428" y="4944320"/>
            <a:ext cx="2357190" cy="495300"/>
            <a:chOff x="8835012" y="4981946"/>
            <a:chExt cx="2357190" cy="495300"/>
          </a:xfrm>
        </p:grpSpPr>
        <p:sp>
          <p:nvSpPr>
            <p:cNvPr id="172" name="矩形 171"/>
            <p:cNvSpPr/>
            <p:nvPr/>
          </p:nvSpPr>
          <p:spPr>
            <a:xfrm>
              <a:off x="8835012" y="4981946"/>
              <a:ext cx="2357190" cy="4953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文本框 172"/>
            <p:cNvSpPr txBox="1"/>
            <p:nvPr/>
          </p:nvSpPr>
          <p:spPr>
            <a:xfrm>
              <a:off x="8846728" y="5006604"/>
              <a:ext cx="234547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在此输入目录</a:t>
              </a:r>
              <a:r>
                <a:rPr lang="en-US" altLang="zh-CN" sz="2400" b="1" dirty="0">
                  <a:solidFill>
                    <a:schemeClr val="bg1"/>
                  </a:solidFill>
                </a:rPr>
                <a:t>5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442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34" grpId="0" animBg="1"/>
      <p:bldP spid="135" grpId="0" animBg="1"/>
      <p:bldP spid="150" grpId="0" animBg="1"/>
      <p:bldP spid="151" grpId="0"/>
      <p:bldP spid="153" grpId="0" animBg="1"/>
      <p:bldP spid="154" grpId="0" animBg="1"/>
      <p:bldP spid="157" grpId="0" animBg="1"/>
      <p:bldP spid="160" grpId="0" animBg="1"/>
      <p:bldP spid="16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7294100" y="554441"/>
            <a:ext cx="43568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>
                <a:solidFill>
                  <a:prstClr val="white"/>
                </a:solidFill>
              </a:rPr>
              <a:t>在此输入标题</a:t>
            </a:r>
          </a:p>
        </p:txBody>
      </p:sp>
      <p:sp>
        <p:nvSpPr>
          <p:cNvPr id="233" name="椭圆 232"/>
          <p:cNvSpPr/>
          <p:nvPr/>
        </p:nvSpPr>
        <p:spPr>
          <a:xfrm>
            <a:off x="-362465" y="-97084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4" name="椭圆 233"/>
          <p:cNvSpPr/>
          <p:nvPr/>
        </p:nvSpPr>
        <p:spPr>
          <a:xfrm>
            <a:off x="814727" y="1680000"/>
            <a:ext cx="395208" cy="396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5" name="椭圆 234"/>
          <p:cNvSpPr/>
          <p:nvPr/>
        </p:nvSpPr>
        <p:spPr>
          <a:xfrm>
            <a:off x="3496469" y="838716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6" name="椭圆 235"/>
          <p:cNvSpPr/>
          <p:nvPr/>
        </p:nvSpPr>
        <p:spPr>
          <a:xfrm>
            <a:off x="1760364" y="72782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7" name="椭圆 236"/>
          <p:cNvSpPr/>
          <p:nvPr/>
        </p:nvSpPr>
        <p:spPr>
          <a:xfrm>
            <a:off x="913086" y="31140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8" name="椭圆 237"/>
          <p:cNvSpPr/>
          <p:nvPr/>
        </p:nvSpPr>
        <p:spPr>
          <a:xfrm>
            <a:off x="2840215" y="-23507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9" name="椭圆 238"/>
          <p:cNvSpPr/>
          <p:nvPr/>
        </p:nvSpPr>
        <p:spPr>
          <a:xfrm>
            <a:off x="1435970" y="-67220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7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0" name="椭圆 239"/>
          <p:cNvSpPr/>
          <p:nvPr/>
        </p:nvSpPr>
        <p:spPr>
          <a:xfrm>
            <a:off x="4775117" y="138433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1" name="椭圆 240"/>
          <p:cNvSpPr/>
          <p:nvPr/>
        </p:nvSpPr>
        <p:spPr>
          <a:xfrm>
            <a:off x="455401" y="-1879047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2" name="椭圆 241"/>
          <p:cNvSpPr/>
          <p:nvPr/>
        </p:nvSpPr>
        <p:spPr>
          <a:xfrm>
            <a:off x="4216317" y="-1186370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3" name="椭圆 242"/>
          <p:cNvSpPr/>
          <p:nvPr/>
        </p:nvSpPr>
        <p:spPr>
          <a:xfrm>
            <a:off x="6367187" y="55396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4" name="椭圆 243"/>
          <p:cNvSpPr/>
          <p:nvPr/>
        </p:nvSpPr>
        <p:spPr>
          <a:xfrm>
            <a:off x="8613201" y="-21038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5" name="椭圆 244"/>
          <p:cNvSpPr/>
          <p:nvPr/>
        </p:nvSpPr>
        <p:spPr>
          <a:xfrm>
            <a:off x="6997251" y="-79878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6" name="椭圆 245"/>
          <p:cNvSpPr/>
          <p:nvPr/>
        </p:nvSpPr>
        <p:spPr>
          <a:xfrm>
            <a:off x="-279893" y="1900022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07" name="直接连接符 206"/>
          <p:cNvCxnSpPr>
            <a:stCxn id="241" idx="5"/>
            <a:endCxn id="237" idx="0"/>
          </p:cNvCxnSpPr>
          <p:nvPr/>
        </p:nvCxnSpPr>
        <p:spPr>
          <a:xfrm>
            <a:off x="708777" y="-1625224"/>
            <a:ext cx="352734" cy="193663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直接连接符 207"/>
          <p:cNvCxnSpPr>
            <a:stCxn id="239" idx="4"/>
            <a:endCxn id="237" idx="0"/>
          </p:cNvCxnSpPr>
          <p:nvPr/>
        </p:nvCxnSpPr>
        <p:spPr>
          <a:xfrm flipH="1">
            <a:off x="1061511" y="-374833"/>
            <a:ext cx="522884" cy="68623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接连接符 208"/>
          <p:cNvCxnSpPr>
            <a:stCxn id="238" idx="3"/>
            <a:endCxn id="237" idx="7"/>
          </p:cNvCxnSpPr>
          <p:nvPr/>
        </p:nvCxnSpPr>
        <p:spPr>
          <a:xfrm flipH="1">
            <a:off x="1166462" y="102855"/>
            <a:ext cx="1731630" cy="25210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/>
          <p:cNvCxnSpPr>
            <a:stCxn id="237" idx="2"/>
            <a:endCxn id="233" idx="5"/>
          </p:cNvCxnSpPr>
          <p:nvPr/>
        </p:nvCxnSpPr>
        <p:spPr>
          <a:xfrm flipH="1" flipV="1">
            <a:off x="-163117" y="102616"/>
            <a:ext cx="1076203" cy="35747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/>
          <p:cNvCxnSpPr>
            <a:stCxn id="234" idx="1"/>
            <a:endCxn id="233" idx="6"/>
          </p:cNvCxnSpPr>
          <p:nvPr/>
        </p:nvCxnSpPr>
        <p:spPr>
          <a:xfrm flipH="1" flipV="1">
            <a:off x="-128914" y="19898"/>
            <a:ext cx="1001518" cy="17180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/>
          <p:cNvCxnSpPr>
            <a:stCxn id="234" idx="2"/>
            <a:endCxn id="246" idx="6"/>
          </p:cNvCxnSpPr>
          <p:nvPr/>
        </p:nvCxnSpPr>
        <p:spPr>
          <a:xfrm flipH="1">
            <a:off x="-46342" y="1878000"/>
            <a:ext cx="861069" cy="13900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/>
          <p:cNvCxnSpPr>
            <a:stCxn id="234" idx="0"/>
            <a:endCxn id="237" idx="4"/>
          </p:cNvCxnSpPr>
          <p:nvPr/>
        </p:nvCxnSpPr>
        <p:spPr>
          <a:xfrm flipV="1">
            <a:off x="1012331" y="608778"/>
            <a:ext cx="49180" cy="107122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直接连接符 213"/>
          <p:cNvCxnSpPr>
            <a:stCxn id="234" idx="7"/>
            <a:endCxn id="236" idx="3"/>
          </p:cNvCxnSpPr>
          <p:nvPr/>
        </p:nvCxnSpPr>
        <p:spPr>
          <a:xfrm flipV="1">
            <a:off x="1152058" y="981649"/>
            <a:ext cx="651779" cy="75634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直接连接符 214"/>
          <p:cNvCxnSpPr>
            <a:stCxn id="237" idx="5"/>
            <a:endCxn id="236" idx="2"/>
          </p:cNvCxnSpPr>
          <p:nvPr/>
        </p:nvCxnSpPr>
        <p:spPr>
          <a:xfrm>
            <a:off x="1166462" y="565229"/>
            <a:ext cx="593902" cy="31128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连接符 215"/>
          <p:cNvCxnSpPr>
            <a:stCxn id="235" idx="0"/>
            <a:endCxn id="238" idx="4"/>
          </p:cNvCxnSpPr>
          <p:nvPr/>
        </p:nvCxnSpPr>
        <p:spPr>
          <a:xfrm flipH="1" flipV="1">
            <a:off x="3037819" y="160834"/>
            <a:ext cx="656254" cy="67788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接连接符 216"/>
          <p:cNvCxnSpPr>
            <a:stCxn id="240" idx="2"/>
            <a:endCxn id="236" idx="6"/>
          </p:cNvCxnSpPr>
          <p:nvPr/>
        </p:nvCxnSpPr>
        <p:spPr>
          <a:xfrm flipH="1">
            <a:off x="2057213" y="287119"/>
            <a:ext cx="2717904" cy="58939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>
            <a:stCxn id="235" idx="2"/>
            <a:endCxn id="237" idx="6"/>
          </p:cNvCxnSpPr>
          <p:nvPr/>
        </p:nvCxnSpPr>
        <p:spPr>
          <a:xfrm flipH="1" flipV="1">
            <a:off x="1209935" y="460092"/>
            <a:ext cx="2286534" cy="57657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>
            <a:stCxn id="235" idx="7"/>
            <a:endCxn id="240" idx="3"/>
          </p:cNvCxnSpPr>
          <p:nvPr/>
        </p:nvCxnSpPr>
        <p:spPr>
          <a:xfrm flipV="1">
            <a:off x="3833800" y="392255"/>
            <a:ext cx="984790" cy="5044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直接连接符 219"/>
          <p:cNvCxnSpPr>
            <a:stCxn id="238" idx="7"/>
            <a:endCxn id="242" idx="3"/>
          </p:cNvCxnSpPr>
          <p:nvPr/>
        </p:nvCxnSpPr>
        <p:spPr>
          <a:xfrm flipV="1">
            <a:off x="3177546" y="-932547"/>
            <a:ext cx="1082244" cy="75545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直接连接符 220"/>
          <p:cNvCxnSpPr>
            <a:stCxn id="239" idx="5"/>
            <a:endCxn id="238" idx="2"/>
          </p:cNvCxnSpPr>
          <p:nvPr/>
        </p:nvCxnSpPr>
        <p:spPr>
          <a:xfrm>
            <a:off x="1689346" y="-418382"/>
            <a:ext cx="1150869" cy="38126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接连接符 221"/>
          <p:cNvCxnSpPr>
            <a:stCxn id="238" idx="6"/>
            <a:endCxn id="240" idx="2"/>
          </p:cNvCxnSpPr>
          <p:nvPr/>
        </p:nvCxnSpPr>
        <p:spPr>
          <a:xfrm>
            <a:off x="3235423" y="-37118"/>
            <a:ext cx="1539694" cy="32423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直接连接符 222"/>
          <p:cNvCxnSpPr>
            <a:stCxn id="242" idx="4"/>
            <a:endCxn id="240" idx="1"/>
          </p:cNvCxnSpPr>
          <p:nvPr/>
        </p:nvCxnSpPr>
        <p:spPr>
          <a:xfrm>
            <a:off x="4364742" y="-888998"/>
            <a:ext cx="453848" cy="107098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直接连接符 223"/>
          <p:cNvCxnSpPr>
            <a:stCxn id="245" idx="4"/>
            <a:endCxn id="243" idx="0"/>
          </p:cNvCxnSpPr>
          <p:nvPr/>
        </p:nvCxnSpPr>
        <p:spPr>
          <a:xfrm flipH="1">
            <a:off x="6515612" y="-501409"/>
            <a:ext cx="630064" cy="105537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直接连接符 224"/>
          <p:cNvCxnSpPr>
            <a:stCxn id="240" idx="6"/>
            <a:endCxn id="244" idx="2"/>
          </p:cNvCxnSpPr>
          <p:nvPr/>
        </p:nvCxnSpPr>
        <p:spPr>
          <a:xfrm flipV="1">
            <a:off x="5071966" y="-12435"/>
            <a:ext cx="3541235" cy="29955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/>
          <p:cNvCxnSpPr>
            <a:stCxn id="240" idx="7"/>
            <a:endCxn id="245" idx="3"/>
          </p:cNvCxnSpPr>
          <p:nvPr/>
        </p:nvCxnSpPr>
        <p:spPr>
          <a:xfrm flipV="1">
            <a:off x="5028493" y="-544958"/>
            <a:ext cx="2012231" cy="7269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直接连接符 226"/>
          <p:cNvCxnSpPr>
            <a:stCxn id="243" idx="7"/>
            <a:endCxn id="244" idx="2"/>
          </p:cNvCxnSpPr>
          <p:nvPr/>
        </p:nvCxnSpPr>
        <p:spPr>
          <a:xfrm flipV="1">
            <a:off x="6620563" y="-12435"/>
            <a:ext cx="1992638" cy="60994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直接连接符 227"/>
          <p:cNvCxnSpPr>
            <a:stCxn id="244" idx="1"/>
            <a:endCxn id="245" idx="5"/>
          </p:cNvCxnSpPr>
          <p:nvPr/>
        </p:nvCxnSpPr>
        <p:spPr>
          <a:xfrm flipH="1" flipV="1">
            <a:off x="7250627" y="-544958"/>
            <a:ext cx="1420451" cy="39254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直接连接符 228"/>
          <p:cNvCxnSpPr>
            <a:stCxn id="240" idx="5"/>
            <a:endCxn id="243" idx="2"/>
          </p:cNvCxnSpPr>
          <p:nvPr/>
        </p:nvCxnSpPr>
        <p:spPr>
          <a:xfrm>
            <a:off x="5028493" y="392255"/>
            <a:ext cx="1338694" cy="3103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接连接符 229"/>
          <p:cNvCxnSpPr>
            <a:stCxn id="235" idx="3"/>
            <a:endCxn id="234" idx="6"/>
          </p:cNvCxnSpPr>
          <p:nvPr/>
        </p:nvCxnSpPr>
        <p:spPr>
          <a:xfrm flipH="1">
            <a:off x="1209935" y="1176642"/>
            <a:ext cx="2344411" cy="70135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接连接符 230"/>
          <p:cNvCxnSpPr>
            <a:stCxn id="243" idx="2"/>
            <a:endCxn id="235" idx="6"/>
          </p:cNvCxnSpPr>
          <p:nvPr/>
        </p:nvCxnSpPr>
        <p:spPr>
          <a:xfrm flipH="1">
            <a:off x="3891677" y="702650"/>
            <a:ext cx="2475510" cy="33401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直接连接符 231"/>
          <p:cNvCxnSpPr>
            <a:stCxn id="242" idx="5"/>
            <a:endCxn id="244" idx="2"/>
          </p:cNvCxnSpPr>
          <p:nvPr/>
        </p:nvCxnSpPr>
        <p:spPr>
          <a:xfrm>
            <a:off x="4469693" y="-932547"/>
            <a:ext cx="4143508" cy="92011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图表 42"/>
          <p:cNvGraphicFramePr/>
          <p:nvPr>
            <p:extLst>
              <p:ext uri="{D42A27DB-BD31-4B8C-83A1-F6EECF244321}">
                <p14:modId xmlns:p14="http://schemas.microsoft.com/office/powerpoint/2010/main" val="2314385729"/>
              </p:ext>
            </p:extLst>
          </p:nvPr>
        </p:nvGraphicFramePr>
        <p:xfrm>
          <a:off x="726931" y="2550017"/>
          <a:ext cx="5828148" cy="3714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4" name="任意多边形 43"/>
          <p:cNvSpPr/>
          <p:nvPr/>
        </p:nvSpPr>
        <p:spPr>
          <a:xfrm>
            <a:off x="3117973" y="3139961"/>
            <a:ext cx="1585615" cy="1933689"/>
          </a:xfrm>
          <a:custGeom>
            <a:avLst/>
            <a:gdLst>
              <a:gd name="connsiteX0" fmla="*/ 628650 w 2023110"/>
              <a:gd name="connsiteY0" fmla="*/ 0 h 2480310"/>
              <a:gd name="connsiteX1" fmla="*/ 2023110 w 2023110"/>
              <a:gd name="connsiteY1" fmla="*/ 1005840 h 2480310"/>
              <a:gd name="connsiteX2" fmla="*/ 1394460 w 2023110"/>
              <a:gd name="connsiteY2" fmla="*/ 2480310 h 2480310"/>
              <a:gd name="connsiteX3" fmla="*/ 354330 w 2023110"/>
              <a:gd name="connsiteY3" fmla="*/ 1885950 h 2480310"/>
              <a:gd name="connsiteX4" fmla="*/ 0 w 2023110"/>
              <a:gd name="connsiteY4" fmla="*/ 1234440 h 2480310"/>
              <a:gd name="connsiteX5" fmla="*/ 628650 w 2023110"/>
              <a:gd name="connsiteY5" fmla="*/ 0 h 2480310"/>
              <a:gd name="connsiteX0" fmla="*/ 651016 w 2023110"/>
              <a:gd name="connsiteY0" fmla="*/ 0 h 2470785"/>
              <a:gd name="connsiteX1" fmla="*/ 2023110 w 2023110"/>
              <a:gd name="connsiteY1" fmla="*/ 996315 h 2470785"/>
              <a:gd name="connsiteX2" fmla="*/ 1394460 w 2023110"/>
              <a:gd name="connsiteY2" fmla="*/ 2470785 h 2470785"/>
              <a:gd name="connsiteX3" fmla="*/ 354330 w 2023110"/>
              <a:gd name="connsiteY3" fmla="*/ 1876425 h 2470785"/>
              <a:gd name="connsiteX4" fmla="*/ 0 w 2023110"/>
              <a:gd name="connsiteY4" fmla="*/ 1224915 h 2470785"/>
              <a:gd name="connsiteX5" fmla="*/ 651016 w 2023110"/>
              <a:gd name="connsiteY5" fmla="*/ 0 h 2470785"/>
              <a:gd name="connsiteX0" fmla="*/ 651016 w 2023110"/>
              <a:gd name="connsiteY0" fmla="*/ 0 h 2451735"/>
              <a:gd name="connsiteX1" fmla="*/ 2023110 w 2023110"/>
              <a:gd name="connsiteY1" fmla="*/ 996315 h 2451735"/>
              <a:gd name="connsiteX2" fmla="*/ 1394460 w 2023110"/>
              <a:gd name="connsiteY2" fmla="*/ 2451735 h 2451735"/>
              <a:gd name="connsiteX3" fmla="*/ 354330 w 2023110"/>
              <a:gd name="connsiteY3" fmla="*/ 1876425 h 2451735"/>
              <a:gd name="connsiteX4" fmla="*/ 0 w 2023110"/>
              <a:gd name="connsiteY4" fmla="*/ 1224915 h 2451735"/>
              <a:gd name="connsiteX5" fmla="*/ 651016 w 2023110"/>
              <a:gd name="connsiteY5" fmla="*/ 0 h 2451735"/>
              <a:gd name="connsiteX0" fmla="*/ 651016 w 2023110"/>
              <a:gd name="connsiteY0" fmla="*/ 0 h 2451735"/>
              <a:gd name="connsiteX1" fmla="*/ 2023110 w 2023110"/>
              <a:gd name="connsiteY1" fmla="*/ 996315 h 2451735"/>
              <a:gd name="connsiteX2" fmla="*/ 1394460 w 2023110"/>
              <a:gd name="connsiteY2" fmla="*/ 2451735 h 2451735"/>
              <a:gd name="connsiteX3" fmla="*/ 330024 w 2023110"/>
              <a:gd name="connsiteY3" fmla="*/ 1876425 h 2451735"/>
              <a:gd name="connsiteX4" fmla="*/ 0 w 2023110"/>
              <a:gd name="connsiteY4" fmla="*/ 1224915 h 2451735"/>
              <a:gd name="connsiteX5" fmla="*/ 651016 w 2023110"/>
              <a:gd name="connsiteY5" fmla="*/ 0 h 2451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23110" h="2451735">
                <a:moveTo>
                  <a:pt x="651016" y="0"/>
                </a:moveTo>
                <a:lnTo>
                  <a:pt x="2023110" y="996315"/>
                </a:lnTo>
                <a:lnTo>
                  <a:pt x="1394460" y="2451735"/>
                </a:lnTo>
                <a:lnTo>
                  <a:pt x="330024" y="1876425"/>
                </a:lnTo>
                <a:lnTo>
                  <a:pt x="0" y="1224915"/>
                </a:lnTo>
                <a:lnTo>
                  <a:pt x="651016" y="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2676069" y="3840490"/>
            <a:ext cx="1352231" cy="1029198"/>
          </a:xfrm>
          <a:custGeom>
            <a:avLst/>
            <a:gdLst>
              <a:gd name="connsiteX0" fmla="*/ 0 w 1714500"/>
              <a:gd name="connsiteY0" fmla="*/ 137160 h 1314450"/>
              <a:gd name="connsiteX1" fmla="*/ 662940 w 1714500"/>
              <a:gd name="connsiteY1" fmla="*/ 1314450 h 1314450"/>
              <a:gd name="connsiteX2" fmla="*/ 1543050 w 1714500"/>
              <a:gd name="connsiteY2" fmla="*/ 971550 h 1314450"/>
              <a:gd name="connsiteX3" fmla="*/ 1714500 w 1714500"/>
              <a:gd name="connsiteY3" fmla="*/ 377190 h 1314450"/>
              <a:gd name="connsiteX4" fmla="*/ 1211580 w 1714500"/>
              <a:gd name="connsiteY4" fmla="*/ 0 h 1314450"/>
              <a:gd name="connsiteX5" fmla="*/ 0 w 1714500"/>
              <a:gd name="connsiteY5" fmla="*/ 137160 h 1314450"/>
              <a:gd name="connsiteX0" fmla="*/ 0 w 1714500"/>
              <a:gd name="connsiteY0" fmla="*/ 153035 h 1314450"/>
              <a:gd name="connsiteX1" fmla="*/ 662940 w 1714500"/>
              <a:gd name="connsiteY1" fmla="*/ 1314450 h 1314450"/>
              <a:gd name="connsiteX2" fmla="*/ 1543050 w 1714500"/>
              <a:gd name="connsiteY2" fmla="*/ 971550 h 1314450"/>
              <a:gd name="connsiteX3" fmla="*/ 1714500 w 1714500"/>
              <a:gd name="connsiteY3" fmla="*/ 377190 h 1314450"/>
              <a:gd name="connsiteX4" fmla="*/ 1211580 w 1714500"/>
              <a:gd name="connsiteY4" fmla="*/ 0 h 1314450"/>
              <a:gd name="connsiteX5" fmla="*/ 0 w 1714500"/>
              <a:gd name="connsiteY5" fmla="*/ 153035 h 1314450"/>
              <a:gd name="connsiteX0" fmla="*/ 0 w 1714500"/>
              <a:gd name="connsiteY0" fmla="*/ 153035 h 1304925"/>
              <a:gd name="connsiteX1" fmla="*/ 647065 w 1714500"/>
              <a:gd name="connsiteY1" fmla="*/ 1304925 h 1304925"/>
              <a:gd name="connsiteX2" fmla="*/ 1543050 w 1714500"/>
              <a:gd name="connsiteY2" fmla="*/ 971550 h 1304925"/>
              <a:gd name="connsiteX3" fmla="*/ 1714500 w 1714500"/>
              <a:gd name="connsiteY3" fmla="*/ 377190 h 1304925"/>
              <a:gd name="connsiteX4" fmla="*/ 1211580 w 1714500"/>
              <a:gd name="connsiteY4" fmla="*/ 0 h 1304925"/>
              <a:gd name="connsiteX5" fmla="*/ 0 w 1714500"/>
              <a:gd name="connsiteY5" fmla="*/ 153035 h 1304925"/>
              <a:gd name="connsiteX0" fmla="*/ 0 w 1714500"/>
              <a:gd name="connsiteY0" fmla="*/ 153035 h 1304925"/>
              <a:gd name="connsiteX1" fmla="*/ 647065 w 1714500"/>
              <a:gd name="connsiteY1" fmla="*/ 1304925 h 1304925"/>
              <a:gd name="connsiteX2" fmla="*/ 1511300 w 1714500"/>
              <a:gd name="connsiteY2" fmla="*/ 981075 h 1304925"/>
              <a:gd name="connsiteX3" fmla="*/ 1714500 w 1714500"/>
              <a:gd name="connsiteY3" fmla="*/ 377190 h 1304925"/>
              <a:gd name="connsiteX4" fmla="*/ 1211580 w 1714500"/>
              <a:gd name="connsiteY4" fmla="*/ 0 h 1304925"/>
              <a:gd name="connsiteX5" fmla="*/ 0 w 1714500"/>
              <a:gd name="connsiteY5" fmla="*/ 153035 h 1304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4500" h="1304925">
                <a:moveTo>
                  <a:pt x="0" y="153035"/>
                </a:moveTo>
                <a:lnTo>
                  <a:pt x="647065" y="1304925"/>
                </a:lnTo>
                <a:lnTo>
                  <a:pt x="1511300" y="981075"/>
                </a:lnTo>
                <a:lnTo>
                  <a:pt x="1714500" y="377190"/>
                </a:lnTo>
                <a:lnTo>
                  <a:pt x="1211580" y="0"/>
                </a:lnTo>
                <a:lnTo>
                  <a:pt x="0" y="153035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flipH="1">
            <a:off x="3429892" y="297791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" name="椭圆 46"/>
          <p:cNvSpPr/>
          <p:nvPr/>
        </p:nvSpPr>
        <p:spPr>
          <a:xfrm flipH="1">
            <a:off x="2487709" y="374986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椭圆 47"/>
          <p:cNvSpPr/>
          <p:nvPr/>
        </p:nvSpPr>
        <p:spPr>
          <a:xfrm flipH="1">
            <a:off x="3025092" y="470651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椭圆 48"/>
          <p:cNvSpPr/>
          <p:nvPr/>
        </p:nvSpPr>
        <p:spPr>
          <a:xfrm flipH="1">
            <a:off x="3989904" y="485801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" name="椭圆 49"/>
          <p:cNvSpPr/>
          <p:nvPr/>
        </p:nvSpPr>
        <p:spPr>
          <a:xfrm flipH="1">
            <a:off x="4508745" y="371505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" name="矩形 50"/>
          <p:cNvSpPr/>
          <p:nvPr/>
        </p:nvSpPr>
        <p:spPr>
          <a:xfrm>
            <a:off x="7585358" y="3328300"/>
            <a:ext cx="3774283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基于演示设计的一站式在线演示、素材销售、服务交易系统。诞生于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2013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年，由中国专业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设计领跑者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.........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整合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.........PPT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设计、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.........PPT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论坛、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.........PPT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商城、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.........PPT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市场等资源组建成立</a:t>
            </a:r>
          </a:p>
        </p:txBody>
      </p:sp>
    </p:spTree>
    <p:extLst>
      <p:ext uri="{BB962C8B-B14F-4D97-AF65-F5344CB8AC3E}">
        <p14:creationId xmlns:p14="http://schemas.microsoft.com/office/powerpoint/2010/main" val="229471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"/>
                            </p:stCondLst>
                            <p:childTnLst>
                              <p:par>
                                <p:cTn id="4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Graphic spid="43" grpId="0">
        <p:bldAsOne/>
      </p:bldGraphic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7294100" y="554441"/>
            <a:ext cx="43568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>
                <a:solidFill>
                  <a:prstClr val="white"/>
                </a:solidFill>
              </a:rPr>
              <a:t>在此输入标题</a:t>
            </a:r>
          </a:p>
        </p:txBody>
      </p:sp>
      <p:sp>
        <p:nvSpPr>
          <p:cNvPr id="233" name="椭圆 232"/>
          <p:cNvSpPr/>
          <p:nvPr/>
        </p:nvSpPr>
        <p:spPr>
          <a:xfrm>
            <a:off x="-362465" y="-97084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4" name="椭圆 233"/>
          <p:cNvSpPr/>
          <p:nvPr/>
        </p:nvSpPr>
        <p:spPr>
          <a:xfrm>
            <a:off x="814727" y="1680000"/>
            <a:ext cx="395208" cy="396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5" name="椭圆 234"/>
          <p:cNvSpPr/>
          <p:nvPr/>
        </p:nvSpPr>
        <p:spPr>
          <a:xfrm>
            <a:off x="3496469" y="838716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6" name="椭圆 235"/>
          <p:cNvSpPr/>
          <p:nvPr/>
        </p:nvSpPr>
        <p:spPr>
          <a:xfrm>
            <a:off x="1760364" y="72782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7" name="椭圆 236"/>
          <p:cNvSpPr/>
          <p:nvPr/>
        </p:nvSpPr>
        <p:spPr>
          <a:xfrm>
            <a:off x="913086" y="31140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8" name="椭圆 237"/>
          <p:cNvSpPr/>
          <p:nvPr/>
        </p:nvSpPr>
        <p:spPr>
          <a:xfrm>
            <a:off x="2840215" y="-23507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9" name="椭圆 238"/>
          <p:cNvSpPr/>
          <p:nvPr/>
        </p:nvSpPr>
        <p:spPr>
          <a:xfrm>
            <a:off x="1435970" y="-67220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7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0" name="椭圆 239"/>
          <p:cNvSpPr/>
          <p:nvPr/>
        </p:nvSpPr>
        <p:spPr>
          <a:xfrm>
            <a:off x="4775117" y="138433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1" name="椭圆 240"/>
          <p:cNvSpPr/>
          <p:nvPr/>
        </p:nvSpPr>
        <p:spPr>
          <a:xfrm>
            <a:off x="455401" y="-1879047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2" name="椭圆 241"/>
          <p:cNvSpPr/>
          <p:nvPr/>
        </p:nvSpPr>
        <p:spPr>
          <a:xfrm>
            <a:off x="4216317" y="-1186370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3" name="椭圆 242"/>
          <p:cNvSpPr/>
          <p:nvPr/>
        </p:nvSpPr>
        <p:spPr>
          <a:xfrm>
            <a:off x="6367187" y="55396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4" name="椭圆 243"/>
          <p:cNvSpPr/>
          <p:nvPr/>
        </p:nvSpPr>
        <p:spPr>
          <a:xfrm>
            <a:off x="8613201" y="-21038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5" name="椭圆 244"/>
          <p:cNvSpPr/>
          <p:nvPr/>
        </p:nvSpPr>
        <p:spPr>
          <a:xfrm>
            <a:off x="6997251" y="-79878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6" name="椭圆 245"/>
          <p:cNvSpPr/>
          <p:nvPr/>
        </p:nvSpPr>
        <p:spPr>
          <a:xfrm>
            <a:off x="-279893" y="1900022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07" name="直接连接符 206"/>
          <p:cNvCxnSpPr>
            <a:stCxn id="241" idx="5"/>
            <a:endCxn id="237" idx="0"/>
          </p:cNvCxnSpPr>
          <p:nvPr/>
        </p:nvCxnSpPr>
        <p:spPr>
          <a:xfrm>
            <a:off x="708777" y="-1625224"/>
            <a:ext cx="352734" cy="193663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直接连接符 207"/>
          <p:cNvCxnSpPr>
            <a:stCxn id="239" idx="4"/>
            <a:endCxn id="237" idx="0"/>
          </p:cNvCxnSpPr>
          <p:nvPr/>
        </p:nvCxnSpPr>
        <p:spPr>
          <a:xfrm flipH="1">
            <a:off x="1061511" y="-374833"/>
            <a:ext cx="522884" cy="68623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接连接符 208"/>
          <p:cNvCxnSpPr>
            <a:stCxn id="238" idx="3"/>
            <a:endCxn id="237" idx="7"/>
          </p:cNvCxnSpPr>
          <p:nvPr/>
        </p:nvCxnSpPr>
        <p:spPr>
          <a:xfrm flipH="1">
            <a:off x="1166462" y="102855"/>
            <a:ext cx="1731630" cy="25210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/>
          <p:cNvCxnSpPr>
            <a:stCxn id="237" idx="2"/>
            <a:endCxn id="233" idx="5"/>
          </p:cNvCxnSpPr>
          <p:nvPr/>
        </p:nvCxnSpPr>
        <p:spPr>
          <a:xfrm flipH="1" flipV="1">
            <a:off x="-163117" y="102616"/>
            <a:ext cx="1076203" cy="35747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/>
          <p:cNvCxnSpPr>
            <a:stCxn id="234" idx="1"/>
            <a:endCxn id="233" idx="6"/>
          </p:cNvCxnSpPr>
          <p:nvPr/>
        </p:nvCxnSpPr>
        <p:spPr>
          <a:xfrm flipH="1" flipV="1">
            <a:off x="-128914" y="19898"/>
            <a:ext cx="1001518" cy="17180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/>
          <p:cNvCxnSpPr>
            <a:stCxn id="234" idx="2"/>
            <a:endCxn id="246" idx="6"/>
          </p:cNvCxnSpPr>
          <p:nvPr/>
        </p:nvCxnSpPr>
        <p:spPr>
          <a:xfrm flipH="1">
            <a:off x="-46342" y="1878000"/>
            <a:ext cx="861069" cy="13900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/>
          <p:cNvCxnSpPr>
            <a:stCxn id="234" idx="0"/>
            <a:endCxn id="237" idx="4"/>
          </p:cNvCxnSpPr>
          <p:nvPr/>
        </p:nvCxnSpPr>
        <p:spPr>
          <a:xfrm flipV="1">
            <a:off x="1012331" y="608778"/>
            <a:ext cx="49180" cy="107122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直接连接符 213"/>
          <p:cNvCxnSpPr>
            <a:stCxn id="234" idx="7"/>
            <a:endCxn id="236" idx="3"/>
          </p:cNvCxnSpPr>
          <p:nvPr/>
        </p:nvCxnSpPr>
        <p:spPr>
          <a:xfrm flipV="1">
            <a:off x="1152058" y="981649"/>
            <a:ext cx="651779" cy="75634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直接连接符 214"/>
          <p:cNvCxnSpPr>
            <a:stCxn id="237" idx="5"/>
            <a:endCxn id="236" idx="2"/>
          </p:cNvCxnSpPr>
          <p:nvPr/>
        </p:nvCxnSpPr>
        <p:spPr>
          <a:xfrm>
            <a:off x="1166462" y="565229"/>
            <a:ext cx="593902" cy="31128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连接符 215"/>
          <p:cNvCxnSpPr>
            <a:stCxn id="235" idx="0"/>
            <a:endCxn id="238" idx="4"/>
          </p:cNvCxnSpPr>
          <p:nvPr/>
        </p:nvCxnSpPr>
        <p:spPr>
          <a:xfrm flipH="1" flipV="1">
            <a:off x="3037819" y="160834"/>
            <a:ext cx="656254" cy="67788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接连接符 216"/>
          <p:cNvCxnSpPr>
            <a:stCxn id="240" idx="2"/>
            <a:endCxn id="236" idx="6"/>
          </p:cNvCxnSpPr>
          <p:nvPr/>
        </p:nvCxnSpPr>
        <p:spPr>
          <a:xfrm flipH="1">
            <a:off x="2057213" y="287119"/>
            <a:ext cx="2717904" cy="58939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>
            <a:stCxn id="235" idx="2"/>
            <a:endCxn id="237" idx="6"/>
          </p:cNvCxnSpPr>
          <p:nvPr/>
        </p:nvCxnSpPr>
        <p:spPr>
          <a:xfrm flipH="1" flipV="1">
            <a:off x="1209935" y="460092"/>
            <a:ext cx="2286534" cy="57657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>
            <a:stCxn id="235" idx="7"/>
            <a:endCxn id="240" idx="3"/>
          </p:cNvCxnSpPr>
          <p:nvPr/>
        </p:nvCxnSpPr>
        <p:spPr>
          <a:xfrm flipV="1">
            <a:off x="3833800" y="392255"/>
            <a:ext cx="984790" cy="5044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直接连接符 219"/>
          <p:cNvCxnSpPr>
            <a:stCxn id="238" idx="7"/>
            <a:endCxn id="242" idx="3"/>
          </p:cNvCxnSpPr>
          <p:nvPr/>
        </p:nvCxnSpPr>
        <p:spPr>
          <a:xfrm flipV="1">
            <a:off x="3177546" y="-932547"/>
            <a:ext cx="1082244" cy="75545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直接连接符 220"/>
          <p:cNvCxnSpPr>
            <a:stCxn id="239" idx="5"/>
            <a:endCxn id="238" idx="2"/>
          </p:cNvCxnSpPr>
          <p:nvPr/>
        </p:nvCxnSpPr>
        <p:spPr>
          <a:xfrm>
            <a:off x="1689346" y="-418382"/>
            <a:ext cx="1150869" cy="38126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接连接符 221"/>
          <p:cNvCxnSpPr>
            <a:stCxn id="238" idx="6"/>
            <a:endCxn id="240" idx="2"/>
          </p:cNvCxnSpPr>
          <p:nvPr/>
        </p:nvCxnSpPr>
        <p:spPr>
          <a:xfrm>
            <a:off x="3235423" y="-37118"/>
            <a:ext cx="1539694" cy="32423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直接连接符 222"/>
          <p:cNvCxnSpPr>
            <a:stCxn id="242" idx="4"/>
            <a:endCxn id="240" idx="1"/>
          </p:cNvCxnSpPr>
          <p:nvPr/>
        </p:nvCxnSpPr>
        <p:spPr>
          <a:xfrm>
            <a:off x="4364742" y="-888998"/>
            <a:ext cx="453848" cy="107098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直接连接符 223"/>
          <p:cNvCxnSpPr>
            <a:stCxn id="245" idx="4"/>
            <a:endCxn id="243" idx="0"/>
          </p:cNvCxnSpPr>
          <p:nvPr/>
        </p:nvCxnSpPr>
        <p:spPr>
          <a:xfrm flipH="1">
            <a:off x="6515612" y="-501409"/>
            <a:ext cx="630064" cy="105537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直接连接符 224"/>
          <p:cNvCxnSpPr>
            <a:stCxn id="240" idx="6"/>
            <a:endCxn id="244" idx="2"/>
          </p:cNvCxnSpPr>
          <p:nvPr/>
        </p:nvCxnSpPr>
        <p:spPr>
          <a:xfrm flipV="1">
            <a:off x="5071966" y="-12435"/>
            <a:ext cx="3541235" cy="29955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/>
          <p:cNvCxnSpPr>
            <a:stCxn id="240" idx="7"/>
            <a:endCxn id="245" idx="3"/>
          </p:cNvCxnSpPr>
          <p:nvPr/>
        </p:nvCxnSpPr>
        <p:spPr>
          <a:xfrm flipV="1">
            <a:off x="5028493" y="-544958"/>
            <a:ext cx="2012231" cy="7269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直接连接符 226"/>
          <p:cNvCxnSpPr>
            <a:stCxn id="243" idx="7"/>
            <a:endCxn id="244" idx="2"/>
          </p:cNvCxnSpPr>
          <p:nvPr/>
        </p:nvCxnSpPr>
        <p:spPr>
          <a:xfrm flipV="1">
            <a:off x="6620563" y="-12435"/>
            <a:ext cx="1992638" cy="60994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直接连接符 227"/>
          <p:cNvCxnSpPr>
            <a:stCxn id="244" idx="1"/>
            <a:endCxn id="245" idx="5"/>
          </p:cNvCxnSpPr>
          <p:nvPr/>
        </p:nvCxnSpPr>
        <p:spPr>
          <a:xfrm flipH="1" flipV="1">
            <a:off x="7250627" y="-544958"/>
            <a:ext cx="1420451" cy="39254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直接连接符 228"/>
          <p:cNvCxnSpPr>
            <a:stCxn id="240" idx="5"/>
            <a:endCxn id="243" idx="2"/>
          </p:cNvCxnSpPr>
          <p:nvPr/>
        </p:nvCxnSpPr>
        <p:spPr>
          <a:xfrm>
            <a:off x="5028493" y="392255"/>
            <a:ext cx="1338694" cy="3103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接连接符 229"/>
          <p:cNvCxnSpPr>
            <a:stCxn id="235" idx="3"/>
            <a:endCxn id="234" idx="6"/>
          </p:cNvCxnSpPr>
          <p:nvPr/>
        </p:nvCxnSpPr>
        <p:spPr>
          <a:xfrm flipH="1">
            <a:off x="1209935" y="1176642"/>
            <a:ext cx="2344411" cy="70135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接连接符 230"/>
          <p:cNvCxnSpPr>
            <a:stCxn id="243" idx="2"/>
            <a:endCxn id="235" idx="6"/>
          </p:cNvCxnSpPr>
          <p:nvPr/>
        </p:nvCxnSpPr>
        <p:spPr>
          <a:xfrm flipH="1">
            <a:off x="3891677" y="702650"/>
            <a:ext cx="2475510" cy="33401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直接连接符 231"/>
          <p:cNvCxnSpPr>
            <a:stCxn id="242" idx="5"/>
            <a:endCxn id="244" idx="2"/>
          </p:cNvCxnSpPr>
          <p:nvPr/>
        </p:nvCxnSpPr>
        <p:spPr>
          <a:xfrm>
            <a:off x="4469693" y="-932547"/>
            <a:ext cx="4143508" cy="92011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/>
          <p:cNvSpPr/>
          <p:nvPr/>
        </p:nvSpPr>
        <p:spPr>
          <a:xfrm>
            <a:off x="5264823" y="3319827"/>
            <a:ext cx="1697038" cy="1697038"/>
          </a:xfrm>
          <a:prstGeom prst="ellipse">
            <a:avLst/>
          </a:prstGeom>
          <a:solidFill>
            <a:sysClr val="window" lastClr="FFFFFF">
              <a:alpha val="1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5335925" y="3390929"/>
            <a:ext cx="1554833" cy="1554833"/>
          </a:xfrm>
          <a:prstGeom prst="ellipse">
            <a:avLst/>
          </a:prstGeom>
          <a:solidFill>
            <a:sysClr val="window" lastClr="FFFFFF">
              <a:alpha val="50000"/>
            </a:sysClr>
          </a:solidFill>
          <a:ln w="19050" cap="flat" cmpd="sng" algn="ctr">
            <a:noFill/>
            <a:prstDash val="solid"/>
          </a:ln>
          <a:effectLst>
            <a:outerShdw blurRad="508000" dist="381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686067" y="2340056"/>
            <a:ext cx="1401314" cy="1234668"/>
            <a:chOff x="6686067" y="2340056"/>
            <a:chExt cx="1401314" cy="1234668"/>
          </a:xfrm>
        </p:grpSpPr>
        <p:sp>
          <p:nvSpPr>
            <p:cNvPr id="46" name="椭圆 45"/>
            <p:cNvSpPr/>
            <p:nvPr/>
          </p:nvSpPr>
          <p:spPr>
            <a:xfrm>
              <a:off x="6975926" y="2340056"/>
              <a:ext cx="852475" cy="852475"/>
            </a:xfrm>
            <a:prstGeom prst="ellipse">
              <a:avLst/>
            </a:prstGeom>
            <a:solidFill>
              <a:sysClr val="window" lastClr="FFFFFF">
                <a:alpha val="1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6686067" y="2431472"/>
              <a:ext cx="1051333" cy="1143252"/>
            </a:xfrm>
            <a:custGeom>
              <a:avLst/>
              <a:gdLst>
                <a:gd name="connsiteX0" fmla="*/ 1075389 w 1574617"/>
                <a:gd name="connsiteY0" fmla="*/ 0 h 1712287"/>
                <a:gd name="connsiteX1" fmla="*/ 1574617 w 1574617"/>
                <a:gd name="connsiteY1" fmla="*/ 499228 h 1712287"/>
                <a:gd name="connsiteX2" fmla="*/ 1075389 w 1574617"/>
                <a:gd name="connsiteY2" fmla="*/ 998457 h 1712287"/>
                <a:gd name="connsiteX3" fmla="*/ 829391 w 1574617"/>
                <a:gd name="connsiteY3" fmla="*/ 931176 h 1712287"/>
                <a:gd name="connsiteX4" fmla="*/ 49515 w 1574617"/>
                <a:gd name="connsiteY4" fmla="*/ 1712287 h 1712287"/>
                <a:gd name="connsiteX5" fmla="*/ 40843 w 1574617"/>
                <a:gd name="connsiteY5" fmla="*/ 1702745 h 1712287"/>
                <a:gd name="connsiteX6" fmla="*/ 0 w 1574617"/>
                <a:gd name="connsiteY6" fmla="*/ 1665625 h 1712287"/>
                <a:gd name="connsiteX7" fmla="*/ 771576 w 1574617"/>
                <a:gd name="connsiteY7" fmla="*/ 892826 h 1712287"/>
                <a:gd name="connsiteX8" fmla="*/ 576161 w 1574617"/>
                <a:gd name="connsiteY8" fmla="*/ 499228 h 1712287"/>
                <a:gd name="connsiteX9" fmla="*/ 1075389 w 1574617"/>
                <a:gd name="connsiteY9" fmla="*/ 0 h 1712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4617" h="1712287">
                  <a:moveTo>
                    <a:pt x="1075389" y="0"/>
                  </a:moveTo>
                  <a:cubicBezTo>
                    <a:pt x="1351105" y="0"/>
                    <a:pt x="1574617" y="223513"/>
                    <a:pt x="1574617" y="499228"/>
                  </a:cubicBezTo>
                  <a:cubicBezTo>
                    <a:pt x="1574617" y="774944"/>
                    <a:pt x="1351105" y="998457"/>
                    <a:pt x="1075389" y="998457"/>
                  </a:cubicBezTo>
                  <a:cubicBezTo>
                    <a:pt x="985493" y="998457"/>
                    <a:pt x="901146" y="974696"/>
                    <a:pt x="829391" y="931176"/>
                  </a:cubicBezTo>
                  <a:lnTo>
                    <a:pt x="49515" y="1712287"/>
                  </a:lnTo>
                  <a:lnTo>
                    <a:pt x="40843" y="1702745"/>
                  </a:lnTo>
                  <a:lnTo>
                    <a:pt x="0" y="1665625"/>
                  </a:lnTo>
                  <a:lnTo>
                    <a:pt x="771576" y="892826"/>
                  </a:lnTo>
                  <a:cubicBezTo>
                    <a:pt x="652219" y="803137"/>
                    <a:pt x="576161" y="660065"/>
                    <a:pt x="576161" y="499228"/>
                  </a:cubicBezTo>
                  <a:cubicBezTo>
                    <a:pt x="576161" y="223513"/>
                    <a:pt x="799673" y="0"/>
                    <a:pt x="1075389" y="0"/>
                  </a:cubicBezTo>
                  <a:close/>
                </a:path>
              </a:pathLst>
            </a:custGeom>
            <a:solidFill>
              <a:sysClr val="window" lastClr="FFFFFF">
                <a:alpha val="30000"/>
              </a:sysClr>
            </a:solidFill>
            <a:ln w="19050" cap="flat" cmpd="sng" algn="ctr">
              <a:noFill/>
              <a:prstDash val="solid"/>
            </a:ln>
            <a:effectLst>
              <a:outerShdw blurRad="508000" dist="38100" dir="5400000" algn="t" rotWithShape="0">
                <a:prstClr val="black">
                  <a:alpha val="2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152514" y="2374981"/>
              <a:ext cx="93486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</a:rPr>
                <a:t>2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5425500" y="3844164"/>
            <a:ext cx="1335488" cy="5942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Arial"/>
                <a:ea typeface="微软雅黑"/>
              </a:rPr>
              <a:t>.........</a:t>
            </a:r>
            <a:endParaRPr lang="zh-CN" altLang="en-US" sz="2800" b="1" dirty="0">
              <a:solidFill>
                <a:schemeClr val="bg1"/>
              </a:solidFill>
              <a:latin typeface="Arial"/>
              <a:ea typeface="微软雅黑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7079194" y="3998044"/>
            <a:ext cx="1444954" cy="998538"/>
            <a:chOff x="7079194" y="3998044"/>
            <a:chExt cx="1444954" cy="998538"/>
          </a:xfrm>
        </p:grpSpPr>
        <p:sp>
          <p:nvSpPr>
            <p:cNvPr id="51" name="椭圆 50"/>
            <p:cNvSpPr/>
            <p:nvPr/>
          </p:nvSpPr>
          <p:spPr>
            <a:xfrm>
              <a:off x="7414335" y="4144107"/>
              <a:ext cx="852475" cy="852475"/>
            </a:xfrm>
            <a:prstGeom prst="ellipse">
              <a:avLst/>
            </a:prstGeom>
            <a:solidFill>
              <a:sysClr val="window" lastClr="FFFFFF">
                <a:alpha val="1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 rot="4165556">
              <a:off x="7119275" y="3957963"/>
              <a:ext cx="974453" cy="1054615"/>
            </a:xfrm>
            <a:custGeom>
              <a:avLst/>
              <a:gdLst>
                <a:gd name="connsiteX0" fmla="*/ 0 w 1459471"/>
                <a:gd name="connsiteY0" fmla="*/ 1550295 h 1579532"/>
                <a:gd name="connsiteX1" fmla="*/ 656430 w 1459471"/>
                <a:gd name="connsiteY1" fmla="*/ 892826 h 1579532"/>
                <a:gd name="connsiteX2" fmla="*/ 461014 w 1459471"/>
                <a:gd name="connsiteY2" fmla="*/ 499228 h 1579532"/>
                <a:gd name="connsiteX3" fmla="*/ 960243 w 1459471"/>
                <a:gd name="connsiteY3" fmla="*/ 0 h 1579532"/>
                <a:gd name="connsiteX4" fmla="*/ 1459471 w 1459471"/>
                <a:gd name="connsiteY4" fmla="*/ 499228 h 1579532"/>
                <a:gd name="connsiteX5" fmla="*/ 960243 w 1459471"/>
                <a:gd name="connsiteY5" fmla="*/ 998457 h 1579532"/>
                <a:gd name="connsiteX6" fmla="*/ 714245 w 1459471"/>
                <a:gd name="connsiteY6" fmla="*/ 931176 h 1579532"/>
                <a:gd name="connsiteX7" fmla="*/ 66913 w 1459471"/>
                <a:gd name="connsiteY7" fmla="*/ 1579532 h 1579532"/>
                <a:gd name="connsiteX8" fmla="*/ 65393 w 1459471"/>
                <a:gd name="connsiteY8" fmla="*/ 1578681 h 157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59471" h="1579532">
                  <a:moveTo>
                    <a:pt x="0" y="1550295"/>
                  </a:moveTo>
                  <a:lnTo>
                    <a:pt x="656430" y="892826"/>
                  </a:lnTo>
                  <a:cubicBezTo>
                    <a:pt x="537073" y="803136"/>
                    <a:pt x="461015" y="660065"/>
                    <a:pt x="461014" y="499228"/>
                  </a:cubicBezTo>
                  <a:cubicBezTo>
                    <a:pt x="461014" y="223513"/>
                    <a:pt x="684527" y="0"/>
                    <a:pt x="960243" y="0"/>
                  </a:cubicBezTo>
                  <a:cubicBezTo>
                    <a:pt x="1235959" y="0"/>
                    <a:pt x="1459471" y="223513"/>
                    <a:pt x="1459471" y="499228"/>
                  </a:cubicBezTo>
                  <a:cubicBezTo>
                    <a:pt x="1459471" y="774945"/>
                    <a:pt x="1235959" y="998457"/>
                    <a:pt x="960243" y="998457"/>
                  </a:cubicBezTo>
                  <a:cubicBezTo>
                    <a:pt x="870347" y="998457"/>
                    <a:pt x="785999" y="974696"/>
                    <a:pt x="714245" y="931176"/>
                  </a:cubicBezTo>
                  <a:lnTo>
                    <a:pt x="66913" y="1579532"/>
                  </a:lnTo>
                  <a:lnTo>
                    <a:pt x="65393" y="1578681"/>
                  </a:lnTo>
                  <a:close/>
                </a:path>
              </a:pathLst>
            </a:custGeom>
            <a:solidFill>
              <a:sysClr val="window" lastClr="FFFFFF">
                <a:alpha val="30000"/>
              </a:sysClr>
            </a:solidFill>
            <a:ln w="19050" cap="flat" cmpd="sng" algn="ctr">
              <a:noFill/>
              <a:prstDash val="solid"/>
            </a:ln>
            <a:effectLst>
              <a:outerShdw blurRad="508000" dist="38100" dir="5400000" algn="t" rotWithShape="0">
                <a:prstClr val="black">
                  <a:alpha val="2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7589281" y="4187354"/>
              <a:ext cx="93486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</a:rPr>
                <a:t>3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925189" y="4462914"/>
            <a:ext cx="1371730" cy="1327286"/>
            <a:chOff x="3925189" y="4462914"/>
            <a:chExt cx="1371730" cy="1327286"/>
          </a:xfrm>
        </p:grpSpPr>
        <p:sp>
          <p:nvSpPr>
            <p:cNvPr id="55" name="椭圆 54"/>
            <p:cNvSpPr/>
            <p:nvPr/>
          </p:nvSpPr>
          <p:spPr>
            <a:xfrm>
              <a:off x="3925189" y="4811134"/>
              <a:ext cx="979067" cy="979066"/>
            </a:xfrm>
            <a:prstGeom prst="ellipse">
              <a:avLst/>
            </a:prstGeom>
            <a:solidFill>
              <a:sysClr val="window" lastClr="FFFFFF">
                <a:alpha val="1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 rot="11849079">
              <a:off x="4089333" y="4462914"/>
              <a:ext cx="1207586" cy="1312425"/>
            </a:xfrm>
            <a:custGeom>
              <a:avLst/>
              <a:gdLst>
                <a:gd name="connsiteX0" fmla="*/ 66975 w 1808642"/>
                <a:gd name="connsiteY0" fmla="*/ 1965663 h 1965663"/>
                <a:gd name="connsiteX1" fmla="*/ 0 w 1808642"/>
                <a:gd name="connsiteY1" fmla="*/ 1917490 h 1965663"/>
                <a:gd name="connsiteX2" fmla="*/ 847094 w 1808642"/>
                <a:gd name="connsiteY2" fmla="*/ 1069054 h 1965663"/>
                <a:gd name="connsiteX3" fmla="*/ 613107 w 1808642"/>
                <a:gd name="connsiteY3" fmla="*/ 597768 h 1965663"/>
                <a:gd name="connsiteX4" fmla="*/ 1210874 w 1808642"/>
                <a:gd name="connsiteY4" fmla="*/ 0 h 1965663"/>
                <a:gd name="connsiteX5" fmla="*/ 1808642 w 1808642"/>
                <a:gd name="connsiteY5" fmla="*/ 597767 h 1965663"/>
                <a:gd name="connsiteX6" fmla="*/ 1210875 w 1808642"/>
                <a:gd name="connsiteY6" fmla="*/ 1195535 h 1965663"/>
                <a:gd name="connsiteX7" fmla="*/ 916321 w 1808642"/>
                <a:gd name="connsiteY7" fmla="*/ 1114974 h 1965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8642" h="1965663">
                  <a:moveTo>
                    <a:pt x="66975" y="1965663"/>
                  </a:moveTo>
                  <a:lnTo>
                    <a:pt x="0" y="1917490"/>
                  </a:lnTo>
                  <a:lnTo>
                    <a:pt x="847094" y="1069054"/>
                  </a:lnTo>
                  <a:cubicBezTo>
                    <a:pt x="704178" y="961662"/>
                    <a:pt x="613107" y="790350"/>
                    <a:pt x="613107" y="597768"/>
                  </a:cubicBezTo>
                  <a:cubicBezTo>
                    <a:pt x="613107" y="267630"/>
                    <a:pt x="880737" y="0"/>
                    <a:pt x="1210874" y="0"/>
                  </a:cubicBezTo>
                  <a:cubicBezTo>
                    <a:pt x="1541012" y="0"/>
                    <a:pt x="1808642" y="267630"/>
                    <a:pt x="1808642" y="597767"/>
                  </a:cubicBezTo>
                  <a:cubicBezTo>
                    <a:pt x="1808642" y="927905"/>
                    <a:pt x="1541012" y="1195535"/>
                    <a:pt x="1210875" y="1195535"/>
                  </a:cubicBezTo>
                  <a:cubicBezTo>
                    <a:pt x="1103235" y="1195535"/>
                    <a:pt x="1002239" y="1167084"/>
                    <a:pt x="916321" y="1114974"/>
                  </a:cubicBezTo>
                  <a:close/>
                </a:path>
              </a:pathLst>
            </a:custGeom>
            <a:solidFill>
              <a:sysClr val="window" lastClr="FFFFFF">
                <a:alpha val="30000"/>
              </a:sysClr>
            </a:solidFill>
            <a:ln w="19050" cap="flat" cmpd="sng" algn="ctr">
              <a:noFill/>
              <a:prstDash val="solid"/>
            </a:ln>
            <a:effectLst>
              <a:outerShdw blurRad="508000" dist="38100" dir="5400000" algn="t" rotWithShape="0">
                <a:prstClr val="black">
                  <a:alpha val="2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4157307" y="4912062"/>
              <a:ext cx="93486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</a:rPr>
                <a:t>4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157656" y="2674807"/>
            <a:ext cx="1230324" cy="1089794"/>
            <a:chOff x="4157656" y="2674807"/>
            <a:chExt cx="1230324" cy="1089794"/>
          </a:xfrm>
        </p:grpSpPr>
        <p:sp>
          <p:nvSpPr>
            <p:cNvPr id="59" name="椭圆 58"/>
            <p:cNvSpPr/>
            <p:nvPr/>
          </p:nvSpPr>
          <p:spPr>
            <a:xfrm>
              <a:off x="4157656" y="2674807"/>
              <a:ext cx="979067" cy="979066"/>
            </a:xfrm>
            <a:prstGeom prst="ellipse">
              <a:avLst/>
            </a:prstGeom>
            <a:solidFill>
              <a:sysClr val="window" lastClr="FFFFFF">
                <a:alpha val="1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任意多边形 59"/>
            <p:cNvSpPr/>
            <p:nvPr/>
          </p:nvSpPr>
          <p:spPr>
            <a:xfrm rot="15717940">
              <a:off x="4317620" y="2694241"/>
              <a:ext cx="1015011" cy="1125709"/>
            </a:xfrm>
            <a:custGeom>
              <a:avLst/>
              <a:gdLst>
                <a:gd name="connsiteX0" fmla="*/ 1508072 w 1520217"/>
                <a:gd name="connsiteY0" fmla="*/ 718239 h 1686013"/>
                <a:gd name="connsiteX1" fmla="*/ 922450 w 1520217"/>
                <a:gd name="connsiteY1" fmla="*/ 1195536 h 1686013"/>
                <a:gd name="connsiteX2" fmla="*/ 627896 w 1520217"/>
                <a:gd name="connsiteY2" fmla="*/ 1114975 h 1686013"/>
                <a:gd name="connsiteX3" fmla="*/ 57760 w 1520217"/>
                <a:gd name="connsiteY3" fmla="*/ 1686013 h 1686013"/>
                <a:gd name="connsiteX4" fmla="*/ 0 w 1520217"/>
                <a:gd name="connsiteY4" fmla="*/ 1628610 h 1686013"/>
                <a:gd name="connsiteX5" fmla="*/ 558670 w 1520217"/>
                <a:gd name="connsiteY5" fmla="*/ 1069055 h 1686013"/>
                <a:gd name="connsiteX6" fmla="*/ 324683 w 1520217"/>
                <a:gd name="connsiteY6" fmla="*/ 597768 h 1686013"/>
                <a:gd name="connsiteX7" fmla="*/ 922450 w 1520217"/>
                <a:gd name="connsiteY7" fmla="*/ 0 h 1686013"/>
                <a:gd name="connsiteX8" fmla="*/ 1520217 w 1520217"/>
                <a:gd name="connsiteY8" fmla="*/ 597768 h 1686013"/>
                <a:gd name="connsiteX9" fmla="*/ 1508072 w 1520217"/>
                <a:gd name="connsiteY9" fmla="*/ 718239 h 168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0217" h="1686013">
                  <a:moveTo>
                    <a:pt x="1508072" y="718239"/>
                  </a:moveTo>
                  <a:cubicBezTo>
                    <a:pt x="1452333" y="990631"/>
                    <a:pt x="1211320" y="1195536"/>
                    <a:pt x="922450" y="1195536"/>
                  </a:cubicBezTo>
                  <a:cubicBezTo>
                    <a:pt x="814810" y="1195535"/>
                    <a:pt x="713814" y="1167085"/>
                    <a:pt x="627896" y="1114975"/>
                  </a:cubicBezTo>
                  <a:lnTo>
                    <a:pt x="57760" y="1686013"/>
                  </a:lnTo>
                  <a:lnTo>
                    <a:pt x="0" y="1628610"/>
                  </a:lnTo>
                  <a:lnTo>
                    <a:pt x="558670" y="1069055"/>
                  </a:lnTo>
                  <a:cubicBezTo>
                    <a:pt x="415754" y="961662"/>
                    <a:pt x="324683" y="790350"/>
                    <a:pt x="324683" y="597768"/>
                  </a:cubicBezTo>
                  <a:cubicBezTo>
                    <a:pt x="324683" y="267630"/>
                    <a:pt x="592312" y="0"/>
                    <a:pt x="922450" y="0"/>
                  </a:cubicBezTo>
                  <a:cubicBezTo>
                    <a:pt x="1252587" y="0"/>
                    <a:pt x="1520217" y="267630"/>
                    <a:pt x="1520217" y="597768"/>
                  </a:cubicBezTo>
                  <a:cubicBezTo>
                    <a:pt x="1520217" y="639035"/>
                    <a:pt x="1516035" y="679325"/>
                    <a:pt x="1508072" y="718239"/>
                  </a:cubicBezTo>
                  <a:close/>
                </a:path>
              </a:pathLst>
            </a:custGeom>
            <a:solidFill>
              <a:sysClr val="window" lastClr="FFFFFF">
                <a:alpha val="30000"/>
              </a:sysClr>
            </a:solidFill>
            <a:ln w="19050" cap="flat" cmpd="sng" algn="ctr">
              <a:noFill/>
              <a:prstDash val="solid"/>
            </a:ln>
            <a:effectLst>
              <a:outerShdw blurRad="508000" dist="38100" dir="5400000" algn="t" rotWithShape="0">
                <a:prstClr val="black">
                  <a:alpha val="2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4387952" y="2797153"/>
              <a:ext cx="93486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</a:rPr>
                <a:t>1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62" name="椭圆 61"/>
          <p:cNvSpPr/>
          <p:nvPr/>
        </p:nvSpPr>
        <p:spPr>
          <a:xfrm flipH="1">
            <a:off x="5300703" y="350516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 flipH="1">
            <a:off x="5286182" y="446069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 flipH="1">
            <a:off x="6749913" y="402795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 flipH="1">
            <a:off x="6506067" y="3408364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/>
          <p:cNvGrpSpPr/>
          <p:nvPr/>
        </p:nvGrpSpPr>
        <p:grpSpPr>
          <a:xfrm>
            <a:off x="7963527" y="2268001"/>
            <a:ext cx="2610516" cy="1027332"/>
            <a:chOff x="7963527" y="2268001"/>
            <a:chExt cx="2610516" cy="1027332"/>
          </a:xfrm>
        </p:grpSpPr>
        <p:sp>
          <p:nvSpPr>
            <p:cNvPr id="67" name="矩形 66"/>
            <p:cNvSpPr/>
            <p:nvPr/>
          </p:nvSpPr>
          <p:spPr>
            <a:xfrm>
              <a:off x="7963527" y="2268001"/>
              <a:ext cx="2603929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7963527" y="2642847"/>
              <a:ext cx="2610516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8414862" y="4162544"/>
            <a:ext cx="2610516" cy="1027332"/>
            <a:chOff x="8414862" y="4162544"/>
            <a:chExt cx="2610516" cy="1027332"/>
          </a:xfrm>
        </p:grpSpPr>
        <p:sp>
          <p:nvSpPr>
            <p:cNvPr id="70" name="矩形 69"/>
            <p:cNvSpPr/>
            <p:nvPr/>
          </p:nvSpPr>
          <p:spPr>
            <a:xfrm>
              <a:off x="8414862" y="4162544"/>
              <a:ext cx="2603929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8414862" y="4537390"/>
              <a:ext cx="2610516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455778" y="2584447"/>
            <a:ext cx="2610516" cy="1000017"/>
            <a:chOff x="1455778" y="2584447"/>
            <a:chExt cx="2610516" cy="1000017"/>
          </a:xfrm>
        </p:grpSpPr>
        <p:sp>
          <p:nvSpPr>
            <p:cNvPr id="73" name="矩形 72"/>
            <p:cNvSpPr/>
            <p:nvPr/>
          </p:nvSpPr>
          <p:spPr>
            <a:xfrm>
              <a:off x="1462365" y="2584447"/>
              <a:ext cx="2603929" cy="452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1455778" y="2959293"/>
              <a:ext cx="261051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159875" y="4709204"/>
            <a:ext cx="2610516" cy="1000017"/>
            <a:chOff x="1159875" y="4709204"/>
            <a:chExt cx="2610516" cy="1000017"/>
          </a:xfrm>
        </p:grpSpPr>
        <p:sp>
          <p:nvSpPr>
            <p:cNvPr id="76" name="矩形 75"/>
            <p:cNvSpPr/>
            <p:nvPr/>
          </p:nvSpPr>
          <p:spPr>
            <a:xfrm>
              <a:off x="1166462" y="4709204"/>
              <a:ext cx="2603929" cy="452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1159875" y="5084050"/>
              <a:ext cx="261051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基于演示设计的一站式在线演示、素材销售、服务交易系统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885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"/>
                            </p:stCondLst>
                            <p:childTnLst>
                              <p:par>
                                <p:cTn id="4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50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35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4500"/>
                            </p:stCondLst>
                            <p:childTnLst>
                              <p:par>
                                <p:cTn id="1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43" grpId="0" animBg="1"/>
      <p:bldP spid="44" grpId="0" animBg="1"/>
      <p:bldP spid="49" grpId="0"/>
      <p:bldP spid="62" grpId="0" animBg="1"/>
      <p:bldP spid="63" grpId="0" animBg="1"/>
      <p:bldP spid="64" grpId="0" animBg="1"/>
      <p:bldP spid="6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98684" y="589235"/>
            <a:ext cx="298994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400" b="1" dirty="0">
                <a:ln>
                  <a:solidFill>
                    <a:schemeClr val="bg1">
                      <a:alpha val="50000"/>
                    </a:schemeClr>
                  </a:solidFill>
                </a:ln>
                <a:solidFill>
                  <a:schemeClr val="bg1">
                    <a:alpha val="20000"/>
                  </a:schemeClr>
                </a:solidFill>
              </a:rPr>
              <a:t>6</a:t>
            </a:r>
            <a:endParaRPr lang="zh-CN" altLang="en-US" sz="34400" b="1" dirty="0">
              <a:ln>
                <a:solidFill>
                  <a:schemeClr val="bg1">
                    <a:alpha val="50000"/>
                  </a:schemeClr>
                </a:solidFill>
              </a:ln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2408841" y="1668560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571627" y="299385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795800" y="3516154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136828" y="4712606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349450" y="2959557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093655" y="266763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754015" y="2402121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>
            <a:stCxn id="71" idx="5"/>
            <a:endCxn id="8" idx="2"/>
          </p:cNvCxnSpPr>
          <p:nvPr/>
        </p:nvCxnSpPr>
        <p:spPr>
          <a:xfrm flipV="1">
            <a:off x="2298321" y="3714107"/>
            <a:ext cx="497479" cy="759045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94" idx="7"/>
            <a:endCxn id="4" idx="3"/>
          </p:cNvCxnSpPr>
          <p:nvPr/>
        </p:nvCxnSpPr>
        <p:spPr>
          <a:xfrm flipH="1" flipV="1">
            <a:off x="2466718" y="2006486"/>
            <a:ext cx="31925" cy="451491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88" idx="2"/>
            <a:endCxn id="108" idx="5"/>
          </p:cNvCxnSpPr>
          <p:nvPr/>
        </p:nvCxnSpPr>
        <p:spPr>
          <a:xfrm flipH="1" flipV="1">
            <a:off x="1019431" y="4066189"/>
            <a:ext cx="458106" cy="102662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stCxn id="163" idx="5"/>
            <a:endCxn id="9" idx="2"/>
          </p:cNvCxnSpPr>
          <p:nvPr/>
        </p:nvCxnSpPr>
        <p:spPr>
          <a:xfrm>
            <a:off x="2635412" y="4859159"/>
            <a:ext cx="501416" cy="213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>
            <a:stCxn id="188" idx="4"/>
            <a:endCxn id="60" idx="1"/>
          </p:cNvCxnSpPr>
          <p:nvPr/>
        </p:nvCxnSpPr>
        <p:spPr>
          <a:xfrm>
            <a:off x="1626937" y="4318251"/>
            <a:ext cx="149400" cy="513855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椭圆 59"/>
          <p:cNvSpPr/>
          <p:nvPr/>
        </p:nvSpPr>
        <p:spPr>
          <a:xfrm>
            <a:off x="1732864" y="4788557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3936293" y="466286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4957765" y="471213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1945230" y="1558123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7" name="直接连接符 76"/>
          <p:cNvCxnSpPr>
            <a:stCxn id="12" idx="4"/>
            <a:endCxn id="108" idx="7"/>
          </p:cNvCxnSpPr>
          <p:nvPr/>
        </p:nvCxnSpPr>
        <p:spPr>
          <a:xfrm flipH="1">
            <a:off x="1019431" y="3256928"/>
            <a:ext cx="478444" cy="598988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>
            <a:stCxn id="12" idx="0"/>
            <a:endCxn id="10" idx="3"/>
          </p:cNvCxnSpPr>
          <p:nvPr/>
        </p:nvCxnSpPr>
        <p:spPr>
          <a:xfrm flipH="1" flipV="1">
            <a:off x="1293061" y="2037629"/>
            <a:ext cx="204814" cy="921928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>
            <a:stCxn id="5" idx="2"/>
            <a:endCxn id="65" idx="7"/>
          </p:cNvCxnSpPr>
          <p:nvPr/>
        </p:nvCxnSpPr>
        <p:spPr>
          <a:xfrm flipH="1">
            <a:off x="1023381" y="2337960"/>
            <a:ext cx="607174" cy="541488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椭圆 140"/>
          <p:cNvSpPr/>
          <p:nvPr/>
        </p:nvSpPr>
        <p:spPr>
          <a:xfrm>
            <a:off x="6681078" y="471213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5773089" y="466286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3" name="直接连接符 142"/>
          <p:cNvCxnSpPr>
            <a:stCxn id="9" idx="6"/>
            <a:endCxn id="69" idx="2"/>
          </p:cNvCxnSpPr>
          <p:nvPr/>
        </p:nvCxnSpPr>
        <p:spPr>
          <a:xfrm flipV="1">
            <a:off x="3433677" y="4860821"/>
            <a:ext cx="502616" cy="47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>
            <a:stCxn id="69" idx="6"/>
            <a:endCxn id="70" idx="2"/>
          </p:cNvCxnSpPr>
          <p:nvPr/>
        </p:nvCxnSpPr>
        <p:spPr>
          <a:xfrm>
            <a:off x="4331501" y="4860821"/>
            <a:ext cx="626264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>
            <a:stCxn id="70" idx="6"/>
            <a:endCxn id="142" idx="2"/>
          </p:cNvCxnSpPr>
          <p:nvPr/>
        </p:nvCxnSpPr>
        <p:spPr>
          <a:xfrm>
            <a:off x="5254614" y="4860821"/>
            <a:ext cx="518475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>
            <a:stCxn id="142" idx="6"/>
            <a:endCxn id="141" idx="2"/>
          </p:cNvCxnSpPr>
          <p:nvPr/>
        </p:nvCxnSpPr>
        <p:spPr>
          <a:xfrm>
            <a:off x="6168297" y="4860821"/>
            <a:ext cx="512781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直接连接符 201"/>
          <p:cNvCxnSpPr>
            <a:stCxn id="8" idx="2"/>
            <a:endCxn id="13" idx="4"/>
          </p:cNvCxnSpPr>
          <p:nvPr/>
        </p:nvCxnSpPr>
        <p:spPr>
          <a:xfrm flipH="1" flipV="1">
            <a:off x="2291259" y="3063536"/>
            <a:ext cx="504541" cy="650571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/>
          <p:cNvCxnSpPr>
            <a:stCxn id="5" idx="2"/>
            <a:endCxn id="59" idx="5"/>
          </p:cNvCxnSpPr>
          <p:nvPr/>
        </p:nvCxnSpPr>
        <p:spPr>
          <a:xfrm flipH="1">
            <a:off x="1133904" y="2337960"/>
            <a:ext cx="496651" cy="12993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>
            <a:stCxn id="72" idx="1"/>
            <a:endCxn id="12" idx="6"/>
          </p:cNvCxnSpPr>
          <p:nvPr/>
        </p:nvCxnSpPr>
        <p:spPr>
          <a:xfrm flipH="1" flipV="1">
            <a:off x="1646299" y="3108243"/>
            <a:ext cx="259640" cy="66935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直接连接符 222"/>
          <p:cNvCxnSpPr>
            <a:stCxn id="7" idx="2"/>
            <a:endCxn id="76" idx="7"/>
          </p:cNvCxnSpPr>
          <p:nvPr/>
        </p:nvCxnSpPr>
        <p:spPr>
          <a:xfrm flipH="1">
            <a:off x="2498643" y="3142541"/>
            <a:ext cx="72984" cy="453756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/>
          <p:cNvCxnSpPr>
            <a:stCxn id="75" idx="4"/>
            <a:endCxn id="14" idx="1"/>
          </p:cNvCxnSpPr>
          <p:nvPr/>
        </p:nvCxnSpPr>
        <p:spPr>
          <a:xfrm>
            <a:off x="2093655" y="1855494"/>
            <a:ext cx="703833" cy="590176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/>
          <p:cNvSpPr/>
          <p:nvPr/>
        </p:nvSpPr>
        <p:spPr>
          <a:xfrm>
            <a:off x="7262244" y="411437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4" name="直接连接符 53"/>
          <p:cNvCxnSpPr>
            <a:stCxn id="53" idx="3"/>
            <a:endCxn id="141" idx="7"/>
          </p:cNvCxnSpPr>
          <p:nvPr/>
        </p:nvCxnSpPr>
        <p:spPr>
          <a:xfrm flipH="1">
            <a:off x="6934454" y="4452303"/>
            <a:ext cx="385667" cy="30338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椭圆 58"/>
          <p:cNvSpPr/>
          <p:nvPr/>
        </p:nvSpPr>
        <p:spPr>
          <a:xfrm>
            <a:off x="880528" y="221407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1040807" y="452001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2044945" y="421933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1862466" y="3131629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2161312" y="353831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1" name="直接连接符 80"/>
          <p:cNvCxnSpPr>
            <a:stCxn id="59" idx="4"/>
            <a:endCxn id="66" idx="2"/>
          </p:cNvCxnSpPr>
          <p:nvPr/>
        </p:nvCxnSpPr>
        <p:spPr>
          <a:xfrm>
            <a:off x="1028953" y="2511443"/>
            <a:ext cx="381991" cy="1097976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>
            <a:stCxn id="13" idx="3"/>
            <a:endCxn id="72" idx="7"/>
          </p:cNvCxnSpPr>
          <p:nvPr/>
        </p:nvCxnSpPr>
        <p:spPr>
          <a:xfrm flipH="1">
            <a:off x="2115842" y="3005557"/>
            <a:ext cx="35690" cy="169621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>
            <a:stCxn id="71" idx="4"/>
            <a:endCxn id="163" idx="2"/>
          </p:cNvCxnSpPr>
          <p:nvPr/>
        </p:nvCxnSpPr>
        <p:spPr>
          <a:xfrm>
            <a:off x="2193370" y="4516701"/>
            <a:ext cx="104711" cy="202485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>
            <a:stCxn id="60" idx="0"/>
            <a:endCxn id="71" idx="4"/>
          </p:cNvCxnSpPr>
          <p:nvPr/>
        </p:nvCxnSpPr>
        <p:spPr>
          <a:xfrm flipV="1">
            <a:off x="1881289" y="4516701"/>
            <a:ext cx="312081" cy="271856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>
            <a:stCxn id="190" idx="2"/>
            <a:endCxn id="76" idx="5"/>
          </p:cNvCxnSpPr>
          <p:nvPr/>
        </p:nvCxnSpPr>
        <p:spPr>
          <a:xfrm flipH="1" flipV="1">
            <a:off x="2498643" y="3876244"/>
            <a:ext cx="263247" cy="40586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椭圆 107"/>
          <p:cNvSpPr/>
          <p:nvPr/>
        </p:nvSpPr>
        <p:spPr>
          <a:xfrm>
            <a:off x="766055" y="3812367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1477537" y="4019451"/>
            <a:ext cx="298800" cy="2988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9" name="直接连接符 268"/>
          <p:cNvCxnSpPr>
            <a:stCxn id="66" idx="2"/>
            <a:endCxn id="108" idx="7"/>
          </p:cNvCxnSpPr>
          <p:nvPr/>
        </p:nvCxnSpPr>
        <p:spPr>
          <a:xfrm flipH="1">
            <a:off x="1019431" y="3609419"/>
            <a:ext cx="391513" cy="246497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7" name="直接连接符 276"/>
          <p:cNvCxnSpPr>
            <a:stCxn id="14" idx="1"/>
            <a:endCxn id="10" idx="5"/>
          </p:cNvCxnSpPr>
          <p:nvPr/>
        </p:nvCxnSpPr>
        <p:spPr>
          <a:xfrm flipH="1" flipV="1">
            <a:off x="1572515" y="2037629"/>
            <a:ext cx="1224973" cy="408041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椭圆 189"/>
          <p:cNvSpPr/>
          <p:nvPr/>
        </p:nvSpPr>
        <p:spPr>
          <a:xfrm>
            <a:off x="2761890" y="413342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630555" y="218927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235184" y="1699703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1410944" y="3411466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686050" y="2821469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5" name="直接连接符 344"/>
          <p:cNvCxnSpPr>
            <a:stCxn id="75" idx="4"/>
            <a:endCxn id="5" idx="0"/>
          </p:cNvCxnSpPr>
          <p:nvPr/>
        </p:nvCxnSpPr>
        <p:spPr>
          <a:xfrm flipH="1">
            <a:off x="1778980" y="1855494"/>
            <a:ext cx="314675" cy="33378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7" name="直接连接符 346"/>
          <p:cNvCxnSpPr>
            <a:stCxn id="163" idx="0"/>
            <a:endCxn id="76" idx="5"/>
          </p:cNvCxnSpPr>
          <p:nvPr/>
        </p:nvCxnSpPr>
        <p:spPr>
          <a:xfrm flipV="1">
            <a:off x="2495685" y="3876244"/>
            <a:ext cx="2958" cy="644989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9" name="直接连接符 348"/>
          <p:cNvCxnSpPr>
            <a:stCxn id="10" idx="5"/>
            <a:endCxn id="5" idx="0"/>
          </p:cNvCxnSpPr>
          <p:nvPr/>
        </p:nvCxnSpPr>
        <p:spPr>
          <a:xfrm>
            <a:off x="1572515" y="2037629"/>
            <a:ext cx="206465" cy="151645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5" name="直接连接符 354"/>
          <p:cNvCxnSpPr>
            <a:stCxn id="71" idx="3"/>
            <a:endCxn id="67" idx="7"/>
          </p:cNvCxnSpPr>
          <p:nvPr/>
        </p:nvCxnSpPr>
        <p:spPr>
          <a:xfrm flipH="1">
            <a:off x="1378138" y="4473152"/>
            <a:ext cx="710280" cy="104842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椭圆 93"/>
          <p:cNvSpPr/>
          <p:nvPr/>
        </p:nvSpPr>
        <p:spPr>
          <a:xfrm>
            <a:off x="2161312" y="239999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椭圆 162"/>
          <p:cNvSpPr/>
          <p:nvPr/>
        </p:nvSpPr>
        <p:spPr>
          <a:xfrm>
            <a:off x="2298081" y="4521233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9" name="直接连接符 108"/>
          <p:cNvCxnSpPr>
            <a:stCxn id="67" idx="7"/>
            <a:endCxn id="66" idx="2"/>
          </p:cNvCxnSpPr>
          <p:nvPr/>
        </p:nvCxnSpPr>
        <p:spPr>
          <a:xfrm flipV="1">
            <a:off x="1378138" y="3609419"/>
            <a:ext cx="32806" cy="968575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>
            <a:stCxn id="188" idx="2"/>
            <a:endCxn id="65" idx="5"/>
          </p:cNvCxnSpPr>
          <p:nvPr/>
        </p:nvCxnSpPr>
        <p:spPr>
          <a:xfrm flipH="1" flipV="1">
            <a:off x="1023381" y="3159395"/>
            <a:ext cx="454156" cy="1009456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5" name="文本框 364"/>
          <p:cNvSpPr txBox="1"/>
          <p:nvPr/>
        </p:nvSpPr>
        <p:spPr>
          <a:xfrm>
            <a:off x="3111418" y="3435202"/>
            <a:ext cx="43568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</a:rPr>
              <a:t>在此输入标题</a:t>
            </a:r>
          </a:p>
        </p:txBody>
      </p:sp>
    </p:spTree>
    <p:extLst>
      <p:ext uri="{BB962C8B-B14F-4D97-AF65-F5344CB8AC3E}">
        <p14:creationId xmlns:p14="http://schemas.microsoft.com/office/powerpoint/2010/main" val="418872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8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0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9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450"/>
                            </p:stCondLst>
                            <p:childTnLst>
                              <p:par>
                                <p:cTn id="1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200"/>
                            </p:stCondLst>
                            <p:childTnLst>
                              <p:par>
                                <p:cTn id="18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0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60" grpId="0" animBg="1"/>
      <p:bldP spid="69" grpId="0" animBg="1"/>
      <p:bldP spid="70" grpId="0" animBg="1"/>
      <p:bldP spid="75" grpId="0" animBg="1"/>
      <p:bldP spid="141" grpId="0" animBg="1"/>
      <p:bldP spid="142" grpId="0" animBg="1"/>
      <p:bldP spid="53" grpId="0" animBg="1"/>
      <p:bldP spid="59" grpId="0" animBg="1"/>
      <p:bldP spid="67" grpId="0" animBg="1"/>
      <p:bldP spid="71" grpId="0" animBg="1"/>
      <p:bldP spid="72" grpId="0" animBg="1"/>
      <p:bldP spid="76" grpId="0" animBg="1"/>
      <p:bldP spid="108" grpId="0" animBg="1"/>
      <p:bldP spid="188" grpId="0" animBg="1"/>
      <p:bldP spid="190" grpId="0" animBg="1"/>
      <p:bldP spid="5" grpId="0" animBg="1"/>
      <p:bldP spid="10" grpId="0" animBg="1"/>
      <p:bldP spid="66" grpId="0" animBg="1"/>
      <p:bldP spid="65" grpId="0" animBg="1"/>
      <p:bldP spid="94" grpId="0" animBg="1"/>
      <p:bldP spid="163" grpId="0" animBg="1"/>
      <p:bldP spid="36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7294100" y="554441"/>
            <a:ext cx="43568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>
                <a:solidFill>
                  <a:prstClr val="white"/>
                </a:solidFill>
              </a:rPr>
              <a:t>在此输入标题</a:t>
            </a:r>
          </a:p>
        </p:txBody>
      </p:sp>
      <p:sp>
        <p:nvSpPr>
          <p:cNvPr id="233" name="椭圆 232"/>
          <p:cNvSpPr/>
          <p:nvPr/>
        </p:nvSpPr>
        <p:spPr>
          <a:xfrm>
            <a:off x="-362465" y="-97084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4" name="椭圆 233"/>
          <p:cNvSpPr/>
          <p:nvPr/>
        </p:nvSpPr>
        <p:spPr>
          <a:xfrm>
            <a:off x="814727" y="1680000"/>
            <a:ext cx="395208" cy="396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5" name="椭圆 234"/>
          <p:cNvSpPr/>
          <p:nvPr/>
        </p:nvSpPr>
        <p:spPr>
          <a:xfrm>
            <a:off x="3496469" y="838716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6" name="椭圆 235"/>
          <p:cNvSpPr/>
          <p:nvPr/>
        </p:nvSpPr>
        <p:spPr>
          <a:xfrm>
            <a:off x="1760364" y="72782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7" name="椭圆 236"/>
          <p:cNvSpPr/>
          <p:nvPr/>
        </p:nvSpPr>
        <p:spPr>
          <a:xfrm>
            <a:off x="913086" y="31140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8" name="椭圆 237"/>
          <p:cNvSpPr/>
          <p:nvPr/>
        </p:nvSpPr>
        <p:spPr>
          <a:xfrm>
            <a:off x="2840215" y="-23507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9" name="椭圆 238"/>
          <p:cNvSpPr/>
          <p:nvPr/>
        </p:nvSpPr>
        <p:spPr>
          <a:xfrm>
            <a:off x="1435970" y="-67220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7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0" name="椭圆 239"/>
          <p:cNvSpPr/>
          <p:nvPr/>
        </p:nvSpPr>
        <p:spPr>
          <a:xfrm>
            <a:off x="4775117" y="138433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1" name="椭圆 240"/>
          <p:cNvSpPr/>
          <p:nvPr/>
        </p:nvSpPr>
        <p:spPr>
          <a:xfrm>
            <a:off x="455401" y="-1879047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2" name="椭圆 241"/>
          <p:cNvSpPr/>
          <p:nvPr/>
        </p:nvSpPr>
        <p:spPr>
          <a:xfrm>
            <a:off x="4216317" y="-1186370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3" name="椭圆 242"/>
          <p:cNvSpPr/>
          <p:nvPr/>
        </p:nvSpPr>
        <p:spPr>
          <a:xfrm>
            <a:off x="6367187" y="55396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4" name="椭圆 243"/>
          <p:cNvSpPr/>
          <p:nvPr/>
        </p:nvSpPr>
        <p:spPr>
          <a:xfrm>
            <a:off x="8613201" y="-21038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5" name="椭圆 244"/>
          <p:cNvSpPr/>
          <p:nvPr/>
        </p:nvSpPr>
        <p:spPr>
          <a:xfrm>
            <a:off x="6997251" y="-79878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6" name="椭圆 245"/>
          <p:cNvSpPr/>
          <p:nvPr/>
        </p:nvSpPr>
        <p:spPr>
          <a:xfrm>
            <a:off x="-279893" y="1900022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07" name="直接连接符 206"/>
          <p:cNvCxnSpPr>
            <a:stCxn id="241" idx="5"/>
            <a:endCxn id="237" idx="0"/>
          </p:cNvCxnSpPr>
          <p:nvPr/>
        </p:nvCxnSpPr>
        <p:spPr>
          <a:xfrm>
            <a:off x="708777" y="-1625224"/>
            <a:ext cx="352734" cy="193663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直接连接符 207"/>
          <p:cNvCxnSpPr>
            <a:stCxn id="239" idx="4"/>
            <a:endCxn id="237" idx="0"/>
          </p:cNvCxnSpPr>
          <p:nvPr/>
        </p:nvCxnSpPr>
        <p:spPr>
          <a:xfrm flipH="1">
            <a:off x="1061511" y="-374833"/>
            <a:ext cx="522884" cy="68623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接连接符 208"/>
          <p:cNvCxnSpPr>
            <a:stCxn id="238" idx="3"/>
            <a:endCxn id="237" idx="7"/>
          </p:cNvCxnSpPr>
          <p:nvPr/>
        </p:nvCxnSpPr>
        <p:spPr>
          <a:xfrm flipH="1">
            <a:off x="1166462" y="102855"/>
            <a:ext cx="1731630" cy="25210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/>
          <p:cNvCxnSpPr>
            <a:stCxn id="237" idx="2"/>
            <a:endCxn id="233" idx="5"/>
          </p:cNvCxnSpPr>
          <p:nvPr/>
        </p:nvCxnSpPr>
        <p:spPr>
          <a:xfrm flipH="1" flipV="1">
            <a:off x="-163117" y="102616"/>
            <a:ext cx="1076203" cy="35747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/>
          <p:cNvCxnSpPr>
            <a:stCxn id="234" idx="1"/>
            <a:endCxn id="233" idx="6"/>
          </p:cNvCxnSpPr>
          <p:nvPr/>
        </p:nvCxnSpPr>
        <p:spPr>
          <a:xfrm flipH="1" flipV="1">
            <a:off x="-128914" y="19898"/>
            <a:ext cx="1001518" cy="17180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/>
          <p:cNvCxnSpPr>
            <a:stCxn id="234" idx="2"/>
            <a:endCxn id="246" idx="6"/>
          </p:cNvCxnSpPr>
          <p:nvPr/>
        </p:nvCxnSpPr>
        <p:spPr>
          <a:xfrm flipH="1">
            <a:off x="-46342" y="1878000"/>
            <a:ext cx="861069" cy="13900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/>
          <p:cNvCxnSpPr>
            <a:stCxn id="234" idx="0"/>
            <a:endCxn id="237" idx="4"/>
          </p:cNvCxnSpPr>
          <p:nvPr/>
        </p:nvCxnSpPr>
        <p:spPr>
          <a:xfrm flipV="1">
            <a:off x="1012331" y="608778"/>
            <a:ext cx="49180" cy="107122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直接连接符 213"/>
          <p:cNvCxnSpPr>
            <a:stCxn id="234" idx="7"/>
            <a:endCxn id="236" idx="3"/>
          </p:cNvCxnSpPr>
          <p:nvPr/>
        </p:nvCxnSpPr>
        <p:spPr>
          <a:xfrm flipV="1">
            <a:off x="1152058" y="981649"/>
            <a:ext cx="651779" cy="75634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直接连接符 214"/>
          <p:cNvCxnSpPr>
            <a:stCxn id="237" idx="5"/>
            <a:endCxn id="236" idx="2"/>
          </p:cNvCxnSpPr>
          <p:nvPr/>
        </p:nvCxnSpPr>
        <p:spPr>
          <a:xfrm>
            <a:off x="1166462" y="565229"/>
            <a:ext cx="593902" cy="31128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连接符 215"/>
          <p:cNvCxnSpPr>
            <a:stCxn id="235" idx="0"/>
            <a:endCxn id="238" idx="4"/>
          </p:cNvCxnSpPr>
          <p:nvPr/>
        </p:nvCxnSpPr>
        <p:spPr>
          <a:xfrm flipH="1" flipV="1">
            <a:off x="3037819" y="160834"/>
            <a:ext cx="656254" cy="67788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接连接符 216"/>
          <p:cNvCxnSpPr>
            <a:stCxn id="240" idx="2"/>
            <a:endCxn id="236" idx="6"/>
          </p:cNvCxnSpPr>
          <p:nvPr/>
        </p:nvCxnSpPr>
        <p:spPr>
          <a:xfrm flipH="1">
            <a:off x="2057213" y="287119"/>
            <a:ext cx="2717904" cy="58939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>
            <a:stCxn id="235" idx="2"/>
            <a:endCxn id="237" idx="6"/>
          </p:cNvCxnSpPr>
          <p:nvPr/>
        </p:nvCxnSpPr>
        <p:spPr>
          <a:xfrm flipH="1" flipV="1">
            <a:off x="1209935" y="460092"/>
            <a:ext cx="2286534" cy="57657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>
            <a:stCxn id="235" idx="7"/>
            <a:endCxn id="240" idx="3"/>
          </p:cNvCxnSpPr>
          <p:nvPr/>
        </p:nvCxnSpPr>
        <p:spPr>
          <a:xfrm flipV="1">
            <a:off x="3833800" y="392255"/>
            <a:ext cx="984790" cy="5044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直接连接符 219"/>
          <p:cNvCxnSpPr>
            <a:stCxn id="238" idx="7"/>
            <a:endCxn id="242" idx="3"/>
          </p:cNvCxnSpPr>
          <p:nvPr/>
        </p:nvCxnSpPr>
        <p:spPr>
          <a:xfrm flipV="1">
            <a:off x="3177546" y="-932547"/>
            <a:ext cx="1082244" cy="75545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直接连接符 220"/>
          <p:cNvCxnSpPr>
            <a:stCxn id="239" idx="5"/>
            <a:endCxn id="238" idx="2"/>
          </p:cNvCxnSpPr>
          <p:nvPr/>
        </p:nvCxnSpPr>
        <p:spPr>
          <a:xfrm>
            <a:off x="1689346" y="-418382"/>
            <a:ext cx="1150869" cy="38126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接连接符 221"/>
          <p:cNvCxnSpPr>
            <a:stCxn id="238" idx="6"/>
            <a:endCxn id="240" idx="2"/>
          </p:cNvCxnSpPr>
          <p:nvPr/>
        </p:nvCxnSpPr>
        <p:spPr>
          <a:xfrm>
            <a:off x="3235423" y="-37118"/>
            <a:ext cx="1539694" cy="32423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直接连接符 222"/>
          <p:cNvCxnSpPr>
            <a:stCxn id="242" idx="4"/>
            <a:endCxn id="240" idx="1"/>
          </p:cNvCxnSpPr>
          <p:nvPr/>
        </p:nvCxnSpPr>
        <p:spPr>
          <a:xfrm>
            <a:off x="4364742" y="-888998"/>
            <a:ext cx="453848" cy="107098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直接连接符 223"/>
          <p:cNvCxnSpPr>
            <a:stCxn id="245" idx="4"/>
            <a:endCxn id="243" idx="0"/>
          </p:cNvCxnSpPr>
          <p:nvPr/>
        </p:nvCxnSpPr>
        <p:spPr>
          <a:xfrm flipH="1">
            <a:off x="6515612" y="-501409"/>
            <a:ext cx="630064" cy="105537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直接连接符 224"/>
          <p:cNvCxnSpPr>
            <a:stCxn id="240" idx="6"/>
            <a:endCxn id="244" idx="2"/>
          </p:cNvCxnSpPr>
          <p:nvPr/>
        </p:nvCxnSpPr>
        <p:spPr>
          <a:xfrm flipV="1">
            <a:off x="5071966" y="-12435"/>
            <a:ext cx="3541235" cy="29955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/>
          <p:cNvCxnSpPr>
            <a:stCxn id="240" idx="7"/>
            <a:endCxn id="245" idx="3"/>
          </p:cNvCxnSpPr>
          <p:nvPr/>
        </p:nvCxnSpPr>
        <p:spPr>
          <a:xfrm flipV="1">
            <a:off x="5028493" y="-544958"/>
            <a:ext cx="2012231" cy="7269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直接连接符 226"/>
          <p:cNvCxnSpPr>
            <a:stCxn id="243" idx="7"/>
            <a:endCxn id="244" idx="2"/>
          </p:cNvCxnSpPr>
          <p:nvPr/>
        </p:nvCxnSpPr>
        <p:spPr>
          <a:xfrm flipV="1">
            <a:off x="6620563" y="-12435"/>
            <a:ext cx="1992638" cy="60994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直接连接符 227"/>
          <p:cNvCxnSpPr>
            <a:stCxn id="244" idx="1"/>
            <a:endCxn id="245" idx="5"/>
          </p:cNvCxnSpPr>
          <p:nvPr/>
        </p:nvCxnSpPr>
        <p:spPr>
          <a:xfrm flipH="1" flipV="1">
            <a:off x="7250627" y="-544958"/>
            <a:ext cx="1420451" cy="39254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直接连接符 228"/>
          <p:cNvCxnSpPr>
            <a:stCxn id="240" idx="5"/>
            <a:endCxn id="243" idx="2"/>
          </p:cNvCxnSpPr>
          <p:nvPr/>
        </p:nvCxnSpPr>
        <p:spPr>
          <a:xfrm>
            <a:off x="5028493" y="392255"/>
            <a:ext cx="1338694" cy="3103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接连接符 229"/>
          <p:cNvCxnSpPr>
            <a:stCxn id="235" idx="3"/>
            <a:endCxn id="234" idx="6"/>
          </p:cNvCxnSpPr>
          <p:nvPr/>
        </p:nvCxnSpPr>
        <p:spPr>
          <a:xfrm flipH="1">
            <a:off x="1209935" y="1176642"/>
            <a:ext cx="2344411" cy="70135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接连接符 230"/>
          <p:cNvCxnSpPr>
            <a:stCxn id="243" idx="2"/>
            <a:endCxn id="235" idx="6"/>
          </p:cNvCxnSpPr>
          <p:nvPr/>
        </p:nvCxnSpPr>
        <p:spPr>
          <a:xfrm flipH="1">
            <a:off x="3891677" y="702650"/>
            <a:ext cx="2475510" cy="33401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直接连接符 231"/>
          <p:cNvCxnSpPr>
            <a:stCxn id="242" idx="5"/>
            <a:endCxn id="244" idx="2"/>
          </p:cNvCxnSpPr>
          <p:nvPr/>
        </p:nvCxnSpPr>
        <p:spPr>
          <a:xfrm>
            <a:off x="4469693" y="-932547"/>
            <a:ext cx="4143508" cy="92011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6607586" y="2084156"/>
            <a:ext cx="2170283" cy="812072"/>
            <a:chOff x="6607586" y="2084156"/>
            <a:chExt cx="2170283" cy="812072"/>
          </a:xfrm>
        </p:grpSpPr>
        <p:sp>
          <p:nvSpPr>
            <p:cNvPr id="44" name="Freeform 5"/>
            <p:cNvSpPr>
              <a:spLocks/>
            </p:cNvSpPr>
            <p:nvPr/>
          </p:nvSpPr>
          <p:spPr bwMode="auto">
            <a:xfrm>
              <a:off x="6607586" y="2084156"/>
              <a:ext cx="2087044" cy="812072"/>
            </a:xfrm>
            <a:custGeom>
              <a:avLst/>
              <a:gdLst>
                <a:gd name="T0" fmla="*/ 11 w 159"/>
                <a:gd name="T1" fmla="*/ 62 h 62"/>
                <a:gd name="T2" fmla="*/ 11 w 159"/>
                <a:gd name="T3" fmla="*/ 37 h 62"/>
                <a:gd name="T4" fmla="*/ 5 w 159"/>
                <a:gd name="T5" fmla="*/ 34 h 62"/>
                <a:gd name="T6" fmla="*/ 0 w 159"/>
                <a:gd name="T7" fmla="*/ 31 h 62"/>
                <a:gd name="T8" fmla="*/ 5 w 159"/>
                <a:gd name="T9" fmla="*/ 28 h 62"/>
                <a:gd name="T10" fmla="*/ 11 w 159"/>
                <a:gd name="T11" fmla="*/ 24 h 62"/>
                <a:gd name="T12" fmla="*/ 11 w 159"/>
                <a:gd name="T13" fmla="*/ 0 h 62"/>
                <a:gd name="T14" fmla="*/ 128 w 159"/>
                <a:gd name="T15" fmla="*/ 0 h 62"/>
                <a:gd name="T16" fmla="*/ 159 w 159"/>
                <a:gd name="T17" fmla="*/ 31 h 62"/>
                <a:gd name="T18" fmla="*/ 128 w 159"/>
                <a:gd name="T19" fmla="*/ 62 h 62"/>
                <a:gd name="T20" fmla="*/ 11 w 159"/>
                <a:gd name="T21" fmla="*/ 62 h 62"/>
                <a:gd name="connsiteX0" fmla="*/ 730 w 10038"/>
                <a:gd name="connsiteY0" fmla="*/ 10000 h 10000"/>
                <a:gd name="connsiteX1" fmla="*/ 730 w 10038"/>
                <a:gd name="connsiteY1" fmla="*/ 5968 h 10000"/>
                <a:gd name="connsiteX2" fmla="*/ 352 w 10038"/>
                <a:gd name="connsiteY2" fmla="*/ 5484 h 10000"/>
                <a:gd name="connsiteX3" fmla="*/ 0 w 10038"/>
                <a:gd name="connsiteY3" fmla="*/ 5064 h 10000"/>
                <a:gd name="connsiteX4" fmla="*/ 352 w 10038"/>
                <a:gd name="connsiteY4" fmla="*/ 4516 h 10000"/>
                <a:gd name="connsiteX5" fmla="*/ 730 w 10038"/>
                <a:gd name="connsiteY5" fmla="*/ 3871 h 10000"/>
                <a:gd name="connsiteX6" fmla="*/ 730 w 10038"/>
                <a:gd name="connsiteY6" fmla="*/ 0 h 10000"/>
                <a:gd name="connsiteX7" fmla="*/ 8088 w 10038"/>
                <a:gd name="connsiteY7" fmla="*/ 0 h 10000"/>
                <a:gd name="connsiteX8" fmla="*/ 10038 w 10038"/>
                <a:gd name="connsiteY8" fmla="*/ 5000 h 10000"/>
                <a:gd name="connsiteX9" fmla="*/ 8088 w 10038"/>
                <a:gd name="connsiteY9" fmla="*/ 10000 h 10000"/>
                <a:gd name="connsiteX10" fmla="*/ 730 w 10038"/>
                <a:gd name="connsiteY10" fmla="*/ 10000 h 10000"/>
                <a:gd name="connsiteX0" fmla="*/ 738 w 10046"/>
                <a:gd name="connsiteY0" fmla="*/ 10000 h 10000"/>
                <a:gd name="connsiteX1" fmla="*/ 738 w 10046"/>
                <a:gd name="connsiteY1" fmla="*/ 5968 h 10000"/>
                <a:gd name="connsiteX2" fmla="*/ 8 w 10046"/>
                <a:gd name="connsiteY2" fmla="*/ 5064 h 10000"/>
                <a:gd name="connsiteX3" fmla="*/ 360 w 10046"/>
                <a:gd name="connsiteY3" fmla="*/ 4516 h 10000"/>
                <a:gd name="connsiteX4" fmla="*/ 738 w 10046"/>
                <a:gd name="connsiteY4" fmla="*/ 3871 h 10000"/>
                <a:gd name="connsiteX5" fmla="*/ 738 w 10046"/>
                <a:gd name="connsiteY5" fmla="*/ 0 h 10000"/>
                <a:gd name="connsiteX6" fmla="*/ 8096 w 10046"/>
                <a:gd name="connsiteY6" fmla="*/ 0 h 10000"/>
                <a:gd name="connsiteX7" fmla="*/ 10046 w 10046"/>
                <a:gd name="connsiteY7" fmla="*/ 5000 h 10000"/>
                <a:gd name="connsiteX8" fmla="*/ 8096 w 10046"/>
                <a:gd name="connsiteY8" fmla="*/ 10000 h 10000"/>
                <a:gd name="connsiteX9" fmla="*/ 738 w 10046"/>
                <a:gd name="connsiteY9" fmla="*/ 10000 h 10000"/>
                <a:gd name="connsiteX0" fmla="*/ 730 w 10038"/>
                <a:gd name="connsiteY0" fmla="*/ 10000 h 10000"/>
                <a:gd name="connsiteX1" fmla="*/ 730 w 10038"/>
                <a:gd name="connsiteY1" fmla="*/ 5968 h 10000"/>
                <a:gd name="connsiteX2" fmla="*/ 0 w 10038"/>
                <a:gd name="connsiteY2" fmla="*/ 5064 h 10000"/>
                <a:gd name="connsiteX3" fmla="*/ 730 w 10038"/>
                <a:gd name="connsiteY3" fmla="*/ 3871 h 10000"/>
                <a:gd name="connsiteX4" fmla="*/ 730 w 10038"/>
                <a:gd name="connsiteY4" fmla="*/ 0 h 10000"/>
                <a:gd name="connsiteX5" fmla="*/ 8088 w 10038"/>
                <a:gd name="connsiteY5" fmla="*/ 0 h 10000"/>
                <a:gd name="connsiteX6" fmla="*/ 10038 w 10038"/>
                <a:gd name="connsiteY6" fmla="*/ 5000 h 10000"/>
                <a:gd name="connsiteX7" fmla="*/ 8088 w 10038"/>
                <a:gd name="connsiteY7" fmla="*/ 10000 h 10000"/>
                <a:gd name="connsiteX8" fmla="*/ 730 w 10038"/>
                <a:gd name="connsiteY8" fmla="*/ 10000 h 10000"/>
                <a:gd name="connsiteX0" fmla="*/ 730 w 10038"/>
                <a:gd name="connsiteY0" fmla="*/ 10000 h 10000"/>
                <a:gd name="connsiteX1" fmla="*/ 730 w 10038"/>
                <a:gd name="connsiteY1" fmla="*/ 5968 h 10000"/>
                <a:gd name="connsiteX2" fmla="*/ 0 w 10038"/>
                <a:gd name="connsiteY2" fmla="*/ 5064 h 10000"/>
                <a:gd name="connsiteX3" fmla="*/ 730 w 10038"/>
                <a:gd name="connsiteY3" fmla="*/ 3871 h 10000"/>
                <a:gd name="connsiteX4" fmla="*/ 730 w 10038"/>
                <a:gd name="connsiteY4" fmla="*/ 0 h 10000"/>
                <a:gd name="connsiteX5" fmla="*/ 8088 w 10038"/>
                <a:gd name="connsiteY5" fmla="*/ 0 h 10000"/>
                <a:gd name="connsiteX6" fmla="*/ 10038 w 10038"/>
                <a:gd name="connsiteY6" fmla="*/ 5000 h 10000"/>
                <a:gd name="connsiteX7" fmla="*/ 8088 w 10038"/>
                <a:gd name="connsiteY7" fmla="*/ 10000 h 10000"/>
                <a:gd name="connsiteX8" fmla="*/ 730 w 10038"/>
                <a:gd name="connsiteY8" fmla="*/ 10000 h 10000"/>
                <a:gd name="connsiteX0" fmla="*/ 730 w 10038"/>
                <a:gd name="connsiteY0" fmla="*/ 10000 h 10000"/>
                <a:gd name="connsiteX1" fmla="*/ 730 w 10038"/>
                <a:gd name="connsiteY1" fmla="*/ 5968 h 10000"/>
                <a:gd name="connsiteX2" fmla="*/ 0 w 10038"/>
                <a:gd name="connsiteY2" fmla="*/ 5064 h 10000"/>
                <a:gd name="connsiteX3" fmla="*/ 730 w 10038"/>
                <a:gd name="connsiteY3" fmla="*/ 3871 h 10000"/>
                <a:gd name="connsiteX4" fmla="*/ 730 w 10038"/>
                <a:gd name="connsiteY4" fmla="*/ 0 h 10000"/>
                <a:gd name="connsiteX5" fmla="*/ 8088 w 10038"/>
                <a:gd name="connsiteY5" fmla="*/ 0 h 10000"/>
                <a:gd name="connsiteX6" fmla="*/ 10038 w 10038"/>
                <a:gd name="connsiteY6" fmla="*/ 5000 h 10000"/>
                <a:gd name="connsiteX7" fmla="*/ 8088 w 10038"/>
                <a:gd name="connsiteY7" fmla="*/ 10000 h 10000"/>
                <a:gd name="connsiteX8" fmla="*/ 730 w 10038"/>
                <a:gd name="connsiteY8" fmla="*/ 10000 h 10000"/>
                <a:gd name="connsiteX0" fmla="*/ 730 w 10038"/>
                <a:gd name="connsiteY0" fmla="*/ 10000 h 10000"/>
                <a:gd name="connsiteX1" fmla="*/ 730 w 10038"/>
                <a:gd name="connsiteY1" fmla="*/ 5968 h 10000"/>
                <a:gd name="connsiteX2" fmla="*/ 0 w 10038"/>
                <a:gd name="connsiteY2" fmla="*/ 5064 h 10000"/>
                <a:gd name="connsiteX3" fmla="*/ 730 w 10038"/>
                <a:gd name="connsiteY3" fmla="*/ 3871 h 10000"/>
                <a:gd name="connsiteX4" fmla="*/ 730 w 10038"/>
                <a:gd name="connsiteY4" fmla="*/ 0 h 10000"/>
                <a:gd name="connsiteX5" fmla="*/ 8088 w 10038"/>
                <a:gd name="connsiteY5" fmla="*/ 0 h 10000"/>
                <a:gd name="connsiteX6" fmla="*/ 10038 w 10038"/>
                <a:gd name="connsiteY6" fmla="*/ 5000 h 10000"/>
                <a:gd name="connsiteX7" fmla="*/ 8088 w 10038"/>
                <a:gd name="connsiteY7" fmla="*/ 10000 h 10000"/>
                <a:gd name="connsiteX8" fmla="*/ 730 w 10038"/>
                <a:gd name="connsiteY8" fmla="*/ 10000 h 10000"/>
                <a:gd name="connsiteX0" fmla="*/ 730 w 10038"/>
                <a:gd name="connsiteY0" fmla="*/ 10000 h 10000"/>
                <a:gd name="connsiteX1" fmla="*/ 730 w 10038"/>
                <a:gd name="connsiteY1" fmla="*/ 5968 h 10000"/>
                <a:gd name="connsiteX2" fmla="*/ 0 w 10038"/>
                <a:gd name="connsiteY2" fmla="*/ 5064 h 10000"/>
                <a:gd name="connsiteX3" fmla="*/ 730 w 10038"/>
                <a:gd name="connsiteY3" fmla="*/ 3871 h 10000"/>
                <a:gd name="connsiteX4" fmla="*/ 730 w 10038"/>
                <a:gd name="connsiteY4" fmla="*/ 0 h 10000"/>
                <a:gd name="connsiteX5" fmla="*/ 8088 w 10038"/>
                <a:gd name="connsiteY5" fmla="*/ 0 h 10000"/>
                <a:gd name="connsiteX6" fmla="*/ 10038 w 10038"/>
                <a:gd name="connsiteY6" fmla="*/ 5000 h 10000"/>
                <a:gd name="connsiteX7" fmla="*/ 8088 w 10038"/>
                <a:gd name="connsiteY7" fmla="*/ 10000 h 10000"/>
                <a:gd name="connsiteX8" fmla="*/ 730 w 10038"/>
                <a:gd name="connsiteY8" fmla="*/ 10000 h 10000"/>
                <a:gd name="connsiteX0" fmla="*/ 743 w 10051"/>
                <a:gd name="connsiteY0" fmla="*/ 10000 h 10000"/>
                <a:gd name="connsiteX1" fmla="*/ 743 w 10051"/>
                <a:gd name="connsiteY1" fmla="*/ 5968 h 10000"/>
                <a:gd name="connsiteX2" fmla="*/ 0 w 10051"/>
                <a:gd name="connsiteY2" fmla="*/ 5064 h 10000"/>
                <a:gd name="connsiteX3" fmla="*/ 743 w 10051"/>
                <a:gd name="connsiteY3" fmla="*/ 3871 h 10000"/>
                <a:gd name="connsiteX4" fmla="*/ 743 w 10051"/>
                <a:gd name="connsiteY4" fmla="*/ 0 h 10000"/>
                <a:gd name="connsiteX5" fmla="*/ 8101 w 10051"/>
                <a:gd name="connsiteY5" fmla="*/ 0 h 10000"/>
                <a:gd name="connsiteX6" fmla="*/ 10051 w 10051"/>
                <a:gd name="connsiteY6" fmla="*/ 5000 h 10000"/>
                <a:gd name="connsiteX7" fmla="*/ 8101 w 10051"/>
                <a:gd name="connsiteY7" fmla="*/ 10000 h 10000"/>
                <a:gd name="connsiteX8" fmla="*/ 743 w 10051"/>
                <a:gd name="connsiteY8" fmla="*/ 10000 h 10000"/>
                <a:gd name="connsiteX0" fmla="*/ 743 w 10051"/>
                <a:gd name="connsiteY0" fmla="*/ 10000 h 10000"/>
                <a:gd name="connsiteX1" fmla="*/ 743 w 10051"/>
                <a:gd name="connsiteY1" fmla="*/ 5968 h 10000"/>
                <a:gd name="connsiteX2" fmla="*/ 0 w 10051"/>
                <a:gd name="connsiteY2" fmla="*/ 5064 h 10000"/>
                <a:gd name="connsiteX3" fmla="*/ 743 w 10051"/>
                <a:gd name="connsiteY3" fmla="*/ 3871 h 10000"/>
                <a:gd name="connsiteX4" fmla="*/ 743 w 10051"/>
                <a:gd name="connsiteY4" fmla="*/ 0 h 10000"/>
                <a:gd name="connsiteX5" fmla="*/ 8101 w 10051"/>
                <a:gd name="connsiteY5" fmla="*/ 0 h 10000"/>
                <a:gd name="connsiteX6" fmla="*/ 10051 w 10051"/>
                <a:gd name="connsiteY6" fmla="*/ 5000 h 10000"/>
                <a:gd name="connsiteX7" fmla="*/ 8101 w 10051"/>
                <a:gd name="connsiteY7" fmla="*/ 10000 h 10000"/>
                <a:gd name="connsiteX8" fmla="*/ 743 w 10051"/>
                <a:gd name="connsiteY8" fmla="*/ 10000 h 10000"/>
                <a:gd name="connsiteX0" fmla="*/ 743 w 10051"/>
                <a:gd name="connsiteY0" fmla="*/ 10000 h 10000"/>
                <a:gd name="connsiteX1" fmla="*/ 743 w 10051"/>
                <a:gd name="connsiteY1" fmla="*/ 5968 h 10000"/>
                <a:gd name="connsiteX2" fmla="*/ 0 w 10051"/>
                <a:gd name="connsiteY2" fmla="*/ 5064 h 10000"/>
                <a:gd name="connsiteX3" fmla="*/ 743 w 10051"/>
                <a:gd name="connsiteY3" fmla="*/ 3871 h 10000"/>
                <a:gd name="connsiteX4" fmla="*/ 743 w 10051"/>
                <a:gd name="connsiteY4" fmla="*/ 0 h 10000"/>
                <a:gd name="connsiteX5" fmla="*/ 8101 w 10051"/>
                <a:gd name="connsiteY5" fmla="*/ 0 h 10000"/>
                <a:gd name="connsiteX6" fmla="*/ 10051 w 10051"/>
                <a:gd name="connsiteY6" fmla="*/ 5000 h 10000"/>
                <a:gd name="connsiteX7" fmla="*/ 8101 w 10051"/>
                <a:gd name="connsiteY7" fmla="*/ 10000 h 10000"/>
                <a:gd name="connsiteX8" fmla="*/ 743 w 10051"/>
                <a:gd name="connsiteY8" fmla="*/ 10000 h 10000"/>
                <a:gd name="connsiteX0" fmla="*/ 743 w 10051"/>
                <a:gd name="connsiteY0" fmla="*/ 10000 h 10000"/>
                <a:gd name="connsiteX1" fmla="*/ 743 w 10051"/>
                <a:gd name="connsiteY1" fmla="*/ 5968 h 10000"/>
                <a:gd name="connsiteX2" fmla="*/ 0 w 10051"/>
                <a:gd name="connsiteY2" fmla="*/ 5064 h 10000"/>
                <a:gd name="connsiteX3" fmla="*/ 743 w 10051"/>
                <a:gd name="connsiteY3" fmla="*/ 3871 h 10000"/>
                <a:gd name="connsiteX4" fmla="*/ 743 w 10051"/>
                <a:gd name="connsiteY4" fmla="*/ 0 h 10000"/>
                <a:gd name="connsiteX5" fmla="*/ 8101 w 10051"/>
                <a:gd name="connsiteY5" fmla="*/ 0 h 10000"/>
                <a:gd name="connsiteX6" fmla="*/ 10051 w 10051"/>
                <a:gd name="connsiteY6" fmla="*/ 5000 h 10000"/>
                <a:gd name="connsiteX7" fmla="*/ 8101 w 10051"/>
                <a:gd name="connsiteY7" fmla="*/ 10000 h 10000"/>
                <a:gd name="connsiteX8" fmla="*/ 743 w 10051"/>
                <a:gd name="connsiteY8" fmla="*/ 10000 h 10000"/>
                <a:gd name="connsiteX0" fmla="*/ 743 w 10051"/>
                <a:gd name="connsiteY0" fmla="*/ 10000 h 10000"/>
                <a:gd name="connsiteX1" fmla="*/ 743 w 10051"/>
                <a:gd name="connsiteY1" fmla="*/ 5968 h 10000"/>
                <a:gd name="connsiteX2" fmla="*/ 0 w 10051"/>
                <a:gd name="connsiteY2" fmla="*/ 5064 h 10000"/>
                <a:gd name="connsiteX3" fmla="*/ 743 w 10051"/>
                <a:gd name="connsiteY3" fmla="*/ 3871 h 10000"/>
                <a:gd name="connsiteX4" fmla="*/ 743 w 10051"/>
                <a:gd name="connsiteY4" fmla="*/ 0 h 10000"/>
                <a:gd name="connsiteX5" fmla="*/ 8101 w 10051"/>
                <a:gd name="connsiteY5" fmla="*/ 0 h 10000"/>
                <a:gd name="connsiteX6" fmla="*/ 10051 w 10051"/>
                <a:gd name="connsiteY6" fmla="*/ 5000 h 10000"/>
                <a:gd name="connsiteX7" fmla="*/ 8101 w 10051"/>
                <a:gd name="connsiteY7" fmla="*/ 10000 h 10000"/>
                <a:gd name="connsiteX8" fmla="*/ 743 w 10051"/>
                <a:gd name="connsiteY8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51" h="10000">
                  <a:moveTo>
                    <a:pt x="743" y="10000"/>
                  </a:moveTo>
                  <a:lnTo>
                    <a:pt x="743" y="5968"/>
                  </a:lnTo>
                  <a:lnTo>
                    <a:pt x="0" y="5064"/>
                  </a:lnTo>
                  <a:lnTo>
                    <a:pt x="743" y="3871"/>
                  </a:lnTo>
                  <a:lnTo>
                    <a:pt x="743" y="0"/>
                  </a:lnTo>
                  <a:lnTo>
                    <a:pt x="8101" y="0"/>
                  </a:lnTo>
                  <a:cubicBezTo>
                    <a:pt x="9170" y="0"/>
                    <a:pt x="10051" y="2258"/>
                    <a:pt x="10051" y="5000"/>
                  </a:cubicBezTo>
                  <a:cubicBezTo>
                    <a:pt x="10051" y="7742"/>
                    <a:pt x="9170" y="10000"/>
                    <a:pt x="8101" y="10000"/>
                  </a:cubicBezTo>
                  <a:lnTo>
                    <a:pt x="743" y="1000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6"/>
            <p:cNvSpPr>
              <a:spLocks/>
            </p:cNvSpPr>
            <p:nvPr/>
          </p:nvSpPr>
          <p:spPr bwMode="auto">
            <a:xfrm>
              <a:off x="7052740" y="2306881"/>
              <a:ext cx="381905" cy="423965"/>
            </a:xfrm>
            <a:custGeom>
              <a:avLst/>
              <a:gdLst>
                <a:gd name="T0" fmla="*/ 58 w 75"/>
                <a:gd name="T1" fmla="*/ 32 h 83"/>
                <a:gd name="T2" fmla="*/ 55 w 75"/>
                <a:gd name="T3" fmla="*/ 35 h 83"/>
                <a:gd name="T4" fmla="*/ 33 w 75"/>
                <a:gd name="T5" fmla="*/ 12 h 83"/>
                <a:gd name="T6" fmla="*/ 21 w 75"/>
                <a:gd name="T7" fmla="*/ 5 h 83"/>
                <a:gd name="T8" fmla="*/ 9 w 75"/>
                <a:gd name="T9" fmla="*/ 9 h 83"/>
                <a:gd name="T10" fmla="*/ 5 w 75"/>
                <a:gd name="T11" fmla="*/ 21 h 83"/>
                <a:gd name="T12" fmla="*/ 10 w 75"/>
                <a:gd name="T13" fmla="*/ 33 h 83"/>
                <a:gd name="T14" fmla="*/ 49 w 75"/>
                <a:gd name="T15" fmla="*/ 75 h 83"/>
                <a:gd name="T16" fmla="*/ 56 w 75"/>
                <a:gd name="T17" fmla="*/ 78 h 83"/>
                <a:gd name="T18" fmla="*/ 64 w 75"/>
                <a:gd name="T19" fmla="*/ 76 h 83"/>
                <a:gd name="T20" fmla="*/ 70 w 75"/>
                <a:gd name="T21" fmla="*/ 65 h 83"/>
                <a:gd name="T22" fmla="*/ 67 w 75"/>
                <a:gd name="T23" fmla="*/ 57 h 83"/>
                <a:gd name="T24" fmla="*/ 32 w 75"/>
                <a:gd name="T25" fmla="*/ 20 h 83"/>
                <a:gd name="T26" fmla="*/ 28 w 75"/>
                <a:gd name="T27" fmla="*/ 18 h 83"/>
                <a:gd name="T28" fmla="*/ 21 w 75"/>
                <a:gd name="T29" fmla="*/ 21 h 83"/>
                <a:gd name="T30" fmla="*/ 18 w 75"/>
                <a:gd name="T31" fmla="*/ 28 h 83"/>
                <a:gd name="T32" fmla="*/ 19 w 75"/>
                <a:gd name="T33" fmla="*/ 31 h 83"/>
                <a:gd name="T34" fmla="*/ 55 w 75"/>
                <a:gd name="T35" fmla="*/ 69 h 83"/>
                <a:gd name="T36" fmla="*/ 52 w 75"/>
                <a:gd name="T37" fmla="*/ 72 h 83"/>
                <a:gd name="T38" fmla="*/ 17 w 75"/>
                <a:gd name="T39" fmla="*/ 34 h 83"/>
                <a:gd name="T40" fmla="*/ 14 w 75"/>
                <a:gd name="T41" fmla="*/ 28 h 83"/>
                <a:gd name="T42" fmla="*/ 18 w 75"/>
                <a:gd name="T43" fmla="*/ 18 h 83"/>
                <a:gd name="T44" fmla="*/ 28 w 75"/>
                <a:gd name="T45" fmla="*/ 14 h 83"/>
                <a:gd name="T46" fmla="*/ 34 w 75"/>
                <a:gd name="T47" fmla="*/ 17 h 83"/>
                <a:gd name="T48" fmla="*/ 70 w 75"/>
                <a:gd name="T49" fmla="*/ 55 h 83"/>
                <a:gd name="T50" fmla="*/ 74 w 75"/>
                <a:gd name="T51" fmla="*/ 66 h 83"/>
                <a:gd name="T52" fmla="*/ 67 w 75"/>
                <a:gd name="T53" fmla="*/ 79 h 83"/>
                <a:gd name="T54" fmla="*/ 57 w 75"/>
                <a:gd name="T55" fmla="*/ 83 h 83"/>
                <a:gd name="T56" fmla="*/ 46 w 75"/>
                <a:gd name="T57" fmla="*/ 77 h 83"/>
                <a:gd name="T58" fmla="*/ 7 w 75"/>
                <a:gd name="T59" fmla="*/ 36 h 83"/>
                <a:gd name="T60" fmla="*/ 0 w 75"/>
                <a:gd name="T61" fmla="*/ 20 h 83"/>
                <a:gd name="T62" fmla="*/ 6 w 75"/>
                <a:gd name="T63" fmla="*/ 6 h 83"/>
                <a:gd name="T64" fmla="*/ 20 w 75"/>
                <a:gd name="T65" fmla="*/ 1 h 83"/>
                <a:gd name="T66" fmla="*/ 36 w 75"/>
                <a:gd name="T67" fmla="*/ 9 h 83"/>
                <a:gd name="T68" fmla="*/ 58 w 75"/>
                <a:gd name="T69" fmla="*/ 3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5" h="83">
                  <a:moveTo>
                    <a:pt x="58" y="32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0" y="8"/>
                    <a:pt x="26" y="6"/>
                    <a:pt x="21" y="5"/>
                  </a:cubicBezTo>
                  <a:cubicBezTo>
                    <a:pt x="16" y="5"/>
                    <a:pt x="12" y="6"/>
                    <a:pt x="9" y="9"/>
                  </a:cubicBezTo>
                  <a:cubicBezTo>
                    <a:pt x="6" y="12"/>
                    <a:pt x="5" y="16"/>
                    <a:pt x="5" y="21"/>
                  </a:cubicBezTo>
                  <a:cubicBezTo>
                    <a:pt x="5" y="26"/>
                    <a:pt x="7" y="30"/>
                    <a:pt x="10" y="33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51" y="77"/>
                    <a:pt x="53" y="78"/>
                    <a:pt x="56" y="78"/>
                  </a:cubicBezTo>
                  <a:cubicBezTo>
                    <a:pt x="59" y="79"/>
                    <a:pt x="62" y="78"/>
                    <a:pt x="64" y="76"/>
                  </a:cubicBezTo>
                  <a:cubicBezTo>
                    <a:pt x="66" y="74"/>
                    <a:pt x="70" y="68"/>
                    <a:pt x="70" y="65"/>
                  </a:cubicBezTo>
                  <a:cubicBezTo>
                    <a:pt x="70" y="62"/>
                    <a:pt x="69" y="60"/>
                    <a:pt x="67" y="5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1" y="19"/>
                    <a:pt x="30" y="18"/>
                    <a:pt x="28" y="18"/>
                  </a:cubicBezTo>
                  <a:cubicBezTo>
                    <a:pt x="27" y="18"/>
                    <a:pt x="22" y="20"/>
                    <a:pt x="21" y="21"/>
                  </a:cubicBezTo>
                  <a:cubicBezTo>
                    <a:pt x="20" y="22"/>
                    <a:pt x="18" y="27"/>
                    <a:pt x="18" y="28"/>
                  </a:cubicBezTo>
                  <a:cubicBezTo>
                    <a:pt x="18" y="29"/>
                    <a:pt x="19" y="30"/>
                    <a:pt x="19" y="31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5" y="32"/>
                    <a:pt x="14" y="30"/>
                    <a:pt x="14" y="28"/>
                  </a:cubicBezTo>
                  <a:cubicBezTo>
                    <a:pt x="14" y="25"/>
                    <a:pt x="17" y="19"/>
                    <a:pt x="18" y="18"/>
                  </a:cubicBezTo>
                  <a:cubicBezTo>
                    <a:pt x="20" y="16"/>
                    <a:pt x="26" y="14"/>
                    <a:pt x="28" y="14"/>
                  </a:cubicBezTo>
                  <a:cubicBezTo>
                    <a:pt x="31" y="14"/>
                    <a:pt x="33" y="15"/>
                    <a:pt x="34" y="17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3" y="58"/>
                    <a:pt x="74" y="62"/>
                    <a:pt x="74" y="66"/>
                  </a:cubicBezTo>
                  <a:cubicBezTo>
                    <a:pt x="75" y="70"/>
                    <a:pt x="70" y="77"/>
                    <a:pt x="67" y="79"/>
                  </a:cubicBezTo>
                  <a:cubicBezTo>
                    <a:pt x="64" y="82"/>
                    <a:pt x="61" y="83"/>
                    <a:pt x="57" y="83"/>
                  </a:cubicBezTo>
                  <a:cubicBezTo>
                    <a:pt x="52" y="82"/>
                    <a:pt x="49" y="80"/>
                    <a:pt x="46" y="77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3" y="31"/>
                    <a:pt x="0" y="26"/>
                    <a:pt x="0" y="20"/>
                  </a:cubicBezTo>
                  <a:cubicBezTo>
                    <a:pt x="0" y="14"/>
                    <a:pt x="2" y="10"/>
                    <a:pt x="6" y="6"/>
                  </a:cubicBezTo>
                  <a:cubicBezTo>
                    <a:pt x="10" y="2"/>
                    <a:pt x="15" y="0"/>
                    <a:pt x="20" y="1"/>
                  </a:cubicBezTo>
                  <a:cubicBezTo>
                    <a:pt x="26" y="1"/>
                    <a:pt x="31" y="4"/>
                    <a:pt x="36" y="9"/>
                  </a:cubicBezTo>
                  <a:lnTo>
                    <a:pt x="58" y="32"/>
                  </a:ln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7636689" y="2256527"/>
              <a:ext cx="1141180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612893" y="3914998"/>
            <a:ext cx="2158642" cy="812072"/>
            <a:chOff x="6612893" y="3914998"/>
            <a:chExt cx="2158642" cy="812072"/>
          </a:xfrm>
        </p:grpSpPr>
        <p:sp>
          <p:nvSpPr>
            <p:cNvPr id="48" name="Freeform 6"/>
            <p:cNvSpPr>
              <a:spLocks/>
            </p:cNvSpPr>
            <p:nvPr/>
          </p:nvSpPr>
          <p:spPr bwMode="auto">
            <a:xfrm>
              <a:off x="6612893" y="3914998"/>
              <a:ext cx="2084344" cy="812072"/>
            </a:xfrm>
            <a:custGeom>
              <a:avLst/>
              <a:gdLst>
                <a:gd name="T0" fmla="*/ 11 w 159"/>
                <a:gd name="T1" fmla="*/ 62 h 62"/>
                <a:gd name="T2" fmla="*/ 11 w 159"/>
                <a:gd name="T3" fmla="*/ 38 h 62"/>
                <a:gd name="T4" fmla="*/ 6 w 159"/>
                <a:gd name="T5" fmla="*/ 34 h 62"/>
                <a:gd name="T6" fmla="*/ 0 w 159"/>
                <a:gd name="T7" fmla="*/ 31 h 62"/>
                <a:gd name="T8" fmla="*/ 6 w 159"/>
                <a:gd name="T9" fmla="*/ 28 h 62"/>
                <a:gd name="T10" fmla="*/ 11 w 159"/>
                <a:gd name="T11" fmla="*/ 24 h 62"/>
                <a:gd name="T12" fmla="*/ 11 w 159"/>
                <a:gd name="T13" fmla="*/ 0 h 62"/>
                <a:gd name="T14" fmla="*/ 128 w 159"/>
                <a:gd name="T15" fmla="*/ 0 h 62"/>
                <a:gd name="T16" fmla="*/ 159 w 159"/>
                <a:gd name="T17" fmla="*/ 31 h 62"/>
                <a:gd name="T18" fmla="*/ 128 w 159"/>
                <a:gd name="T19" fmla="*/ 62 h 62"/>
                <a:gd name="T20" fmla="*/ 11 w 159"/>
                <a:gd name="T21" fmla="*/ 62 h 62"/>
                <a:gd name="connsiteX0" fmla="*/ 730 w 10038"/>
                <a:gd name="connsiteY0" fmla="*/ 10000 h 10000"/>
                <a:gd name="connsiteX1" fmla="*/ 730 w 10038"/>
                <a:gd name="connsiteY1" fmla="*/ 6129 h 10000"/>
                <a:gd name="connsiteX2" fmla="*/ 415 w 10038"/>
                <a:gd name="connsiteY2" fmla="*/ 5484 h 10000"/>
                <a:gd name="connsiteX3" fmla="*/ 0 w 10038"/>
                <a:gd name="connsiteY3" fmla="*/ 5000 h 10000"/>
                <a:gd name="connsiteX4" fmla="*/ 415 w 10038"/>
                <a:gd name="connsiteY4" fmla="*/ 4516 h 10000"/>
                <a:gd name="connsiteX5" fmla="*/ 730 w 10038"/>
                <a:gd name="connsiteY5" fmla="*/ 3871 h 10000"/>
                <a:gd name="connsiteX6" fmla="*/ 730 w 10038"/>
                <a:gd name="connsiteY6" fmla="*/ 0 h 10000"/>
                <a:gd name="connsiteX7" fmla="*/ 8088 w 10038"/>
                <a:gd name="connsiteY7" fmla="*/ 0 h 10000"/>
                <a:gd name="connsiteX8" fmla="*/ 10038 w 10038"/>
                <a:gd name="connsiteY8" fmla="*/ 5000 h 10000"/>
                <a:gd name="connsiteX9" fmla="*/ 8088 w 10038"/>
                <a:gd name="connsiteY9" fmla="*/ 10000 h 10000"/>
                <a:gd name="connsiteX10" fmla="*/ 730 w 10038"/>
                <a:gd name="connsiteY10" fmla="*/ 10000 h 10000"/>
                <a:gd name="connsiteX0" fmla="*/ 735 w 10043"/>
                <a:gd name="connsiteY0" fmla="*/ 10000 h 10000"/>
                <a:gd name="connsiteX1" fmla="*/ 735 w 10043"/>
                <a:gd name="connsiteY1" fmla="*/ 6129 h 10000"/>
                <a:gd name="connsiteX2" fmla="*/ 420 w 10043"/>
                <a:gd name="connsiteY2" fmla="*/ 5484 h 10000"/>
                <a:gd name="connsiteX3" fmla="*/ 5 w 10043"/>
                <a:gd name="connsiteY3" fmla="*/ 5000 h 10000"/>
                <a:gd name="connsiteX4" fmla="*/ 735 w 10043"/>
                <a:gd name="connsiteY4" fmla="*/ 3871 h 10000"/>
                <a:gd name="connsiteX5" fmla="*/ 735 w 10043"/>
                <a:gd name="connsiteY5" fmla="*/ 0 h 10000"/>
                <a:gd name="connsiteX6" fmla="*/ 8093 w 10043"/>
                <a:gd name="connsiteY6" fmla="*/ 0 h 10000"/>
                <a:gd name="connsiteX7" fmla="*/ 10043 w 10043"/>
                <a:gd name="connsiteY7" fmla="*/ 5000 h 10000"/>
                <a:gd name="connsiteX8" fmla="*/ 8093 w 10043"/>
                <a:gd name="connsiteY8" fmla="*/ 10000 h 10000"/>
                <a:gd name="connsiteX9" fmla="*/ 735 w 10043"/>
                <a:gd name="connsiteY9" fmla="*/ 10000 h 10000"/>
                <a:gd name="connsiteX0" fmla="*/ 730 w 10038"/>
                <a:gd name="connsiteY0" fmla="*/ 10000 h 10000"/>
                <a:gd name="connsiteX1" fmla="*/ 730 w 10038"/>
                <a:gd name="connsiteY1" fmla="*/ 6129 h 10000"/>
                <a:gd name="connsiteX2" fmla="*/ 0 w 10038"/>
                <a:gd name="connsiteY2" fmla="*/ 5000 h 10000"/>
                <a:gd name="connsiteX3" fmla="*/ 730 w 10038"/>
                <a:gd name="connsiteY3" fmla="*/ 3871 h 10000"/>
                <a:gd name="connsiteX4" fmla="*/ 730 w 10038"/>
                <a:gd name="connsiteY4" fmla="*/ 0 h 10000"/>
                <a:gd name="connsiteX5" fmla="*/ 8088 w 10038"/>
                <a:gd name="connsiteY5" fmla="*/ 0 h 10000"/>
                <a:gd name="connsiteX6" fmla="*/ 10038 w 10038"/>
                <a:gd name="connsiteY6" fmla="*/ 5000 h 10000"/>
                <a:gd name="connsiteX7" fmla="*/ 8088 w 10038"/>
                <a:gd name="connsiteY7" fmla="*/ 10000 h 10000"/>
                <a:gd name="connsiteX8" fmla="*/ 730 w 10038"/>
                <a:gd name="connsiteY8" fmla="*/ 10000 h 10000"/>
                <a:gd name="connsiteX0" fmla="*/ 730 w 10038"/>
                <a:gd name="connsiteY0" fmla="*/ 10000 h 10000"/>
                <a:gd name="connsiteX1" fmla="*/ 730 w 10038"/>
                <a:gd name="connsiteY1" fmla="*/ 6129 h 10000"/>
                <a:gd name="connsiteX2" fmla="*/ 0 w 10038"/>
                <a:gd name="connsiteY2" fmla="*/ 5000 h 10000"/>
                <a:gd name="connsiteX3" fmla="*/ 730 w 10038"/>
                <a:gd name="connsiteY3" fmla="*/ 3871 h 10000"/>
                <a:gd name="connsiteX4" fmla="*/ 730 w 10038"/>
                <a:gd name="connsiteY4" fmla="*/ 0 h 10000"/>
                <a:gd name="connsiteX5" fmla="*/ 8088 w 10038"/>
                <a:gd name="connsiteY5" fmla="*/ 0 h 10000"/>
                <a:gd name="connsiteX6" fmla="*/ 10038 w 10038"/>
                <a:gd name="connsiteY6" fmla="*/ 5000 h 10000"/>
                <a:gd name="connsiteX7" fmla="*/ 8088 w 10038"/>
                <a:gd name="connsiteY7" fmla="*/ 10000 h 10000"/>
                <a:gd name="connsiteX8" fmla="*/ 730 w 10038"/>
                <a:gd name="connsiteY8" fmla="*/ 10000 h 10000"/>
                <a:gd name="connsiteX0" fmla="*/ 730 w 10038"/>
                <a:gd name="connsiteY0" fmla="*/ 10000 h 10000"/>
                <a:gd name="connsiteX1" fmla="*/ 730 w 10038"/>
                <a:gd name="connsiteY1" fmla="*/ 6129 h 10000"/>
                <a:gd name="connsiteX2" fmla="*/ 0 w 10038"/>
                <a:gd name="connsiteY2" fmla="*/ 5000 h 10000"/>
                <a:gd name="connsiteX3" fmla="*/ 730 w 10038"/>
                <a:gd name="connsiteY3" fmla="*/ 3871 h 10000"/>
                <a:gd name="connsiteX4" fmla="*/ 730 w 10038"/>
                <a:gd name="connsiteY4" fmla="*/ 0 h 10000"/>
                <a:gd name="connsiteX5" fmla="*/ 8088 w 10038"/>
                <a:gd name="connsiteY5" fmla="*/ 0 h 10000"/>
                <a:gd name="connsiteX6" fmla="*/ 10038 w 10038"/>
                <a:gd name="connsiteY6" fmla="*/ 5000 h 10000"/>
                <a:gd name="connsiteX7" fmla="*/ 8088 w 10038"/>
                <a:gd name="connsiteY7" fmla="*/ 10000 h 10000"/>
                <a:gd name="connsiteX8" fmla="*/ 730 w 10038"/>
                <a:gd name="connsiteY8" fmla="*/ 10000 h 10000"/>
                <a:gd name="connsiteX0" fmla="*/ 730 w 10038"/>
                <a:gd name="connsiteY0" fmla="*/ 10000 h 10000"/>
                <a:gd name="connsiteX1" fmla="*/ 730 w 10038"/>
                <a:gd name="connsiteY1" fmla="*/ 6129 h 10000"/>
                <a:gd name="connsiteX2" fmla="*/ 0 w 10038"/>
                <a:gd name="connsiteY2" fmla="*/ 5000 h 10000"/>
                <a:gd name="connsiteX3" fmla="*/ 730 w 10038"/>
                <a:gd name="connsiteY3" fmla="*/ 3871 h 10000"/>
                <a:gd name="connsiteX4" fmla="*/ 730 w 10038"/>
                <a:gd name="connsiteY4" fmla="*/ 0 h 10000"/>
                <a:gd name="connsiteX5" fmla="*/ 8088 w 10038"/>
                <a:gd name="connsiteY5" fmla="*/ 0 h 10000"/>
                <a:gd name="connsiteX6" fmla="*/ 10038 w 10038"/>
                <a:gd name="connsiteY6" fmla="*/ 5000 h 10000"/>
                <a:gd name="connsiteX7" fmla="*/ 8088 w 10038"/>
                <a:gd name="connsiteY7" fmla="*/ 10000 h 10000"/>
                <a:gd name="connsiteX8" fmla="*/ 730 w 10038"/>
                <a:gd name="connsiteY8" fmla="*/ 10000 h 10000"/>
                <a:gd name="connsiteX0" fmla="*/ 730 w 10038"/>
                <a:gd name="connsiteY0" fmla="*/ 10000 h 10000"/>
                <a:gd name="connsiteX1" fmla="*/ 730 w 10038"/>
                <a:gd name="connsiteY1" fmla="*/ 6129 h 10000"/>
                <a:gd name="connsiteX2" fmla="*/ 0 w 10038"/>
                <a:gd name="connsiteY2" fmla="*/ 5000 h 10000"/>
                <a:gd name="connsiteX3" fmla="*/ 730 w 10038"/>
                <a:gd name="connsiteY3" fmla="*/ 3871 h 10000"/>
                <a:gd name="connsiteX4" fmla="*/ 730 w 10038"/>
                <a:gd name="connsiteY4" fmla="*/ 0 h 10000"/>
                <a:gd name="connsiteX5" fmla="*/ 8088 w 10038"/>
                <a:gd name="connsiteY5" fmla="*/ 0 h 10000"/>
                <a:gd name="connsiteX6" fmla="*/ 10038 w 10038"/>
                <a:gd name="connsiteY6" fmla="*/ 5000 h 10000"/>
                <a:gd name="connsiteX7" fmla="*/ 8088 w 10038"/>
                <a:gd name="connsiteY7" fmla="*/ 10000 h 10000"/>
                <a:gd name="connsiteX8" fmla="*/ 730 w 10038"/>
                <a:gd name="connsiteY8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38" h="10000">
                  <a:moveTo>
                    <a:pt x="730" y="10000"/>
                  </a:moveTo>
                  <a:lnTo>
                    <a:pt x="730" y="6129"/>
                  </a:lnTo>
                  <a:lnTo>
                    <a:pt x="0" y="5000"/>
                  </a:lnTo>
                  <a:lnTo>
                    <a:pt x="730" y="3871"/>
                  </a:lnTo>
                  <a:lnTo>
                    <a:pt x="730" y="0"/>
                  </a:lnTo>
                  <a:lnTo>
                    <a:pt x="8088" y="0"/>
                  </a:lnTo>
                  <a:cubicBezTo>
                    <a:pt x="9157" y="0"/>
                    <a:pt x="10038" y="2258"/>
                    <a:pt x="10038" y="5000"/>
                  </a:cubicBezTo>
                  <a:cubicBezTo>
                    <a:pt x="10038" y="7742"/>
                    <a:pt x="9157" y="10000"/>
                    <a:pt x="8088" y="10000"/>
                  </a:cubicBezTo>
                  <a:lnTo>
                    <a:pt x="730" y="1000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7066408" y="4091391"/>
              <a:ext cx="455947" cy="474257"/>
              <a:chOff x="8078679" y="5453064"/>
              <a:chExt cx="395288" cy="411162"/>
            </a:xfrm>
            <a:solidFill>
              <a:schemeClr val="bg1">
                <a:alpha val="80000"/>
              </a:schemeClr>
            </a:solidFill>
          </p:grpSpPr>
          <p:sp>
            <p:nvSpPr>
              <p:cNvPr id="51" name="Freeform 107"/>
              <p:cNvSpPr>
                <a:spLocks noEditPoints="1"/>
              </p:cNvSpPr>
              <p:nvPr/>
            </p:nvSpPr>
            <p:spPr bwMode="auto">
              <a:xfrm>
                <a:off x="8078679" y="5473701"/>
                <a:ext cx="125413" cy="390525"/>
              </a:xfrm>
              <a:custGeom>
                <a:avLst/>
                <a:gdLst>
                  <a:gd name="T0" fmla="*/ 22 w 26"/>
                  <a:gd name="T1" fmla="*/ 0 h 81"/>
                  <a:gd name="T2" fmla="*/ 4 w 26"/>
                  <a:gd name="T3" fmla="*/ 0 h 81"/>
                  <a:gd name="T4" fmla="*/ 0 w 26"/>
                  <a:gd name="T5" fmla="*/ 1 h 81"/>
                  <a:gd name="T6" fmla="*/ 0 w 26"/>
                  <a:gd name="T7" fmla="*/ 80 h 81"/>
                  <a:gd name="T8" fmla="*/ 4 w 26"/>
                  <a:gd name="T9" fmla="*/ 81 h 81"/>
                  <a:gd name="T10" fmla="*/ 22 w 26"/>
                  <a:gd name="T11" fmla="*/ 81 h 81"/>
                  <a:gd name="T12" fmla="*/ 26 w 26"/>
                  <a:gd name="T13" fmla="*/ 80 h 81"/>
                  <a:gd name="T14" fmla="*/ 26 w 26"/>
                  <a:gd name="T15" fmla="*/ 1 h 81"/>
                  <a:gd name="T16" fmla="*/ 22 w 26"/>
                  <a:gd name="T17" fmla="*/ 0 h 81"/>
                  <a:gd name="T18" fmla="*/ 24 w 26"/>
                  <a:gd name="T19" fmla="*/ 71 h 81"/>
                  <a:gd name="T20" fmla="*/ 23 w 26"/>
                  <a:gd name="T21" fmla="*/ 72 h 81"/>
                  <a:gd name="T22" fmla="*/ 3 w 26"/>
                  <a:gd name="T23" fmla="*/ 72 h 81"/>
                  <a:gd name="T24" fmla="*/ 3 w 26"/>
                  <a:gd name="T25" fmla="*/ 71 h 81"/>
                  <a:gd name="T26" fmla="*/ 3 w 26"/>
                  <a:gd name="T27" fmla="*/ 69 h 81"/>
                  <a:gd name="T28" fmla="*/ 3 w 26"/>
                  <a:gd name="T29" fmla="*/ 69 h 81"/>
                  <a:gd name="T30" fmla="*/ 23 w 26"/>
                  <a:gd name="T31" fmla="*/ 69 h 81"/>
                  <a:gd name="T32" fmla="*/ 24 w 26"/>
                  <a:gd name="T33" fmla="*/ 69 h 81"/>
                  <a:gd name="T34" fmla="*/ 24 w 26"/>
                  <a:gd name="T35" fmla="*/ 71 h 81"/>
                  <a:gd name="T36" fmla="*/ 24 w 26"/>
                  <a:gd name="T37" fmla="*/ 23 h 81"/>
                  <a:gd name="T38" fmla="*/ 23 w 26"/>
                  <a:gd name="T39" fmla="*/ 24 h 81"/>
                  <a:gd name="T40" fmla="*/ 3 w 26"/>
                  <a:gd name="T41" fmla="*/ 24 h 81"/>
                  <a:gd name="T42" fmla="*/ 3 w 26"/>
                  <a:gd name="T43" fmla="*/ 23 h 81"/>
                  <a:gd name="T44" fmla="*/ 3 w 26"/>
                  <a:gd name="T45" fmla="*/ 21 h 81"/>
                  <a:gd name="T46" fmla="*/ 3 w 26"/>
                  <a:gd name="T47" fmla="*/ 21 h 81"/>
                  <a:gd name="T48" fmla="*/ 23 w 26"/>
                  <a:gd name="T49" fmla="*/ 21 h 81"/>
                  <a:gd name="T50" fmla="*/ 24 w 26"/>
                  <a:gd name="T51" fmla="*/ 21 h 81"/>
                  <a:gd name="T52" fmla="*/ 24 w 26"/>
                  <a:gd name="T53" fmla="*/ 23 h 81"/>
                  <a:gd name="T54" fmla="*/ 24 w 26"/>
                  <a:gd name="T55" fmla="*/ 14 h 81"/>
                  <a:gd name="T56" fmla="*/ 23 w 26"/>
                  <a:gd name="T57" fmla="*/ 14 h 81"/>
                  <a:gd name="T58" fmla="*/ 3 w 26"/>
                  <a:gd name="T59" fmla="*/ 14 h 81"/>
                  <a:gd name="T60" fmla="*/ 3 w 26"/>
                  <a:gd name="T61" fmla="*/ 14 h 81"/>
                  <a:gd name="T62" fmla="*/ 3 w 26"/>
                  <a:gd name="T63" fmla="*/ 12 h 81"/>
                  <a:gd name="T64" fmla="*/ 3 w 26"/>
                  <a:gd name="T65" fmla="*/ 11 h 81"/>
                  <a:gd name="T66" fmla="*/ 23 w 26"/>
                  <a:gd name="T67" fmla="*/ 11 h 81"/>
                  <a:gd name="T68" fmla="*/ 24 w 26"/>
                  <a:gd name="T69" fmla="*/ 12 h 81"/>
                  <a:gd name="T70" fmla="*/ 24 w 26"/>
                  <a:gd name="T71" fmla="*/ 1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" h="81">
                    <a:moveTo>
                      <a:pt x="2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1"/>
                      <a:pt x="1" y="81"/>
                      <a:pt x="4" y="81"/>
                    </a:cubicBezTo>
                    <a:cubicBezTo>
                      <a:pt x="22" y="81"/>
                      <a:pt x="22" y="81"/>
                      <a:pt x="22" y="81"/>
                    </a:cubicBezTo>
                    <a:cubicBezTo>
                      <a:pt x="24" y="81"/>
                      <a:pt x="26" y="81"/>
                      <a:pt x="26" y="80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4" y="0"/>
                      <a:pt x="22" y="0"/>
                    </a:cubicBezTo>
                    <a:close/>
                    <a:moveTo>
                      <a:pt x="24" y="71"/>
                    </a:moveTo>
                    <a:cubicBezTo>
                      <a:pt x="23" y="72"/>
                      <a:pt x="23" y="72"/>
                      <a:pt x="2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1"/>
                      <a:pt x="3" y="71"/>
                      <a:pt x="3" y="71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24" y="69"/>
                      <a:pt x="24" y="69"/>
                      <a:pt x="24" y="69"/>
                    </a:cubicBezTo>
                    <a:lnTo>
                      <a:pt x="24" y="71"/>
                    </a:lnTo>
                    <a:close/>
                    <a:moveTo>
                      <a:pt x="24" y="23"/>
                    </a:moveTo>
                    <a:cubicBezTo>
                      <a:pt x="23" y="24"/>
                      <a:pt x="23" y="24"/>
                      <a:pt x="2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4" y="21"/>
                      <a:pt x="24" y="21"/>
                      <a:pt x="24" y="21"/>
                    </a:cubicBezTo>
                    <a:lnTo>
                      <a:pt x="24" y="23"/>
                    </a:lnTo>
                    <a:close/>
                    <a:moveTo>
                      <a:pt x="24" y="14"/>
                    </a:moveTo>
                    <a:cubicBezTo>
                      <a:pt x="23" y="14"/>
                      <a:pt x="23" y="14"/>
                      <a:pt x="2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4" y="12"/>
                      <a:pt x="24" y="12"/>
                      <a:pt x="24" y="12"/>
                    </a:cubicBezTo>
                    <a:lnTo>
                      <a:pt x="2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08"/>
              <p:cNvSpPr>
                <a:spLocks noEditPoints="1"/>
              </p:cNvSpPr>
              <p:nvPr/>
            </p:nvSpPr>
            <p:spPr bwMode="auto">
              <a:xfrm>
                <a:off x="8208854" y="5453064"/>
                <a:ext cx="265113" cy="406400"/>
              </a:xfrm>
              <a:custGeom>
                <a:avLst/>
                <a:gdLst>
                  <a:gd name="T0" fmla="*/ 55 w 55"/>
                  <a:gd name="T1" fmla="*/ 74 h 84"/>
                  <a:gd name="T2" fmla="*/ 25 w 55"/>
                  <a:gd name="T3" fmla="*/ 1 h 84"/>
                  <a:gd name="T4" fmla="*/ 20 w 55"/>
                  <a:gd name="T5" fmla="*/ 1 h 84"/>
                  <a:gd name="T6" fmla="*/ 3 w 55"/>
                  <a:gd name="T7" fmla="*/ 8 h 84"/>
                  <a:gd name="T8" fmla="*/ 0 w 55"/>
                  <a:gd name="T9" fmla="*/ 11 h 84"/>
                  <a:gd name="T10" fmla="*/ 30 w 55"/>
                  <a:gd name="T11" fmla="*/ 84 h 84"/>
                  <a:gd name="T12" fmla="*/ 34 w 55"/>
                  <a:gd name="T13" fmla="*/ 83 h 84"/>
                  <a:gd name="T14" fmla="*/ 51 w 55"/>
                  <a:gd name="T15" fmla="*/ 76 h 84"/>
                  <a:gd name="T16" fmla="*/ 55 w 55"/>
                  <a:gd name="T17" fmla="*/ 74 h 84"/>
                  <a:gd name="T18" fmla="*/ 8 w 55"/>
                  <a:gd name="T19" fmla="*/ 21 h 84"/>
                  <a:gd name="T20" fmla="*/ 7 w 55"/>
                  <a:gd name="T21" fmla="*/ 19 h 84"/>
                  <a:gd name="T22" fmla="*/ 7 w 55"/>
                  <a:gd name="T23" fmla="*/ 19 h 84"/>
                  <a:gd name="T24" fmla="*/ 26 w 55"/>
                  <a:gd name="T25" fmla="*/ 11 h 84"/>
                  <a:gd name="T26" fmla="*/ 26 w 55"/>
                  <a:gd name="T27" fmla="*/ 11 h 84"/>
                  <a:gd name="T28" fmla="*/ 27 w 55"/>
                  <a:gd name="T29" fmla="*/ 13 h 84"/>
                  <a:gd name="T30" fmla="*/ 27 w 55"/>
                  <a:gd name="T31" fmla="*/ 14 h 84"/>
                  <a:gd name="T32" fmla="*/ 9 w 55"/>
                  <a:gd name="T33" fmla="*/ 22 h 84"/>
                  <a:gd name="T34" fmla="*/ 8 w 55"/>
                  <a:gd name="T35" fmla="*/ 21 h 84"/>
                  <a:gd name="T36" fmla="*/ 12 w 55"/>
                  <a:gd name="T37" fmla="*/ 30 h 84"/>
                  <a:gd name="T38" fmla="*/ 11 w 55"/>
                  <a:gd name="T39" fmla="*/ 28 h 84"/>
                  <a:gd name="T40" fmla="*/ 11 w 55"/>
                  <a:gd name="T41" fmla="*/ 28 h 84"/>
                  <a:gd name="T42" fmla="*/ 29 w 55"/>
                  <a:gd name="T43" fmla="*/ 20 h 84"/>
                  <a:gd name="T44" fmla="*/ 30 w 55"/>
                  <a:gd name="T45" fmla="*/ 20 h 84"/>
                  <a:gd name="T46" fmla="*/ 31 w 55"/>
                  <a:gd name="T47" fmla="*/ 22 h 84"/>
                  <a:gd name="T48" fmla="*/ 31 w 55"/>
                  <a:gd name="T49" fmla="*/ 23 h 84"/>
                  <a:gd name="T50" fmla="*/ 12 w 55"/>
                  <a:gd name="T51" fmla="*/ 30 h 84"/>
                  <a:gd name="T52" fmla="*/ 49 w 55"/>
                  <a:gd name="T53" fmla="*/ 67 h 84"/>
                  <a:gd name="T54" fmla="*/ 31 w 55"/>
                  <a:gd name="T55" fmla="*/ 75 h 84"/>
                  <a:gd name="T56" fmla="*/ 30 w 55"/>
                  <a:gd name="T57" fmla="*/ 75 h 84"/>
                  <a:gd name="T58" fmla="*/ 29 w 55"/>
                  <a:gd name="T59" fmla="*/ 72 h 84"/>
                  <a:gd name="T60" fmla="*/ 30 w 55"/>
                  <a:gd name="T61" fmla="*/ 72 h 84"/>
                  <a:gd name="T62" fmla="*/ 48 w 55"/>
                  <a:gd name="T63" fmla="*/ 64 h 84"/>
                  <a:gd name="T64" fmla="*/ 48 w 55"/>
                  <a:gd name="T65" fmla="*/ 65 h 84"/>
                  <a:gd name="T66" fmla="*/ 49 w 55"/>
                  <a:gd name="T67" fmla="*/ 6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5" h="84">
                    <a:moveTo>
                      <a:pt x="55" y="74"/>
                    </a:moveTo>
                    <a:cubicBezTo>
                      <a:pt x="25" y="1"/>
                      <a:pt x="25" y="1"/>
                      <a:pt x="25" y="1"/>
                    </a:cubicBezTo>
                    <a:cubicBezTo>
                      <a:pt x="24" y="0"/>
                      <a:pt x="22" y="0"/>
                      <a:pt x="20" y="1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0" y="84"/>
                      <a:pt x="32" y="84"/>
                      <a:pt x="34" y="83"/>
                    </a:cubicBezTo>
                    <a:cubicBezTo>
                      <a:pt x="51" y="76"/>
                      <a:pt x="51" y="76"/>
                      <a:pt x="51" y="76"/>
                    </a:cubicBezTo>
                    <a:cubicBezTo>
                      <a:pt x="53" y="75"/>
                      <a:pt x="55" y="74"/>
                      <a:pt x="55" y="74"/>
                    </a:cubicBezTo>
                    <a:close/>
                    <a:moveTo>
                      <a:pt x="8" y="21"/>
                    </a:move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9" y="22"/>
                      <a:pt x="9" y="22"/>
                      <a:pt x="9" y="22"/>
                    </a:cubicBezTo>
                    <a:lnTo>
                      <a:pt x="8" y="21"/>
                    </a:lnTo>
                    <a:close/>
                    <a:moveTo>
                      <a:pt x="12" y="30"/>
                    </a:move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12" y="30"/>
                      <a:pt x="12" y="30"/>
                      <a:pt x="12" y="30"/>
                    </a:cubicBezTo>
                    <a:close/>
                    <a:moveTo>
                      <a:pt x="49" y="67"/>
                    </a:moveTo>
                    <a:cubicBezTo>
                      <a:pt x="31" y="75"/>
                      <a:pt x="31" y="75"/>
                      <a:pt x="31" y="75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49" y="67"/>
                      <a:pt x="49" y="67"/>
                      <a:pt x="49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0" name="矩形 49"/>
            <p:cNvSpPr/>
            <p:nvPr/>
          </p:nvSpPr>
          <p:spPr>
            <a:xfrm>
              <a:off x="7630355" y="4067712"/>
              <a:ext cx="1141180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484967" y="3021910"/>
            <a:ext cx="2089535" cy="812072"/>
            <a:chOff x="3484967" y="3021910"/>
            <a:chExt cx="2089535" cy="812072"/>
          </a:xfrm>
        </p:grpSpPr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3484967" y="3021910"/>
              <a:ext cx="2089535" cy="812072"/>
            </a:xfrm>
            <a:custGeom>
              <a:avLst/>
              <a:gdLst>
                <a:gd name="T0" fmla="*/ 148 w 159"/>
                <a:gd name="T1" fmla="*/ 62 h 62"/>
                <a:gd name="T2" fmla="*/ 148 w 159"/>
                <a:gd name="T3" fmla="*/ 38 h 62"/>
                <a:gd name="T4" fmla="*/ 153 w 159"/>
                <a:gd name="T5" fmla="*/ 34 h 62"/>
                <a:gd name="T6" fmla="*/ 159 w 159"/>
                <a:gd name="T7" fmla="*/ 31 h 62"/>
                <a:gd name="T8" fmla="*/ 153 w 159"/>
                <a:gd name="T9" fmla="*/ 28 h 62"/>
                <a:gd name="T10" fmla="*/ 148 w 159"/>
                <a:gd name="T11" fmla="*/ 24 h 62"/>
                <a:gd name="T12" fmla="*/ 148 w 159"/>
                <a:gd name="T13" fmla="*/ 0 h 62"/>
                <a:gd name="T14" fmla="*/ 31 w 159"/>
                <a:gd name="T15" fmla="*/ 0 h 62"/>
                <a:gd name="T16" fmla="*/ 0 w 159"/>
                <a:gd name="T17" fmla="*/ 31 h 62"/>
                <a:gd name="T18" fmla="*/ 31 w 159"/>
                <a:gd name="T19" fmla="*/ 62 h 62"/>
                <a:gd name="T20" fmla="*/ 148 w 159"/>
                <a:gd name="T21" fmla="*/ 62 h 62"/>
                <a:gd name="connsiteX0" fmla="*/ 9308 w 10000"/>
                <a:gd name="connsiteY0" fmla="*/ 10000 h 10000"/>
                <a:gd name="connsiteX1" fmla="*/ 9308 w 10000"/>
                <a:gd name="connsiteY1" fmla="*/ 6129 h 10000"/>
                <a:gd name="connsiteX2" fmla="*/ 9623 w 10000"/>
                <a:gd name="connsiteY2" fmla="*/ 5484 h 10000"/>
                <a:gd name="connsiteX3" fmla="*/ 10000 w 10000"/>
                <a:gd name="connsiteY3" fmla="*/ 5000 h 10000"/>
                <a:gd name="connsiteX4" fmla="*/ 9308 w 10000"/>
                <a:gd name="connsiteY4" fmla="*/ 3871 h 10000"/>
                <a:gd name="connsiteX5" fmla="*/ 9308 w 10000"/>
                <a:gd name="connsiteY5" fmla="*/ 0 h 10000"/>
                <a:gd name="connsiteX6" fmla="*/ 1950 w 10000"/>
                <a:gd name="connsiteY6" fmla="*/ 0 h 10000"/>
                <a:gd name="connsiteX7" fmla="*/ 0 w 10000"/>
                <a:gd name="connsiteY7" fmla="*/ 5000 h 10000"/>
                <a:gd name="connsiteX8" fmla="*/ 1950 w 10000"/>
                <a:gd name="connsiteY8" fmla="*/ 10000 h 10000"/>
                <a:gd name="connsiteX9" fmla="*/ 9308 w 10000"/>
                <a:gd name="connsiteY9" fmla="*/ 10000 h 10000"/>
                <a:gd name="connsiteX0" fmla="*/ 9308 w 10000"/>
                <a:gd name="connsiteY0" fmla="*/ 10000 h 10000"/>
                <a:gd name="connsiteX1" fmla="*/ 9308 w 10000"/>
                <a:gd name="connsiteY1" fmla="*/ 6129 h 10000"/>
                <a:gd name="connsiteX2" fmla="*/ 10000 w 10000"/>
                <a:gd name="connsiteY2" fmla="*/ 5000 h 10000"/>
                <a:gd name="connsiteX3" fmla="*/ 9308 w 10000"/>
                <a:gd name="connsiteY3" fmla="*/ 3871 h 10000"/>
                <a:gd name="connsiteX4" fmla="*/ 9308 w 10000"/>
                <a:gd name="connsiteY4" fmla="*/ 0 h 10000"/>
                <a:gd name="connsiteX5" fmla="*/ 1950 w 10000"/>
                <a:gd name="connsiteY5" fmla="*/ 0 h 10000"/>
                <a:gd name="connsiteX6" fmla="*/ 0 w 10000"/>
                <a:gd name="connsiteY6" fmla="*/ 5000 h 10000"/>
                <a:gd name="connsiteX7" fmla="*/ 1950 w 10000"/>
                <a:gd name="connsiteY7" fmla="*/ 10000 h 10000"/>
                <a:gd name="connsiteX8" fmla="*/ 9308 w 10000"/>
                <a:gd name="connsiteY8" fmla="*/ 10000 h 10000"/>
                <a:gd name="connsiteX0" fmla="*/ 9308 w 10038"/>
                <a:gd name="connsiteY0" fmla="*/ 10000 h 10000"/>
                <a:gd name="connsiteX1" fmla="*/ 9308 w 10038"/>
                <a:gd name="connsiteY1" fmla="*/ 6129 h 10000"/>
                <a:gd name="connsiteX2" fmla="*/ 10038 w 10038"/>
                <a:gd name="connsiteY2" fmla="*/ 5096 h 10000"/>
                <a:gd name="connsiteX3" fmla="*/ 9308 w 10038"/>
                <a:gd name="connsiteY3" fmla="*/ 3871 h 10000"/>
                <a:gd name="connsiteX4" fmla="*/ 9308 w 10038"/>
                <a:gd name="connsiteY4" fmla="*/ 0 h 10000"/>
                <a:gd name="connsiteX5" fmla="*/ 1950 w 10038"/>
                <a:gd name="connsiteY5" fmla="*/ 0 h 10000"/>
                <a:gd name="connsiteX6" fmla="*/ 0 w 10038"/>
                <a:gd name="connsiteY6" fmla="*/ 5000 h 10000"/>
                <a:gd name="connsiteX7" fmla="*/ 1950 w 10038"/>
                <a:gd name="connsiteY7" fmla="*/ 10000 h 10000"/>
                <a:gd name="connsiteX8" fmla="*/ 9308 w 10038"/>
                <a:gd name="connsiteY8" fmla="*/ 10000 h 10000"/>
                <a:gd name="connsiteX0" fmla="*/ 9308 w 10038"/>
                <a:gd name="connsiteY0" fmla="*/ 10000 h 10000"/>
                <a:gd name="connsiteX1" fmla="*/ 9308 w 10038"/>
                <a:gd name="connsiteY1" fmla="*/ 6129 h 10000"/>
                <a:gd name="connsiteX2" fmla="*/ 10038 w 10038"/>
                <a:gd name="connsiteY2" fmla="*/ 5096 h 10000"/>
                <a:gd name="connsiteX3" fmla="*/ 9308 w 10038"/>
                <a:gd name="connsiteY3" fmla="*/ 3871 h 10000"/>
                <a:gd name="connsiteX4" fmla="*/ 9308 w 10038"/>
                <a:gd name="connsiteY4" fmla="*/ 0 h 10000"/>
                <a:gd name="connsiteX5" fmla="*/ 1950 w 10038"/>
                <a:gd name="connsiteY5" fmla="*/ 0 h 10000"/>
                <a:gd name="connsiteX6" fmla="*/ 0 w 10038"/>
                <a:gd name="connsiteY6" fmla="*/ 5000 h 10000"/>
                <a:gd name="connsiteX7" fmla="*/ 1950 w 10038"/>
                <a:gd name="connsiteY7" fmla="*/ 10000 h 10000"/>
                <a:gd name="connsiteX8" fmla="*/ 9308 w 10038"/>
                <a:gd name="connsiteY8" fmla="*/ 10000 h 10000"/>
                <a:gd name="connsiteX0" fmla="*/ 9308 w 10038"/>
                <a:gd name="connsiteY0" fmla="*/ 10000 h 10000"/>
                <a:gd name="connsiteX1" fmla="*/ 9308 w 10038"/>
                <a:gd name="connsiteY1" fmla="*/ 6129 h 10000"/>
                <a:gd name="connsiteX2" fmla="*/ 10038 w 10038"/>
                <a:gd name="connsiteY2" fmla="*/ 5096 h 10000"/>
                <a:gd name="connsiteX3" fmla="*/ 9308 w 10038"/>
                <a:gd name="connsiteY3" fmla="*/ 3871 h 10000"/>
                <a:gd name="connsiteX4" fmla="*/ 9308 w 10038"/>
                <a:gd name="connsiteY4" fmla="*/ 0 h 10000"/>
                <a:gd name="connsiteX5" fmla="*/ 1950 w 10038"/>
                <a:gd name="connsiteY5" fmla="*/ 0 h 10000"/>
                <a:gd name="connsiteX6" fmla="*/ 0 w 10038"/>
                <a:gd name="connsiteY6" fmla="*/ 5000 h 10000"/>
                <a:gd name="connsiteX7" fmla="*/ 1950 w 10038"/>
                <a:gd name="connsiteY7" fmla="*/ 10000 h 10000"/>
                <a:gd name="connsiteX8" fmla="*/ 9308 w 10038"/>
                <a:gd name="connsiteY8" fmla="*/ 10000 h 10000"/>
                <a:gd name="connsiteX0" fmla="*/ 9308 w 10038"/>
                <a:gd name="connsiteY0" fmla="*/ 10000 h 10000"/>
                <a:gd name="connsiteX1" fmla="*/ 9308 w 10038"/>
                <a:gd name="connsiteY1" fmla="*/ 6129 h 10000"/>
                <a:gd name="connsiteX2" fmla="*/ 10038 w 10038"/>
                <a:gd name="connsiteY2" fmla="*/ 5096 h 10000"/>
                <a:gd name="connsiteX3" fmla="*/ 9308 w 10038"/>
                <a:gd name="connsiteY3" fmla="*/ 3871 h 10000"/>
                <a:gd name="connsiteX4" fmla="*/ 9308 w 10038"/>
                <a:gd name="connsiteY4" fmla="*/ 0 h 10000"/>
                <a:gd name="connsiteX5" fmla="*/ 1950 w 10038"/>
                <a:gd name="connsiteY5" fmla="*/ 0 h 10000"/>
                <a:gd name="connsiteX6" fmla="*/ 0 w 10038"/>
                <a:gd name="connsiteY6" fmla="*/ 5000 h 10000"/>
                <a:gd name="connsiteX7" fmla="*/ 1950 w 10038"/>
                <a:gd name="connsiteY7" fmla="*/ 10000 h 10000"/>
                <a:gd name="connsiteX8" fmla="*/ 9308 w 10038"/>
                <a:gd name="connsiteY8" fmla="*/ 10000 h 10000"/>
                <a:gd name="connsiteX0" fmla="*/ 9308 w 10038"/>
                <a:gd name="connsiteY0" fmla="*/ 10000 h 10000"/>
                <a:gd name="connsiteX1" fmla="*/ 9308 w 10038"/>
                <a:gd name="connsiteY1" fmla="*/ 6129 h 10000"/>
                <a:gd name="connsiteX2" fmla="*/ 10038 w 10038"/>
                <a:gd name="connsiteY2" fmla="*/ 5096 h 10000"/>
                <a:gd name="connsiteX3" fmla="*/ 9308 w 10038"/>
                <a:gd name="connsiteY3" fmla="*/ 3871 h 10000"/>
                <a:gd name="connsiteX4" fmla="*/ 9308 w 10038"/>
                <a:gd name="connsiteY4" fmla="*/ 0 h 10000"/>
                <a:gd name="connsiteX5" fmla="*/ 1950 w 10038"/>
                <a:gd name="connsiteY5" fmla="*/ 0 h 10000"/>
                <a:gd name="connsiteX6" fmla="*/ 0 w 10038"/>
                <a:gd name="connsiteY6" fmla="*/ 5000 h 10000"/>
                <a:gd name="connsiteX7" fmla="*/ 1950 w 10038"/>
                <a:gd name="connsiteY7" fmla="*/ 10000 h 10000"/>
                <a:gd name="connsiteX8" fmla="*/ 9308 w 10038"/>
                <a:gd name="connsiteY8" fmla="*/ 10000 h 10000"/>
                <a:gd name="connsiteX0" fmla="*/ 9308 w 10063"/>
                <a:gd name="connsiteY0" fmla="*/ 10000 h 10000"/>
                <a:gd name="connsiteX1" fmla="*/ 9308 w 10063"/>
                <a:gd name="connsiteY1" fmla="*/ 6129 h 10000"/>
                <a:gd name="connsiteX2" fmla="*/ 10063 w 10063"/>
                <a:gd name="connsiteY2" fmla="*/ 5096 h 10000"/>
                <a:gd name="connsiteX3" fmla="*/ 9308 w 10063"/>
                <a:gd name="connsiteY3" fmla="*/ 3871 h 10000"/>
                <a:gd name="connsiteX4" fmla="*/ 9308 w 10063"/>
                <a:gd name="connsiteY4" fmla="*/ 0 h 10000"/>
                <a:gd name="connsiteX5" fmla="*/ 1950 w 10063"/>
                <a:gd name="connsiteY5" fmla="*/ 0 h 10000"/>
                <a:gd name="connsiteX6" fmla="*/ 0 w 10063"/>
                <a:gd name="connsiteY6" fmla="*/ 5000 h 10000"/>
                <a:gd name="connsiteX7" fmla="*/ 1950 w 10063"/>
                <a:gd name="connsiteY7" fmla="*/ 10000 h 10000"/>
                <a:gd name="connsiteX8" fmla="*/ 9308 w 10063"/>
                <a:gd name="connsiteY8" fmla="*/ 10000 h 10000"/>
                <a:gd name="connsiteX0" fmla="*/ 9308 w 10063"/>
                <a:gd name="connsiteY0" fmla="*/ 10000 h 10000"/>
                <a:gd name="connsiteX1" fmla="*/ 9308 w 10063"/>
                <a:gd name="connsiteY1" fmla="*/ 6129 h 10000"/>
                <a:gd name="connsiteX2" fmla="*/ 10063 w 10063"/>
                <a:gd name="connsiteY2" fmla="*/ 5096 h 10000"/>
                <a:gd name="connsiteX3" fmla="*/ 9308 w 10063"/>
                <a:gd name="connsiteY3" fmla="*/ 3871 h 10000"/>
                <a:gd name="connsiteX4" fmla="*/ 9308 w 10063"/>
                <a:gd name="connsiteY4" fmla="*/ 0 h 10000"/>
                <a:gd name="connsiteX5" fmla="*/ 1950 w 10063"/>
                <a:gd name="connsiteY5" fmla="*/ 0 h 10000"/>
                <a:gd name="connsiteX6" fmla="*/ 0 w 10063"/>
                <a:gd name="connsiteY6" fmla="*/ 5000 h 10000"/>
                <a:gd name="connsiteX7" fmla="*/ 1950 w 10063"/>
                <a:gd name="connsiteY7" fmla="*/ 10000 h 10000"/>
                <a:gd name="connsiteX8" fmla="*/ 9308 w 10063"/>
                <a:gd name="connsiteY8" fmla="*/ 10000 h 10000"/>
                <a:gd name="connsiteX0" fmla="*/ 9308 w 10063"/>
                <a:gd name="connsiteY0" fmla="*/ 10000 h 10000"/>
                <a:gd name="connsiteX1" fmla="*/ 9308 w 10063"/>
                <a:gd name="connsiteY1" fmla="*/ 6129 h 10000"/>
                <a:gd name="connsiteX2" fmla="*/ 10063 w 10063"/>
                <a:gd name="connsiteY2" fmla="*/ 5096 h 10000"/>
                <a:gd name="connsiteX3" fmla="*/ 9308 w 10063"/>
                <a:gd name="connsiteY3" fmla="*/ 3871 h 10000"/>
                <a:gd name="connsiteX4" fmla="*/ 9308 w 10063"/>
                <a:gd name="connsiteY4" fmla="*/ 0 h 10000"/>
                <a:gd name="connsiteX5" fmla="*/ 1950 w 10063"/>
                <a:gd name="connsiteY5" fmla="*/ 0 h 10000"/>
                <a:gd name="connsiteX6" fmla="*/ 0 w 10063"/>
                <a:gd name="connsiteY6" fmla="*/ 5000 h 10000"/>
                <a:gd name="connsiteX7" fmla="*/ 1950 w 10063"/>
                <a:gd name="connsiteY7" fmla="*/ 10000 h 10000"/>
                <a:gd name="connsiteX8" fmla="*/ 9308 w 10063"/>
                <a:gd name="connsiteY8" fmla="*/ 10000 h 10000"/>
                <a:gd name="connsiteX0" fmla="*/ 9308 w 10063"/>
                <a:gd name="connsiteY0" fmla="*/ 10000 h 10000"/>
                <a:gd name="connsiteX1" fmla="*/ 9308 w 10063"/>
                <a:gd name="connsiteY1" fmla="*/ 6129 h 10000"/>
                <a:gd name="connsiteX2" fmla="*/ 10063 w 10063"/>
                <a:gd name="connsiteY2" fmla="*/ 5096 h 10000"/>
                <a:gd name="connsiteX3" fmla="*/ 9308 w 10063"/>
                <a:gd name="connsiteY3" fmla="*/ 3871 h 10000"/>
                <a:gd name="connsiteX4" fmla="*/ 9308 w 10063"/>
                <a:gd name="connsiteY4" fmla="*/ 0 h 10000"/>
                <a:gd name="connsiteX5" fmla="*/ 1950 w 10063"/>
                <a:gd name="connsiteY5" fmla="*/ 0 h 10000"/>
                <a:gd name="connsiteX6" fmla="*/ 0 w 10063"/>
                <a:gd name="connsiteY6" fmla="*/ 5000 h 10000"/>
                <a:gd name="connsiteX7" fmla="*/ 1950 w 10063"/>
                <a:gd name="connsiteY7" fmla="*/ 10000 h 10000"/>
                <a:gd name="connsiteX8" fmla="*/ 9308 w 10063"/>
                <a:gd name="connsiteY8" fmla="*/ 10000 h 10000"/>
                <a:gd name="connsiteX0" fmla="*/ 9308 w 10063"/>
                <a:gd name="connsiteY0" fmla="*/ 10000 h 10000"/>
                <a:gd name="connsiteX1" fmla="*/ 9308 w 10063"/>
                <a:gd name="connsiteY1" fmla="*/ 6129 h 10000"/>
                <a:gd name="connsiteX2" fmla="*/ 10063 w 10063"/>
                <a:gd name="connsiteY2" fmla="*/ 5096 h 10000"/>
                <a:gd name="connsiteX3" fmla="*/ 9308 w 10063"/>
                <a:gd name="connsiteY3" fmla="*/ 3871 h 10000"/>
                <a:gd name="connsiteX4" fmla="*/ 9308 w 10063"/>
                <a:gd name="connsiteY4" fmla="*/ 0 h 10000"/>
                <a:gd name="connsiteX5" fmla="*/ 1950 w 10063"/>
                <a:gd name="connsiteY5" fmla="*/ 0 h 10000"/>
                <a:gd name="connsiteX6" fmla="*/ 0 w 10063"/>
                <a:gd name="connsiteY6" fmla="*/ 5000 h 10000"/>
                <a:gd name="connsiteX7" fmla="*/ 1950 w 10063"/>
                <a:gd name="connsiteY7" fmla="*/ 10000 h 10000"/>
                <a:gd name="connsiteX8" fmla="*/ 9308 w 10063"/>
                <a:gd name="connsiteY8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63" h="10000">
                  <a:moveTo>
                    <a:pt x="9308" y="10000"/>
                  </a:moveTo>
                  <a:lnTo>
                    <a:pt x="9308" y="6129"/>
                  </a:lnTo>
                  <a:lnTo>
                    <a:pt x="10063" y="5096"/>
                  </a:lnTo>
                  <a:lnTo>
                    <a:pt x="9308" y="3871"/>
                  </a:lnTo>
                  <a:lnTo>
                    <a:pt x="9308" y="0"/>
                  </a:lnTo>
                  <a:lnTo>
                    <a:pt x="1950" y="0"/>
                  </a:lnTo>
                  <a:cubicBezTo>
                    <a:pt x="881" y="0"/>
                    <a:pt x="0" y="2258"/>
                    <a:pt x="0" y="5000"/>
                  </a:cubicBezTo>
                  <a:cubicBezTo>
                    <a:pt x="0" y="7742"/>
                    <a:pt x="881" y="10000"/>
                    <a:pt x="1950" y="10000"/>
                  </a:cubicBezTo>
                  <a:lnTo>
                    <a:pt x="9308" y="1000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4"/>
            <p:cNvSpPr>
              <a:spLocks noEditPoints="1"/>
            </p:cNvSpPr>
            <p:nvPr/>
          </p:nvSpPr>
          <p:spPr bwMode="auto">
            <a:xfrm>
              <a:off x="4790764" y="3210876"/>
              <a:ext cx="433643" cy="429609"/>
            </a:xfrm>
            <a:custGeom>
              <a:avLst/>
              <a:gdLst>
                <a:gd name="T0" fmla="*/ 42 w 71"/>
                <a:gd name="T1" fmla="*/ 6 h 70"/>
                <a:gd name="T2" fmla="*/ 41 w 71"/>
                <a:gd name="T3" fmla="*/ 7 h 70"/>
                <a:gd name="T4" fmla="*/ 9 w 71"/>
                <a:gd name="T5" fmla="*/ 39 h 70"/>
                <a:gd name="T6" fmla="*/ 3 w 71"/>
                <a:gd name="T7" fmla="*/ 45 h 70"/>
                <a:gd name="T8" fmla="*/ 3 w 71"/>
                <a:gd name="T9" fmla="*/ 54 h 70"/>
                <a:gd name="T10" fmla="*/ 16 w 71"/>
                <a:gd name="T11" fmla="*/ 67 h 70"/>
                <a:gd name="T12" fmla="*/ 25 w 71"/>
                <a:gd name="T13" fmla="*/ 67 h 70"/>
                <a:gd name="T14" fmla="*/ 31 w 71"/>
                <a:gd name="T15" fmla="*/ 61 h 70"/>
                <a:gd name="T16" fmla="*/ 63 w 71"/>
                <a:gd name="T17" fmla="*/ 29 h 70"/>
                <a:gd name="T18" fmla="*/ 64 w 71"/>
                <a:gd name="T19" fmla="*/ 27 h 70"/>
                <a:gd name="T20" fmla="*/ 50 w 71"/>
                <a:gd name="T21" fmla="*/ 20 h 70"/>
                <a:gd name="T22" fmla="*/ 42 w 71"/>
                <a:gd name="T23" fmla="*/ 6 h 70"/>
                <a:gd name="T24" fmla="*/ 7 w 71"/>
                <a:gd name="T25" fmla="*/ 49 h 70"/>
                <a:gd name="T26" fmla="*/ 7 w 71"/>
                <a:gd name="T27" fmla="*/ 45 h 70"/>
                <a:gd name="T28" fmla="*/ 38 w 71"/>
                <a:gd name="T29" fmla="*/ 15 h 70"/>
                <a:gd name="T30" fmla="*/ 41 w 71"/>
                <a:gd name="T31" fmla="*/ 15 h 70"/>
                <a:gd name="T32" fmla="*/ 41 w 71"/>
                <a:gd name="T33" fmla="*/ 19 h 70"/>
                <a:gd name="T34" fmla="*/ 11 w 71"/>
                <a:gd name="T35" fmla="*/ 49 h 70"/>
                <a:gd name="T36" fmla="*/ 7 w 71"/>
                <a:gd name="T37" fmla="*/ 49 h 70"/>
                <a:gd name="T38" fmla="*/ 14 w 71"/>
                <a:gd name="T39" fmla="*/ 56 h 70"/>
                <a:gd name="T40" fmla="*/ 14 w 71"/>
                <a:gd name="T41" fmla="*/ 52 h 70"/>
                <a:gd name="T42" fmla="*/ 37 w 71"/>
                <a:gd name="T43" fmla="*/ 29 h 70"/>
                <a:gd name="T44" fmla="*/ 40 w 71"/>
                <a:gd name="T45" fmla="*/ 29 h 70"/>
                <a:gd name="T46" fmla="*/ 41 w 71"/>
                <a:gd name="T47" fmla="*/ 33 h 70"/>
                <a:gd name="T48" fmla="*/ 17 w 71"/>
                <a:gd name="T49" fmla="*/ 56 h 70"/>
                <a:gd name="T50" fmla="*/ 14 w 71"/>
                <a:gd name="T51" fmla="*/ 56 h 70"/>
                <a:gd name="T52" fmla="*/ 55 w 71"/>
                <a:gd name="T53" fmla="*/ 28 h 70"/>
                <a:gd name="T54" fmla="*/ 55 w 71"/>
                <a:gd name="T55" fmla="*/ 32 h 70"/>
                <a:gd name="T56" fmla="*/ 24 w 71"/>
                <a:gd name="T57" fmla="*/ 63 h 70"/>
                <a:gd name="T58" fmla="*/ 20 w 71"/>
                <a:gd name="T59" fmla="*/ 63 h 70"/>
                <a:gd name="T60" fmla="*/ 20 w 71"/>
                <a:gd name="T61" fmla="*/ 59 h 70"/>
                <a:gd name="T62" fmla="*/ 51 w 71"/>
                <a:gd name="T63" fmla="*/ 28 h 70"/>
                <a:gd name="T64" fmla="*/ 55 w 71"/>
                <a:gd name="T65" fmla="*/ 28 h 70"/>
                <a:gd name="T66" fmla="*/ 64 w 71"/>
                <a:gd name="T67" fmla="*/ 0 h 70"/>
                <a:gd name="T68" fmla="*/ 47 w 71"/>
                <a:gd name="T69" fmla="*/ 4 h 70"/>
                <a:gd name="T70" fmla="*/ 46 w 71"/>
                <a:gd name="T71" fmla="*/ 4 h 70"/>
                <a:gd name="T72" fmla="*/ 44 w 71"/>
                <a:gd name="T73" fmla="*/ 4 h 70"/>
                <a:gd name="T74" fmla="*/ 52 w 71"/>
                <a:gd name="T75" fmla="*/ 18 h 70"/>
                <a:gd name="T76" fmla="*/ 66 w 71"/>
                <a:gd name="T77" fmla="*/ 25 h 70"/>
                <a:gd name="T78" fmla="*/ 66 w 71"/>
                <a:gd name="T79" fmla="*/ 25 h 70"/>
                <a:gd name="T80" fmla="*/ 66 w 71"/>
                <a:gd name="T81" fmla="*/ 24 h 70"/>
                <a:gd name="T82" fmla="*/ 70 w 71"/>
                <a:gd name="T83" fmla="*/ 7 h 70"/>
                <a:gd name="T84" fmla="*/ 64 w 71"/>
                <a:gd name="T8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1" h="70">
                  <a:moveTo>
                    <a:pt x="42" y="6"/>
                  </a:moveTo>
                  <a:cubicBezTo>
                    <a:pt x="42" y="7"/>
                    <a:pt x="41" y="7"/>
                    <a:pt x="41" y="7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0" y="48"/>
                    <a:pt x="0" y="52"/>
                    <a:pt x="3" y="54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8" y="70"/>
                    <a:pt x="22" y="70"/>
                    <a:pt x="25" y="67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4" y="28"/>
                    <a:pt x="64" y="27"/>
                  </a:cubicBezTo>
                  <a:cubicBezTo>
                    <a:pt x="59" y="26"/>
                    <a:pt x="54" y="24"/>
                    <a:pt x="50" y="20"/>
                  </a:cubicBezTo>
                  <a:cubicBezTo>
                    <a:pt x="46" y="16"/>
                    <a:pt x="43" y="11"/>
                    <a:pt x="42" y="6"/>
                  </a:cubicBezTo>
                  <a:close/>
                  <a:moveTo>
                    <a:pt x="7" y="49"/>
                  </a:moveTo>
                  <a:cubicBezTo>
                    <a:pt x="6" y="48"/>
                    <a:pt x="6" y="46"/>
                    <a:pt x="7" y="4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14"/>
                    <a:pt x="40" y="14"/>
                    <a:pt x="41" y="15"/>
                  </a:cubicBezTo>
                  <a:cubicBezTo>
                    <a:pt x="42" y="16"/>
                    <a:pt x="42" y="17"/>
                    <a:pt x="41" y="1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0" y="50"/>
                    <a:pt x="8" y="50"/>
                    <a:pt x="7" y="49"/>
                  </a:cubicBezTo>
                  <a:close/>
                  <a:moveTo>
                    <a:pt x="14" y="56"/>
                  </a:moveTo>
                  <a:cubicBezTo>
                    <a:pt x="13" y="55"/>
                    <a:pt x="13" y="53"/>
                    <a:pt x="14" y="52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8"/>
                    <a:pt x="39" y="28"/>
                    <a:pt x="40" y="29"/>
                  </a:cubicBezTo>
                  <a:cubicBezTo>
                    <a:pt x="41" y="31"/>
                    <a:pt x="42" y="32"/>
                    <a:pt x="41" y="33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5" y="57"/>
                    <a:pt x="14" y="56"/>
                  </a:cubicBezTo>
                  <a:close/>
                  <a:moveTo>
                    <a:pt x="55" y="28"/>
                  </a:moveTo>
                  <a:cubicBezTo>
                    <a:pt x="56" y="29"/>
                    <a:pt x="56" y="31"/>
                    <a:pt x="55" y="32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3" y="64"/>
                    <a:pt x="22" y="64"/>
                    <a:pt x="20" y="63"/>
                  </a:cubicBezTo>
                  <a:cubicBezTo>
                    <a:pt x="19" y="62"/>
                    <a:pt x="19" y="60"/>
                    <a:pt x="20" y="59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2" y="27"/>
                    <a:pt x="54" y="27"/>
                    <a:pt x="55" y="28"/>
                  </a:cubicBezTo>
                  <a:close/>
                  <a:moveTo>
                    <a:pt x="64" y="0"/>
                  </a:moveTo>
                  <a:cubicBezTo>
                    <a:pt x="47" y="4"/>
                    <a:pt x="47" y="4"/>
                    <a:pt x="47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4"/>
                    <a:pt x="45" y="4"/>
                    <a:pt x="44" y="4"/>
                  </a:cubicBezTo>
                  <a:cubicBezTo>
                    <a:pt x="45" y="9"/>
                    <a:pt x="48" y="14"/>
                    <a:pt x="52" y="18"/>
                  </a:cubicBezTo>
                  <a:cubicBezTo>
                    <a:pt x="56" y="22"/>
                    <a:pt x="61" y="24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1" y="3"/>
                    <a:pt x="68" y="0"/>
                    <a:pt x="64" y="0"/>
                  </a:cubicBez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3689200" y="3184460"/>
              <a:ext cx="1141180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481317" y="4835374"/>
            <a:ext cx="2092027" cy="799037"/>
            <a:chOff x="3481317" y="4835374"/>
            <a:chExt cx="2092027" cy="799037"/>
          </a:xfrm>
        </p:grpSpPr>
        <p:sp>
          <p:nvSpPr>
            <p:cNvPr id="58" name="Freeform 8"/>
            <p:cNvSpPr>
              <a:spLocks/>
            </p:cNvSpPr>
            <p:nvPr/>
          </p:nvSpPr>
          <p:spPr bwMode="auto">
            <a:xfrm>
              <a:off x="3481317" y="4835374"/>
              <a:ext cx="2092027" cy="799037"/>
            </a:xfrm>
            <a:custGeom>
              <a:avLst/>
              <a:gdLst>
                <a:gd name="T0" fmla="*/ 148 w 159"/>
                <a:gd name="T1" fmla="*/ 61 h 61"/>
                <a:gd name="T2" fmla="*/ 148 w 159"/>
                <a:gd name="T3" fmla="*/ 37 h 61"/>
                <a:gd name="T4" fmla="*/ 153 w 159"/>
                <a:gd name="T5" fmla="*/ 34 h 61"/>
                <a:gd name="T6" fmla="*/ 159 w 159"/>
                <a:gd name="T7" fmla="*/ 30 h 61"/>
                <a:gd name="T8" fmla="*/ 153 w 159"/>
                <a:gd name="T9" fmla="*/ 27 h 61"/>
                <a:gd name="T10" fmla="*/ 148 w 159"/>
                <a:gd name="T11" fmla="*/ 24 h 61"/>
                <a:gd name="T12" fmla="*/ 148 w 159"/>
                <a:gd name="T13" fmla="*/ 0 h 61"/>
                <a:gd name="T14" fmla="*/ 31 w 159"/>
                <a:gd name="T15" fmla="*/ 0 h 61"/>
                <a:gd name="T16" fmla="*/ 0 w 159"/>
                <a:gd name="T17" fmla="*/ 30 h 61"/>
                <a:gd name="T18" fmla="*/ 31 w 159"/>
                <a:gd name="T19" fmla="*/ 61 h 61"/>
                <a:gd name="T20" fmla="*/ 148 w 159"/>
                <a:gd name="T21" fmla="*/ 61 h 61"/>
                <a:gd name="connsiteX0" fmla="*/ 9308 w 10000"/>
                <a:gd name="connsiteY0" fmla="*/ 10000 h 10000"/>
                <a:gd name="connsiteX1" fmla="*/ 9308 w 10000"/>
                <a:gd name="connsiteY1" fmla="*/ 6066 h 10000"/>
                <a:gd name="connsiteX2" fmla="*/ 9623 w 10000"/>
                <a:gd name="connsiteY2" fmla="*/ 5574 h 10000"/>
                <a:gd name="connsiteX3" fmla="*/ 10000 w 10000"/>
                <a:gd name="connsiteY3" fmla="*/ 4918 h 10000"/>
                <a:gd name="connsiteX4" fmla="*/ 9308 w 10000"/>
                <a:gd name="connsiteY4" fmla="*/ 3934 h 10000"/>
                <a:gd name="connsiteX5" fmla="*/ 9308 w 10000"/>
                <a:gd name="connsiteY5" fmla="*/ 0 h 10000"/>
                <a:gd name="connsiteX6" fmla="*/ 1950 w 10000"/>
                <a:gd name="connsiteY6" fmla="*/ 0 h 10000"/>
                <a:gd name="connsiteX7" fmla="*/ 0 w 10000"/>
                <a:gd name="connsiteY7" fmla="*/ 4918 h 10000"/>
                <a:gd name="connsiteX8" fmla="*/ 1950 w 10000"/>
                <a:gd name="connsiteY8" fmla="*/ 10000 h 10000"/>
                <a:gd name="connsiteX9" fmla="*/ 9308 w 10000"/>
                <a:gd name="connsiteY9" fmla="*/ 10000 h 10000"/>
                <a:gd name="connsiteX0" fmla="*/ 9308 w 10000"/>
                <a:gd name="connsiteY0" fmla="*/ 10000 h 10000"/>
                <a:gd name="connsiteX1" fmla="*/ 9308 w 10000"/>
                <a:gd name="connsiteY1" fmla="*/ 6066 h 10000"/>
                <a:gd name="connsiteX2" fmla="*/ 10000 w 10000"/>
                <a:gd name="connsiteY2" fmla="*/ 4918 h 10000"/>
                <a:gd name="connsiteX3" fmla="*/ 9308 w 10000"/>
                <a:gd name="connsiteY3" fmla="*/ 3934 h 10000"/>
                <a:gd name="connsiteX4" fmla="*/ 9308 w 10000"/>
                <a:gd name="connsiteY4" fmla="*/ 0 h 10000"/>
                <a:gd name="connsiteX5" fmla="*/ 1950 w 10000"/>
                <a:gd name="connsiteY5" fmla="*/ 0 h 10000"/>
                <a:gd name="connsiteX6" fmla="*/ 0 w 10000"/>
                <a:gd name="connsiteY6" fmla="*/ 4918 h 10000"/>
                <a:gd name="connsiteX7" fmla="*/ 1950 w 10000"/>
                <a:gd name="connsiteY7" fmla="*/ 10000 h 10000"/>
                <a:gd name="connsiteX8" fmla="*/ 9308 w 10000"/>
                <a:gd name="connsiteY8" fmla="*/ 10000 h 10000"/>
                <a:gd name="connsiteX0" fmla="*/ 9308 w 10075"/>
                <a:gd name="connsiteY0" fmla="*/ 10000 h 10000"/>
                <a:gd name="connsiteX1" fmla="*/ 9308 w 10075"/>
                <a:gd name="connsiteY1" fmla="*/ 6066 h 10000"/>
                <a:gd name="connsiteX2" fmla="*/ 10075 w 10075"/>
                <a:gd name="connsiteY2" fmla="*/ 5016 h 10000"/>
                <a:gd name="connsiteX3" fmla="*/ 9308 w 10075"/>
                <a:gd name="connsiteY3" fmla="*/ 3934 h 10000"/>
                <a:gd name="connsiteX4" fmla="*/ 9308 w 10075"/>
                <a:gd name="connsiteY4" fmla="*/ 0 h 10000"/>
                <a:gd name="connsiteX5" fmla="*/ 1950 w 10075"/>
                <a:gd name="connsiteY5" fmla="*/ 0 h 10000"/>
                <a:gd name="connsiteX6" fmla="*/ 0 w 10075"/>
                <a:gd name="connsiteY6" fmla="*/ 4918 h 10000"/>
                <a:gd name="connsiteX7" fmla="*/ 1950 w 10075"/>
                <a:gd name="connsiteY7" fmla="*/ 10000 h 10000"/>
                <a:gd name="connsiteX8" fmla="*/ 9308 w 10075"/>
                <a:gd name="connsiteY8" fmla="*/ 10000 h 10000"/>
                <a:gd name="connsiteX0" fmla="*/ 9308 w 10075"/>
                <a:gd name="connsiteY0" fmla="*/ 10000 h 10000"/>
                <a:gd name="connsiteX1" fmla="*/ 9308 w 10075"/>
                <a:gd name="connsiteY1" fmla="*/ 6066 h 10000"/>
                <a:gd name="connsiteX2" fmla="*/ 10075 w 10075"/>
                <a:gd name="connsiteY2" fmla="*/ 5016 h 10000"/>
                <a:gd name="connsiteX3" fmla="*/ 9308 w 10075"/>
                <a:gd name="connsiteY3" fmla="*/ 3934 h 10000"/>
                <a:gd name="connsiteX4" fmla="*/ 9308 w 10075"/>
                <a:gd name="connsiteY4" fmla="*/ 0 h 10000"/>
                <a:gd name="connsiteX5" fmla="*/ 1950 w 10075"/>
                <a:gd name="connsiteY5" fmla="*/ 0 h 10000"/>
                <a:gd name="connsiteX6" fmla="*/ 0 w 10075"/>
                <a:gd name="connsiteY6" fmla="*/ 4918 h 10000"/>
                <a:gd name="connsiteX7" fmla="*/ 1950 w 10075"/>
                <a:gd name="connsiteY7" fmla="*/ 10000 h 10000"/>
                <a:gd name="connsiteX8" fmla="*/ 9308 w 10075"/>
                <a:gd name="connsiteY8" fmla="*/ 10000 h 10000"/>
                <a:gd name="connsiteX0" fmla="*/ 9308 w 10075"/>
                <a:gd name="connsiteY0" fmla="*/ 10000 h 10000"/>
                <a:gd name="connsiteX1" fmla="*/ 9308 w 10075"/>
                <a:gd name="connsiteY1" fmla="*/ 6066 h 10000"/>
                <a:gd name="connsiteX2" fmla="*/ 10075 w 10075"/>
                <a:gd name="connsiteY2" fmla="*/ 5016 h 10000"/>
                <a:gd name="connsiteX3" fmla="*/ 9308 w 10075"/>
                <a:gd name="connsiteY3" fmla="*/ 3934 h 10000"/>
                <a:gd name="connsiteX4" fmla="*/ 9308 w 10075"/>
                <a:gd name="connsiteY4" fmla="*/ 0 h 10000"/>
                <a:gd name="connsiteX5" fmla="*/ 1950 w 10075"/>
                <a:gd name="connsiteY5" fmla="*/ 0 h 10000"/>
                <a:gd name="connsiteX6" fmla="*/ 0 w 10075"/>
                <a:gd name="connsiteY6" fmla="*/ 4918 h 10000"/>
                <a:gd name="connsiteX7" fmla="*/ 1950 w 10075"/>
                <a:gd name="connsiteY7" fmla="*/ 10000 h 10000"/>
                <a:gd name="connsiteX8" fmla="*/ 9308 w 10075"/>
                <a:gd name="connsiteY8" fmla="*/ 10000 h 10000"/>
                <a:gd name="connsiteX0" fmla="*/ 9308 w 10075"/>
                <a:gd name="connsiteY0" fmla="*/ 10000 h 10000"/>
                <a:gd name="connsiteX1" fmla="*/ 9308 w 10075"/>
                <a:gd name="connsiteY1" fmla="*/ 6066 h 10000"/>
                <a:gd name="connsiteX2" fmla="*/ 10075 w 10075"/>
                <a:gd name="connsiteY2" fmla="*/ 5016 h 10000"/>
                <a:gd name="connsiteX3" fmla="*/ 9308 w 10075"/>
                <a:gd name="connsiteY3" fmla="*/ 3934 h 10000"/>
                <a:gd name="connsiteX4" fmla="*/ 9308 w 10075"/>
                <a:gd name="connsiteY4" fmla="*/ 0 h 10000"/>
                <a:gd name="connsiteX5" fmla="*/ 1950 w 10075"/>
                <a:gd name="connsiteY5" fmla="*/ 0 h 10000"/>
                <a:gd name="connsiteX6" fmla="*/ 0 w 10075"/>
                <a:gd name="connsiteY6" fmla="*/ 4918 h 10000"/>
                <a:gd name="connsiteX7" fmla="*/ 1950 w 10075"/>
                <a:gd name="connsiteY7" fmla="*/ 10000 h 10000"/>
                <a:gd name="connsiteX8" fmla="*/ 9308 w 10075"/>
                <a:gd name="connsiteY8" fmla="*/ 10000 h 10000"/>
                <a:gd name="connsiteX0" fmla="*/ 9308 w 10075"/>
                <a:gd name="connsiteY0" fmla="*/ 10000 h 10000"/>
                <a:gd name="connsiteX1" fmla="*/ 9308 w 10075"/>
                <a:gd name="connsiteY1" fmla="*/ 6066 h 10000"/>
                <a:gd name="connsiteX2" fmla="*/ 10075 w 10075"/>
                <a:gd name="connsiteY2" fmla="*/ 5016 h 10000"/>
                <a:gd name="connsiteX3" fmla="*/ 9308 w 10075"/>
                <a:gd name="connsiteY3" fmla="*/ 3934 h 10000"/>
                <a:gd name="connsiteX4" fmla="*/ 9308 w 10075"/>
                <a:gd name="connsiteY4" fmla="*/ 0 h 10000"/>
                <a:gd name="connsiteX5" fmla="*/ 1950 w 10075"/>
                <a:gd name="connsiteY5" fmla="*/ 0 h 10000"/>
                <a:gd name="connsiteX6" fmla="*/ 0 w 10075"/>
                <a:gd name="connsiteY6" fmla="*/ 4918 h 10000"/>
                <a:gd name="connsiteX7" fmla="*/ 1950 w 10075"/>
                <a:gd name="connsiteY7" fmla="*/ 10000 h 10000"/>
                <a:gd name="connsiteX8" fmla="*/ 9308 w 10075"/>
                <a:gd name="connsiteY8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75" h="10000">
                  <a:moveTo>
                    <a:pt x="9308" y="10000"/>
                  </a:moveTo>
                  <a:lnTo>
                    <a:pt x="9308" y="6066"/>
                  </a:lnTo>
                  <a:lnTo>
                    <a:pt x="10075" y="5016"/>
                  </a:lnTo>
                  <a:lnTo>
                    <a:pt x="9308" y="3934"/>
                  </a:lnTo>
                  <a:lnTo>
                    <a:pt x="9308" y="0"/>
                  </a:lnTo>
                  <a:lnTo>
                    <a:pt x="1950" y="0"/>
                  </a:lnTo>
                  <a:cubicBezTo>
                    <a:pt x="881" y="0"/>
                    <a:pt x="0" y="2131"/>
                    <a:pt x="0" y="4918"/>
                  </a:cubicBezTo>
                  <a:cubicBezTo>
                    <a:pt x="0" y="7705"/>
                    <a:pt x="881" y="10000"/>
                    <a:pt x="1950" y="10000"/>
                  </a:cubicBezTo>
                  <a:lnTo>
                    <a:pt x="9308" y="1000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4781410" y="5048400"/>
              <a:ext cx="415454" cy="405561"/>
              <a:chOff x="4892566" y="6080126"/>
              <a:chExt cx="400051" cy="390525"/>
            </a:xfrm>
            <a:solidFill>
              <a:schemeClr val="bg1">
                <a:alpha val="80000"/>
              </a:schemeClr>
            </a:solidFill>
          </p:grpSpPr>
          <p:sp>
            <p:nvSpPr>
              <p:cNvPr id="61" name="Freeform 92"/>
              <p:cNvSpPr>
                <a:spLocks noEditPoints="1"/>
              </p:cNvSpPr>
              <p:nvPr/>
            </p:nvSpPr>
            <p:spPr bwMode="auto">
              <a:xfrm>
                <a:off x="4892566" y="6080126"/>
                <a:ext cx="376238" cy="366713"/>
              </a:xfrm>
              <a:custGeom>
                <a:avLst/>
                <a:gdLst>
                  <a:gd name="T0" fmla="*/ 18 w 78"/>
                  <a:gd name="T1" fmla="*/ 38 h 76"/>
                  <a:gd name="T2" fmla="*/ 24 w 78"/>
                  <a:gd name="T3" fmla="*/ 44 h 76"/>
                  <a:gd name="T4" fmla="*/ 58 w 78"/>
                  <a:gd name="T5" fmla="*/ 75 h 76"/>
                  <a:gd name="T6" fmla="*/ 59 w 78"/>
                  <a:gd name="T7" fmla="*/ 76 h 76"/>
                  <a:gd name="T8" fmla="*/ 65 w 78"/>
                  <a:gd name="T9" fmla="*/ 64 h 76"/>
                  <a:gd name="T10" fmla="*/ 78 w 78"/>
                  <a:gd name="T11" fmla="*/ 57 h 76"/>
                  <a:gd name="T12" fmla="*/ 77 w 78"/>
                  <a:gd name="T13" fmla="*/ 55 h 76"/>
                  <a:gd name="T14" fmla="*/ 61 w 78"/>
                  <a:gd name="T15" fmla="*/ 38 h 76"/>
                  <a:gd name="T16" fmla="*/ 63 w 78"/>
                  <a:gd name="T17" fmla="*/ 37 h 76"/>
                  <a:gd name="T18" fmla="*/ 63 w 78"/>
                  <a:gd name="T19" fmla="*/ 37 h 76"/>
                  <a:gd name="T20" fmla="*/ 63 w 78"/>
                  <a:gd name="T21" fmla="*/ 31 h 76"/>
                  <a:gd name="T22" fmla="*/ 34 w 78"/>
                  <a:gd name="T23" fmla="*/ 3 h 76"/>
                  <a:gd name="T24" fmla="*/ 34 w 78"/>
                  <a:gd name="T25" fmla="*/ 3 h 76"/>
                  <a:gd name="T26" fmla="*/ 29 w 78"/>
                  <a:gd name="T27" fmla="*/ 3 h 76"/>
                  <a:gd name="T28" fmla="*/ 26 w 78"/>
                  <a:gd name="T29" fmla="*/ 5 h 76"/>
                  <a:gd name="T30" fmla="*/ 26 w 78"/>
                  <a:gd name="T31" fmla="*/ 5 h 76"/>
                  <a:gd name="T32" fmla="*/ 26 w 78"/>
                  <a:gd name="T33" fmla="*/ 6 h 76"/>
                  <a:gd name="T34" fmla="*/ 16 w 78"/>
                  <a:gd name="T35" fmla="*/ 1 h 76"/>
                  <a:gd name="T36" fmla="*/ 3 w 78"/>
                  <a:gd name="T37" fmla="*/ 15 h 76"/>
                  <a:gd name="T38" fmla="*/ 18 w 78"/>
                  <a:gd name="T39" fmla="*/ 38 h 76"/>
                  <a:gd name="T40" fmla="*/ 28 w 78"/>
                  <a:gd name="T41" fmla="*/ 5 h 76"/>
                  <a:gd name="T42" fmla="*/ 28 w 78"/>
                  <a:gd name="T43" fmla="*/ 5 h 76"/>
                  <a:gd name="T44" fmla="*/ 28 w 78"/>
                  <a:gd name="T45" fmla="*/ 5 h 76"/>
                  <a:gd name="T46" fmla="*/ 29 w 78"/>
                  <a:gd name="T47" fmla="*/ 5 h 76"/>
                  <a:gd name="T48" fmla="*/ 28 w 78"/>
                  <a:gd name="T49" fmla="*/ 5 h 76"/>
                  <a:gd name="T50" fmla="*/ 29 w 78"/>
                  <a:gd name="T51" fmla="*/ 5 h 76"/>
                  <a:gd name="T52" fmla="*/ 59 w 78"/>
                  <a:gd name="T53" fmla="*/ 36 h 76"/>
                  <a:gd name="T54" fmla="*/ 46 w 78"/>
                  <a:gd name="T55" fmla="*/ 22 h 76"/>
                  <a:gd name="T56" fmla="*/ 40 w 78"/>
                  <a:gd name="T57" fmla="*/ 16 h 76"/>
                  <a:gd name="T58" fmla="*/ 29 w 78"/>
                  <a:gd name="T59" fmla="*/ 8 h 76"/>
                  <a:gd name="T60" fmla="*/ 31 w 78"/>
                  <a:gd name="T61" fmla="*/ 5 h 76"/>
                  <a:gd name="T62" fmla="*/ 32 w 78"/>
                  <a:gd name="T63" fmla="*/ 5 h 76"/>
                  <a:gd name="T64" fmla="*/ 32 w 78"/>
                  <a:gd name="T65" fmla="*/ 5 h 76"/>
                  <a:gd name="T66" fmla="*/ 61 w 78"/>
                  <a:gd name="T67" fmla="*/ 34 h 76"/>
                  <a:gd name="T68" fmla="*/ 61 w 78"/>
                  <a:gd name="T69" fmla="*/ 34 h 76"/>
                  <a:gd name="T70" fmla="*/ 61 w 78"/>
                  <a:gd name="T71" fmla="*/ 34 h 76"/>
                  <a:gd name="T72" fmla="*/ 59 w 78"/>
                  <a:gd name="T73" fmla="*/ 36 h 76"/>
                  <a:gd name="T74" fmla="*/ 31 w 78"/>
                  <a:gd name="T75" fmla="*/ 45 h 76"/>
                  <a:gd name="T76" fmla="*/ 32 w 78"/>
                  <a:gd name="T77" fmla="*/ 44 h 76"/>
                  <a:gd name="T78" fmla="*/ 34 w 78"/>
                  <a:gd name="T79" fmla="*/ 45 h 76"/>
                  <a:gd name="T80" fmla="*/ 56 w 78"/>
                  <a:gd name="T81" fmla="*/ 64 h 76"/>
                  <a:gd name="T82" fmla="*/ 57 w 78"/>
                  <a:gd name="T83" fmla="*/ 66 h 76"/>
                  <a:gd name="T84" fmla="*/ 56 w 78"/>
                  <a:gd name="T85" fmla="*/ 67 h 76"/>
                  <a:gd name="T86" fmla="*/ 54 w 78"/>
                  <a:gd name="T87" fmla="*/ 66 h 76"/>
                  <a:gd name="T88" fmla="*/ 32 w 78"/>
                  <a:gd name="T89" fmla="*/ 47 h 76"/>
                  <a:gd name="T90" fmla="*/ 31 w 78"/>
                  <a:gd name="T91" fmla="*/ 45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8" h="76">
                    <a:moveTo>
                      <a:pt x="18" y="38"/>
                    </a:moveTo>
                    <a:cubicBezTo>
                      <a:pt x="24" y="44"/>
                      <a:pt x="24" y="44"/>
                      <a:pt x="24" y="44"/>
                    </a:cubicBezTo>
                    <a:cubicBezTo>
                      <a:pt x="58" y="75"/>
                      <a:pt x="58" y="75"/>
                      <a:pt x="58" y="75"/>
                    </a:cubicBezTo>
                    <a:cubicBezTo>
                      <a:pt x="58" y="75"/>
                      <a:pt x="59" y="75"/>
                      <a:pt x="59" y="76"/>
                    </a:cubicBezTo>
                    <a:cubicBezTo>
                      <a:pt x="60" y="71"/>
                      <a:pt x="61" y="67"/>
                      <a:pt x="65" y="64"/>
                    </a:cubicBezTo>
                    <a:cubicBezTo>
                      <a:pt x="69" y="59"/>
                      <a:pt x="73" y="58"/>
                      <a:pt x="78" y="57"/>
                    </a:cubicBezTo>
                    <a:cubicBezTo>
                      <a:pt x="78" y="57"/>
                      <a:pt x="77" y="56"/>
                      <a:pt x="77" y="55"/>
                    </a:cubicBezTo>
                    <a:cubicBezTo>
                      <a:pt x="61" y="38"/>
                      <a:pt x="61" y="38"/>
                      <a:pt x="61" y="38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64" y="35"/>
                      <a:pt x="64" y="33"/>
                      <a:pt x="63" y="31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3" y="1"/>
                      <a:pt x="31" y="1"/>
                      <a:pt x="29" y="3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2" y="3"/>
                      <a:pt x="17" y="0"/>
                      <a:pt x="16" y="1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0" y="17"/>
                      <a:pt x="16" y="36"/>
                      <a:pt x="18" y="38"/>
                    </a:cubicBezTo>
                    <a:close/>
                    <a:moveTo>
                      <a:pt x="28" y="5"/>
                    </a:move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8" y="5"/>
                      <a:pt x="28" y="5"/>
                    </a:cubicBezTo>
                    <a:close/>
                    <a:moveTo>
                      <a:pt x="29" y="5"/>
                    </a:moveTo>
                    <a:cubicBezTo>
                      <a:pt x="28" y="5"/>
                      <a:pt x="28" y="5"/>
                      <a:pt x="28" y="5"/>
                    </a:cubicBezTo>
                    <a:lnTo>
                      <a:pt x="29" y="5"/>
                    </a:lnTo>
                    <a:close/>
                    <a:moveTo>
                      <a:pt x="59" y="36"/>
                    </a:moveTo>
                    <a:cubicBezTo>
                      <a:pt x="46" y="22"/>
                      <a:pt x="46" y="22"/>
                      <a:pt x="46" y="22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9" y="15"/>
                      <a:pt x="34" y="11"/>
                      <a:pt x="29" y="8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4"/>
                      <a:pt x="61" y="34"/>
                      <a:pt x="61" y="34"/>
                    </a:cubicBezTo>
                    <a:lnTo>
                      <a:pt x="59" y="36"/>
                    </a:lnTo>
                    <a:close/>
                    <a:moveTo>
                      <a:pt x="31" y="45"/>
                    </a:move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43"/>
                      <a:pt x="33" y="44"/>
                      <a:pt x="34" y="45"/>
                    </a:cubicBezTo>
                    <a:cubicBezTo>
                      <a:pt x="56" y="64"/>
                      <a:pt x="56" y="64"/>
                      <a:pt x="56" y="64"/>
                    </a:cubicBezTo>
                    <a:cubicBezTo>
                      <a:pt x="57" y="65"/>
                      <a:pt x="57" y="65"/>
                      <a:pt x="57" y="66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5" y="68"/>
                      <a:pt x="54" y="67"/>
                      <a:pt x="54" y="66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1" y="47"/>
                      <a:pt x="30" y="46"/>
                      <a:pt x="31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93"/>
              <p:cNvSpPr>
                <a:spLocks noEditPoints="1"/>
              </p:cNvSpPr>
              <p:nvPr/>
            </p:nvSpPr>
            <p:spPr bwMode="auto">
              <a:xfrm>
                <a:off x="5186254" y="6369051"/>
                <a:ext cx="106363" cy="101600"/>
              </a:xfrm>
              <a:custGeom>
                <a:avLst/>
                <a:gdLst>
                  <a:gd name="T0" fmla="*/ 0 w 22"/>
                  <a:gd name="T1" fmla="*/ 16 h 21"/>
                  <a:gd name="T2" fmla="*/ 2 w 22"/>
                  <a:gd name="T3" fmla="*/ 16 h 21"/>
                  <a:gd name="T4" fmla="*/ 3 w 22"/>
                  <a:gd name="T5" fmla="*/ 16 h 21"/>
                  <a:gd name="T6" fmla="*/ 16 w 22"/>
                  <a:gd name="T7" fmla="*/ 20 h 21"/>
                  <a:gd name="T8" fmla="*/ 21 w 22"/>
                  <a:gd name="T9" fmla="*/ 14 h 21"/>
                  <a:gd name="T10" fmla="*/ 17 w 22"/>
                  <a:gd name="T11" fmla="*/ 1 h 21"/>
                  <a:gd name="T12" fmla="*/ 16 w 22"/>
                  <a:gd name="T13" fmla="*/ 1 h 21"/>
                  <a:gd name="T14" fmla="*/ 16 w 22"/>
                  <a:gd name="T15" fmla="*/ 0 h 21"/>
                  <a:gd name="T16" fmla="*/ 5 w 22"/>
                  <a:gd name="T17" fmla="*/ 5 h 21"/>
                  <a:gd name="T18" fmla="*/ 0 w 22"/>
                  <a:gd name="T19" fmla="*/ 16 h 21"/>
                  <a:gd name="T20" fmla="*/ 5 w 22"/>
                  <a:gd name="T21" fmla="*/ 14 h 21"/>
                  <a:gd name="T22" fmla="*/ 5 w 22"/>
                  <a:gd name="T23" fmla="*/ 13 h 21"/>
                  <a:gd name="T24" fmla="*/ 6 w 22"/>
                  <a:gd name="T25" fmla="*/ 13 h 21"/>
                  <a:gd name="T26" fmla="*/ 14 w 22"/>
                  <a:gd name="T27" fmla="*/ 17 h 21"/>
                  <a:gd name="T28" fmla="*/ 15 w 22"/>
                  <a:gd name="T29" fmla="*/ 17 h 21"/>
                  <a:gd name="T30" fmla="*/ 15 w 22"/>
                  <a:gd name="T31" fmla="*/ 18 h 21"/>
                  <a:gd name="T32" fmla="*/ 14 w 22"/>
                  <a:gd name="T33" fmla="*/ 18 h 21"/>
                  <a:gd name="T34" fmla="*/ 5 w 22"/>
                  <a:gd name="T35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" h="21">
                    <a:moveTo>
                      <a:pt x="0" y="16"/>
                    </a:moveTo>
                    <a:cubicBezTo>
                      <a:pt x="1" y="16"/>
                      <a:pt x="1" y="16"/>
                      <a:pt x="2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9" y="21"/>
                      <a:pt x="22" y="18"/>
                      <a:pt x="21" y="14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2" y="1"/>
                      <a:pt x="9" y="2"/>
                      <a:pt x="5" y="5"/>
                    </a:cubicBezTo>
                    <a:cubicBezTo>
                      <a:pt x="2" y="9"/>
                      <a:pt x="1" y="12"/>
                      <a:pt x="0" y="16"/>
                    </a:cubicBezTo>
                    <a:close/>
                    <a:moveTo>
                      <a:pt x="5" y="14"/>
                    </a:moveTo>
                    <a:cubicBezTo>
                      <a:pt x="5" y="13"/>
                      <a:pt x="5" y="13"/>
                      <a:pt x="5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5" y="14"/>
                      <a:pt x="5" y="14"/>
                      <a:pt x="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3697569" y="5013915"/>
              <a:ext cx="1141180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394108" y="1976581"/>
            <a:ext cx="1374112" cy="948164"/>
            <a:chOff x="5394108" y="1976581"/>
            <a:chExt cx="1374112" cy="948164"/>
          </a:xfrm>
        </p:grpSpPr>
        <p:sp>
          <p:nvSpPr>
            <p:cNvPr id="64" name="文本框 63"/>
            <p:cNvSpPr txBox="1"/>
            <p:nvPr/>
          </p:nvSpPr>
          <p:spPr>
            <a:xfrm>
              <a:off x="5394108" y="2042607"/>
              <a:ext cx="13741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</a:rPr>
                <a:t>01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  <p:sp>
          <p:nvSpPr>
            <p:cNvPr id="65" name="Rectangle 13"/>
            <p:cNvSpPr>
              <a:spLocks noChangeArrowheads="1"/>
            </p:cNvSpPr>
            <p:nvPr/>
          </p:nvSpPr>
          <p:spPr bwMode="auto">
            <a:xfrm>
              <a:off x="5567470" y="1976581"/>
              <a:ext cx="1044000" cy="948164"/>
            </a:xfrm>
            <a:prstGeom prst="rect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372432" y="2922187"/>
            <a:ext cx="1374112" cy="948164"/>
            <a:chOff x="5372432" y="2922187"/>
            <a:chExt cx="1374112" cy="948164"/>
          </a:xfrm>
        </p:grpSpPr>
        <p:sp>
          <p:nvSpPr>
            <p:cNvPr id="67" name="文本框 66"/>
            <p:cNvSpPr txBox="1"/>
            <p:nvPr/>
          </p:nvSpPr>
          <p:spPr>
            <a:xfrm>
              <a:off x="5372432" y="2973327"/>
              <a:ext cx="13741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</a:rPr>
                <a:t>02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  <p:sp>
          <p:nvSpPr>
            <p:cNvPr id="68" name="Rectangle 13"/>
            <p:cNvSpPr>
              <a:spLocks noChangeArrowheads="1"/>
            </p:cNvSpPr>
            <p:nvPr/>
          </p:nvSpPr>
          <p:spPr bwMode="auto">
            <a:xfrm>
              <a:off x="5567470" y="2922187"/>
              <a:ext cx="1044000" cy="948164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394108" y="3867793"/>
            <a:ext cx="1374112" cy="948164"/>
            <a:chOff x="5394108" y="3867793"/>
            <a:chExt cx="1374112" cy="948164"/>
          </a:xfrm>
        </p:grpSpPr>
        <p:sp>
          <p:nvSpPr>
            <p:cNvPr id="70" name="文本框 69"/>
            <p:cNvSpPr txBox="1"/>
            <p:nvPr/>
          </p:nvSpPr>
          <p:spPr>
            <a:xfrm>
              <a:off x="5394108" y="3904047"/>
              <a:ext cx="13741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</a:rPr>
                <a:t>03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  <p:sp>
          <p:nvSpPr>
            <p:cNvPr id="71" name="Rectangle 13"/>
            <p:cNvSpPr>
              <a:spLocks noChangeArrowheads="1"/>
            </p:cNvSpPr>
            <p:nvPr/>
          </p:nvSpPr>
          <p:spPr bwMode="auto">
            <a:xfrm>
              <a:off x="5567470" y="3867793"/>
              <a:ext cx="1044000" cy="948164"/>
            </a:xfrm>
            <a:prstGeom prst="rect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372432" y="4813398"/>
            <a:ext cx="1374112" cy="948164"/>
            <a:chOff x="5372432" y="4813398"/>
            <a:chExt cx="1374112" cy="948164"/>
          </a:xfrm>
        </p:grpSpPr>
        <p:sp>
          <p:nvSpPr>
            <p:cNvPr id="73" name="文本框 72"/>
            <p:cNvSpPr txBox="1"/>
            <p:nvPr/>
          </p:nvSpPr>
          <p:spPr>
            <a:xfrm>
              <a:off x="5372432" y="4890968"/>
              <a:ext cx="13741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</a:rPr>
                <a:t>04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  <p:sp>
          <p:nvSpPr>
            <p:cNvPr id="74" name="Rectangle 13"/>
            <p:cNvSpPr>
              <a:spLocks noChangeArrowheads="1"/>
            </p:cNvSpPr>
            <p:nvPr/>
          </p:nvSpPr>
          <p:spPr bwMode="auto">
            <a:xfrm>
              <a:off x="5567470" y="4813398"/>
              <a:ext cx="1044000" cy="948164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5" name="椭圆 74"/>
          <p:cNvSpPr/>
          <p:nvPr/>
        </p:nvSpPr>
        <p:spPr>
          <a:xfrm flipH="1">
            <a:off x="6430580" y="230596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6" name="椭圆 75"/>
          <p:cNvSpPr/>
          <p:nvPr/>
        </p:nvSpPr>
        <p:spPr>
          <a:xfrm flipH="1">
            <a:off x="5395161" y="3239704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7" name="椭圆 76"/>
          <p:cNvSpPr/>
          <p:nvPr/>
        </p:nvSpPr>
        <p:spPr>
          <a:xfrm flipH="1">
            <a:off x="6430580" y="413310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8" name="椭圆 77"/>
          <p:cNvSpPr/>
          <p:nvPr/>
        </p:nvSpPr>
        <p:spPr>
          <a:xfrm flipH="1">
            <a:off x="5408608" y="505340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9" name="矩形 78"/>
          <p:cNvSpPr/>
          <p:nvPr/>
        </p:nvSpPr>
        <p:spPr>
          <a:xfrm>
            <a:off x="8771535" y="2192620"/>
            <a:ext cx="2610516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alpha val="80000"/>
                  </a:schemeClr>
                </a:solidFill>
                <a:latin typeface="微软雅黑" pitchFamily="34" charset="-122"/>
              </a:rPr>
              <a:t>基于演示设计的一站式在线演示、素材销售、服务交易系统</a:t>
            </a:r>
          </a:p>
        </p:txBody>
      </p:sp>
      <p:sp>
        <p:nvSpPr>
          <p:cNvPr id="80" name="矩形 79"/>
          <p:cNvSpPr/>
          <p:nvPr/>
        </p:nvSpPr>
        <p:spPr>
          <a:xfrm>
            <a:off x="8765201" y="4003805"/>
            <a:ext cx="2610516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alpha val="80000"/>
                  </a:schemeClr>
                </a:solidFill>
                <a:latin typeface="微软雅黑" pitchFamily="34" charset="-122"/>
              </a:rPr>
              <a:t>基于演示设计的一站式在线演示、素材销售、服务交易系统</a:t>
            </a:r>
          </a:p>
        </p:txBody>
      </p:sp>
      <p:sp>
        <p:nvSpPr>
          <p:cNvPr id="81" name="矩形 80"/>
          <p:cNvSpPr/>
          <p:nvPr/>
        </p:nvSpPr>
        <p:spPr>
          <a:xfrm>
            <a:off x="800439" y="3096920"/>
            <a:ext cx="2610516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alpha val="80000"/>
                  </a:schemeClr>
                </a:solidFill>
                <a:latin typeface="微软雅黑" pitchFamily="34" charset="-122"/>
              </a:rPr>
              <a:t>基于演示设计的一站式在线演示、素材销售、服务交易系统</a:t>
            </a:r>
          </a:p>
        </p:txBody>
      </p:sp>
      <p:sp>
        <p:nvSpPr>
          <p:cNvPr id="82" name="矩形 81"/>
          <p:cNvSpPr/>
          <p:nvPr/>
        </p:nvSpPr>
        <p:spPr>
          <a:xfrm>
            <a:off x="800439" y="4913006"/>
            <a:ext cx="2610516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alpha val="80000"/>
                  </a:schemeClr>
                </a:solidFill>
                <a:latin typeface="微软雅黑" pitchFamily="34" charset="-122"/>
              </a:rPr>
              <a:t>基于演示设计的一站式在线演示、素材销售、服务交易系统</a:t>
            </a:r>
          </a:p>
        </p:txBody>
      </p:sp>
    </p:spTree>
    <p:extLst>
      <p:ext uri="{BB962C8B-B14F-4D97-AF65-F5344CB8AC3E}">
        <p14:creationId xmlns:p14="http://schemas.microsoft.com/office/powerpoint/2010/main" val="2225767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"/>
                            </p:stCondLst>
                            <p:childTnLst>
                              <p:par>
                                <p:cTn id="4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000"/>
                            </p:stCondLst>
                            <p:childTnLst>
                              <p:par>
                                <p:cTn id="14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4500"/>
                            </p:stCondLst>
                            <p:childTnLst>
                              <p:par>
                                <p:cTn id="15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6000"/>
                            </p:stCondLst>
                            <p:childTnLst>
                              <p:par>
                                <p:cTn id="17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75" grpId="0" animBg="1"/>
      <p:bldP spid="76" grpId="0" animBg="1"/>
      <p:bldP spid="77" grpId="0" animBg="1"/>
      <p:bldP spid="78" grpId="0" animBg="1"/>
      <p:bldP spid="79" grpId="0"/>
      <p:bldP spid="80" grpId="0"/>
      <p:bldP spid="81" grpId="0"/>
      <p:bldP spid="8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7294100" y="554441"/>
            <a:ext cx="43568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>
                <a:solidFill>
                  <a:prstClr val="white"/>
                </a:solidFill>
              </a:rPr>
              <a:t>在此输入标题</a:t>
            </a:r>
          </a:p>
        </p:txBody>
      </p:sp>
      <p:sp>
        <p:nvSpPr>
          <p:cNvPr id="233" name="椭圆 232"/>
          <p:cNvSpPr/>
          <p:nvPr/>
        </p:nvSpPr>
        <p:spPr>
          <a:xfrm>
            <a:off x="-362465" y="-97084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4" name="椭圆 233"/>
          <p:cNvSpPr/>
          <p:nvPr/>
        </p:nvSpPr>
        <p:spPr>
          <a:xfrm>
            <a:off x="814727" y="1680000"/>
            <a:ext cx="395208" cy="396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5" name="椭圆 234"/>
          <p:cNvSpPr/>
          <p:nvPr/>
        </p:nvSpPr>
        <p:spPr>
          <a:xfrm>
            <a:off x="3496469" y="838716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6" name="椭圆 235"/>
          <p:cNvSpPr/>
          <p:nvPr/>
        </p:nvSpPr>
        <p:spPr>
          <a:xfrm>
            <a:off x="1760364" y="72782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7" name="椭圆 236"/>
          <p:cNvSpPr/>
          <p:nvPr/>
        </p:nvSpPr>
        <p:spPr>
          <a:xfrm>
            <a:off x="913086" y="31140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8" name="椭圆 237"/>
          <p:cNvSpPr/>
          <p:nvPr/>
        </p:nvSpPr>
        <p:spPr>
          <a:xfrm>
            <a:off x="2840215" y="-23507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9" name="椭圆 238"/>
          <p:cNvSpPr/>
          <p:nvPr/>
        </p:nvSpPr>
        <p:spPr>
          <a:xfrm>
            <a:off x="1435970" y="-67220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7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0" name="椭圆 239"/>
          <p:cNvSpPr/>
          <p:nvPr/>
        </p:nvSpPr>
        <p:spPr>
          <a:xfrm>
            <a:off x="4775117" y="138433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1" name="椭圆 240"/>
          <p:cNvSpPr/>
          <p:nvPr/>
        </p:nvSpPr>
        <p:spPr>
          <a:xfrm>
            <a:off x="455401" y="-1879047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2" name="椭圆 241"/>
          <p:cNvSpPr/>
          <p:nvPr/>
        </p:nvSpPr>
        <p:spPr>
          <a:xfrm>
            <a:off x="4216317" y="-1186370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3" name="椭圆 242"/>
          <p:cNvSpPr/>
          <p:nvPr/>
        </p:nvSpPr>
        <p:spPr>
          <a:xfrm>
            <a:off x="6367187" y="55396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4" name="椭圆 243"/>
          <p:cNvSpPr/>
          <p:nvPr/>
        </p:nvSpPr>
        <p:spPr>
          <a:xfrm>
            <a:off x="8613201" y="-21038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5" name="椭圆 244"/>
          <p:cNvSpPr/>
          <p:nvPr/>
        </p:nvSpPr>
        <p:spPr>
          <a:xfrm>
            <a:off x="6997251" y="-79878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6" name="椭圆 245"/>
          <p:cNvSpPr/>
          <p:nvPr/>
        </p:nvSpPr>
        <p:spPr>
          <a:xfrm>
            <a:off x="-279893" y="1900022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07" name="直接连接符 206"/>
          <p:cNvCxnSpPr>
            <a:stCxn id="241" idx="5"/>
            <a:endCxn id="237" idx="0"/>
          </p:cNvCxnSpPr>
          <p:nvPr/>
        </p:nvCxnSpPr>
        <p:spPr>
          <a:xfrm>
            <a:off x="708777" y="-1625224"/>
            <a:ext cx="352734" cy="193663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直接连接符 207"/>
          <p:cNvCxnSpPr>
            <a:stCxn id="239" idx="4"/>
            <a:endCxn id="237" idx="0"/>
          </p:cNvCxnSpPr>
          <p:nvPr/>
        </p:nvCxnSpPr>
        <p:spPr>
          <a:xfrm flipH="1">
            <a:off x="1061511" y="-374833"/>
            <a:ext cx="522884" cy="68623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接连接符 208"/>
          <p:cNvCxnSpPr>
            <a:stCxn id="238" idx="3"/>
            <a:endCxn id="237" idx="7"/>
          </p:cNvCxnSpPr>
          <p:nvPr/>
        </p:nvCxnSpPr>
        <p:spPr>
          <a:xfrm flipH="1">
            <a:off x="1166462" y="102855"/>
            <a:ext cx="1731630" cy="25210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/>
          <p:cNvCxnSpPr>
            <a:stCxn id="237" idx="2"/>
            <a:endCxn id="233" idx="5"/>
          </p:cNvCxnSpPr>
          <p:nvPr/>
        </p:nvCxnSpPr>
        <p:spPr>
          <a:xfrm flipH="1" flipV="1">
            <a:off x="-163117" y="102616"/>
            <a:ext cx="1076203" cy="35747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/>
          <p:cNvCxnSpPr>
            <a:stCxn id="234" idx="1"/>
            <a:endCxn id="233" idx="6"/>
          </p:cNvCxnSpPr>
          <p:nvPr/>
        </p:nvCxnSpPr>
        <p:spPr>
          <a:xfrm flipH="1" flipV="1">
            <a:off x="-128914" y="19898"/>
            <a:ext cx="1001518" cy="17180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/>
          <p:cNvCxnSpPr>
            <a:stCxn id="234" idx="2"/>
            <a:endCxn id="246" idx="6"/>
          </p:cNvCxnSpPr>
          <p:nvPr/>
        </p:nvCxnSpPr>
        <p:spPr>
          <a:xfrm flipH="1">
            <a:off x="-46342" y="1878000"/>
            <a:ext cx="861069" cy="13900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/>
          <p:cNvCxnSpPr>
            <a:stCxn id="234" idx="0"/>
            <a:endCxn id="237" idx="4"/>
          </p:cNvCxnSpPr>
          <p:nvPr/>
        </p:nvCxnSpPr>
        <p:spPr>
          <a:xfrm flipV="1">
            <a:off x="1012331" y="608778"/>
            <a:ext cx="49180" cy="107122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直接连接符 213"/>
          <p:cNvCxnSpPr>
            <a:stCxn id="234" idx="7"/>
            <a:endCxn id="236" idx="3"/>
          </p:cNvCxnSpPr>
          <p:nvPr/>
        </p:nvCxnSpPr>
        <p:spPr>
          <a:xfrm flipV="1">
            <a:off x="1152058" y="981649"/>
            <a:ext cx="651779" cy="75634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直接连接符 214"/>
          <p:cNvCxnSpPr>
            <a:stCxn id="237" idx="5"/>
            <a:endCxn id="236" idx="2"/>
          </p:cNvCxnSpPr>
          <p:nvPr/>
        </p:nvCxnSpPr>
        <p:spPr>
          <a:xfrm>
            <a:off x="1166462" y="565229"/>
            <a:ext cx="593902" cy="31128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连接符 215"/>
          <p:cNvCxnSpPr>
            <a:stCxn id="235" idx="0"/>
            <a:endCxn id="238" idx="4"/>
          </p:cNvCxnSpPr>
          <p:nvPr/>
        </p:nvCxnSpPr>
        <p:spPr>
          <a:xfrm flipH="1" flipV="1">
            <a:off x="3037819" y="160834"/>
            <a:ext cx="656254" cy="67788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接连接符 216"/>
          <p:cNvCxnSpPr>
            <a:stCxn id="240" idx="2"/>
            <a:endCxn id="236" idx="6"/>
          </p:cNvCxnSpPr>
          <p:nvPr/>
        </p:nvCxnSpPr>
        <p:spPr>
          <a:xfrm flipH="1">
            <a:off x="2057213" y="287119"/>
            <a:ext cx="2717904" cy="58939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>
            <a:stCxn id="235" idx="2"/>
            <a:endCxn id="237" idx="6"/>
          </p:cNvCxnSpPr>
          <p:nvPr/>
        </p:nvCxnSpPr>
        <p:spPr>
          <a:xfrm flipH="1" flipV="1">
            <a:off x="1209935" y="460092"/>
            <a:ext cx="2286534" cy="57657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>
            <a:stCxn id="235" idx="7"/>
            <a:endCxn id="240" idx="3"/>
          </p:cNvCxnSpPr>
          <p:nvPr/>
        </p:nvCxnSpPr>
        <p:spPr>
          <a:xfrm flipV="1">
            <a:off x="3833800" y="392255"/>
            <a:ext cx="984790" cy="5044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直接连接符 219"/>
          <p:cNvCxnSpPr>
            <a:stCxn id="238" idx="7"/>
            <a:endCxn id="242" idx="3"/>
          </p:cNvCxnSpPr>
          <p:nvPr/>
        </p:nvCxnSpPr>
        <p:spPr>
          <a:xfrm flipV="1">
            <a:off x="3177546" y="-932547"/>
            <a:ext cx="1082244" cy="75545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直接连接符 220"/>
          <p:cNvCxnSpPr>
            <a:stCxn id="239" idx="5"/>
            <a:endCxn id="238" idx="2"/>
          </p:cNvCxnSpPr>
          <p:nvPr/>
        </p:nvCxnSpPr>
        <p:spPr>
          <a:xfrm>
            <a:off x="1689346" y="-418382"/>
            <a:ext cx="1150869" cy="38126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接连接符 221"/>
          <p:cNvCxnSpPr>
            <a:stCxn id="238" idx="6"/>
            <a:endCxn id="240" idx="2"/>
          </p:cNvCxnSpPr>
          <p:nvPr/>
        </p:nvCxnSpPr>
        <p:spPr>
          <a:xfrm>
            <a:off x="3235423" y="-37118"/>
            <a:ext cx="1539694" cy="32423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直接连接符 222"/>
          <p:cNvCxnSpPr>
            <a:stCxn id="242" idx="4"/>
            <a:endCxn id="240" idx="1"/>
          </p:cNvCxnSpPr>
          <p:nvPr/>
        </p:nvCxnSpPr>
        <p:spPr>
          <a:xfrm>
            <a:off x="4364742" y="-888998"/>
            <a:ext cx="453848" cy="107098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直接连接符 223"/>
          <p:cNvCxnSpPr>
            <a:stCxn id="245" idx="4"/>
            <a:endCxn id="243" idx="0"/>
          </p:cNvCxnSpPr>
          <p:nvPr/>
        </p:nvCxnSpPr>
        <p:spPr>
          <a:xfrm flipH="1">
            <a:off x="6515612" y="-501409"/>
            <a:ext cx="630064" cy="105537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直接连接符 224"/>
          <p:cNvCxnSpPr>
            <a:stCxn id="240" idx="6"/>
            <a:endCxn id="244" idx="2"/>
          </p:cNvCxnSpPr>
          <p:nvPr/>
        </p:nvCxnSpPr>
        <p:spPr>
          <a:xfrm flipV="1">
            <a:off x="5071966" y="-12435"/>
            <a:ext cx="3541235" cy="29955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/>
          <p:cNvCxnSpPr>
            <a:stCxn id="240" idx="7"/>
            <a:endCxn id="245" idx="3"/>
          </p:cNvCxnSpPr>
          <p:nvPr/>
        </p:nvCxnSpPr>
        <p:spPr>
          <a:xfrm flipV="1">
            <a:off x="5028493" y="-544958"/>
            <a:ext cx="2012231" cy="7269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直接连接符 226"/>
          <p:cNvCxnSpPr>
            <a:stCxn id="243" idx="7"/>
            <a:endCxn id="244" idx="2"/>
          </p:cNvCxnSpPr>
          <p:nvPr/>
        </p:nvCxnSpPr>
        <p:spPr>
          <a:xfrm flipV="1">
            <a:off x="6620563" y="-12435"/>
            <a:ext cx="1992638" cy="60994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直接连接符 227"/>
          <p:cNvCxnSpPr>
            <a:stCxn id="244" idx="1"/>
            <a:endCxn id="245" idx="5"/>
          </p:cNvCxnSpPr>
          <p:nvPr/>
        </p:nvCxnSpPr>
        <p:spPr>
          <a:xfrm flipH="1" flipV="1">
            <a:off x="7250627" y="-544958"/>
            <a:ext cx="1420451" cy="39254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直接连接符 228"/>
          <p:cNvCxnSpPr>
            <a:stCxn id="240" idx="5"/>
            <a:endCxn id="243" idx="2"/>
          </p:cNvCxnSpPr>
          <p:nvPr/>
        </p:nvCxnSpPr>
        <p:spPr>
          <a:xfrm>
            <a:off x="5028493" y="392255"/>
            <a:ext cx="1338694" cy="3103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接连接符 229"/>
          <p:cNvCxnSpPr>
            <a:stCxn id="235" idx="3"/>
            <a:endCxn id="234" idx="6"/>
          </p:cNvCxnSpPr>
          <p:nvPr/>
        </p:nvCxnSpPr>
        <p:spPr>
          <a:xfrm flipH="1">
            <a:off x="1209935" y="1176642"/>
            <a:ext cx="2344411" cy="70135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接连接符 230"/>
          <p:cNvCxnSpPr>
            <a:stCxn id="243" idx="2"/>
            <a:endCxn id="235" idx="6"/>
          </p:cNvCxnSpPr>
          <p:nvPr/>
        </p:nvCxnSpPr>
        <p:spPr>
          <a:xfrm flipH="1">
            <a:off x="3891677" y="702650"/>
            <a:ext cx="2475510" cy="33401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直接连接符 231"/>
          <p:cNvCxnSpPr>
            <a:stCxn id="242" idx="5"/>
            <a:endCxn id="244" idx="2"/>
          </p:cNvCxnSpPr>
          <p:nvPr/>
        </p:nvCxnSpPr>
        <p:spPr>
          <a:xfrm>
            <a:off x="4469693" y="-932547"/>
            <a:ext cx="4143508" cy="92011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4607283" y="2373143"/>
            <a:ext cx="2904409" cy="2766005"/>
            <a:chOff x="4037694" y="1838383"/>
            <a:chExt cx="4110468" cy="3914592"/>
          </a:xfrm>
        </p:grpSpPr>
        <p:sp>
          <p:nvSpPr>
            <p:cNvPr id="44" name="Freeform 5"/>
            <p:cNvSpPr>
              <a:spLocks/>
            </p:cNvSpPr>
            <p:nvPr/>
          </p:nvSpPr>
          <p:spPr bwMode="auto">
            <a:xfrm>
              <a:off x="4836848" y="4355391"/>
              <a:ext cx="2542082" cy="1397584"/>
            </a:xfrm>
            <a:custGeom>
              <a:avLst/>
              <a:gdLst>
                <a:gd name="T0" fmla="*/ 810 w 2039"/>
                <a:gd name="T1" fmla="*/ 0 h 1121"/>
                <a:gd name="T2" fmla="*/ 0 w 2039"/>
                <a:gd name="T3" fmla="*/ 1121 h 1121"/>
                <a:gd name="T4" fmla="*/ 1019 w 2039"/>
                <a:gd name="T5" fmla="*/ 1121 h 1121"/>
                <a:gd name="T6" fmla="*/ 2039 w 2039"/>
                <a:gd name="T7" fmla="*/ 1115 h 1121"/>
                <a:gd name="T8" fmla="*/ 1229 w 2039"/>
                <a:gd name="T9" fmla="*/ 6 h 1121"/>
                <a:gd name="T10" fmla="*/ 1019 w 2039"/>
                <a:gd name="T11" fmla="*/ 0 h 1121"/>
                <a:gd name="T12" fmla="*/ 810 w 2039"/>
                <a:gd name="T13" fmla="*/ 0 h 1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9" h="1121">
                  <a:moveTo>
                    <a:pt x="810" y="0"/>
                  </a:moveTo>
                  <a:lnTo>
                    <a:pt x="0" y="1121"/>
                  </a:lnTo>
                  <a:lnTo>
                    <a:pt x="1019" y="1121"/>
                  </a:lnTo>
                  <a:lnTo>
                    <a:pt x="2039" y="1115"/>
                  </a:lnTo>
                  <a:lnTo>
                    <a:pt x="1229" y="6"/>
                  </a:lnTo>
                  <a:lnTo>
                    <a:pt x="1019" y="0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"/>
            <p:cNvSpPr>
              <a:spLocks/>
            </p:cNvSpPr>
            <p:nvPr/>
          </p:nvSpPr>
          <p:spPr bwMode="auto">
            <a:xfrm>
              <a:off x="4047668" y="3335261"/>
              <a:ext cx="1794044" cy="2414917"/>
            </a:xfrm>
            <a:custGeom>
              <a:avLst/>
              <a:gdLst>
                <a:gd name="T0" fmla="*/ 630 w 1439"/>
                <a:gd name="T1" fmla="*/ 1937 h 1937"/>
                <a:gd name="T2" fmla="*/ 1439 w 1439"/>
                <a:gd name="T3" fmla="*/ 816 h 1937"/>
                <a:gd name="T4" fmla="*/ 1439 w 1439"/>
                <a:gd name="T5" fmla="*/ 816 h 1937"/>
                <a:gd name="T6" fmla="*/ 1367 w 1439"/>
                <a:gd name="T7" fmla="*/ 618 h 1937"/>
                <a:gd name="T8" fmla="*/ 1301 w 1439"/>
                <a:gd name="T9" fmla="*/ 420 h 1937"/>
                <a:gd name="T10" fmla="*/ 0 w 1439"/>
                <a:gd name="T11" fmla="*/ 0 h 1937"/>
                <a:gd name="T12" fmla="*/ 312 w 1439"/>
                <a:gd name="T13" fmla="*/ 972 h 1937"/>
                <a:gd name="T14" fmla="*/ 630 w 1439"/>
                <a:gd name="T15" fmla="*/ 1937 h 1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39" h="1937">
                  <a:moveTo>
                    <a:pt x="630" y="1937"/>
                  </a:moveTo>
                  <a:lnTo>
                    <a:pt x="1439" y="816"/>
                  </a:lnTo>
                  <a:lnTo>
                    <a:pt x="1439" y="816"/>
                  </a:lnTo>
                  <a:lnTo>
                    <a:pt x="1367" y="618"/>
                  </a:lnTo>
                  <a:lnTo>
                    <a:pt x="1301" y="420"/>
                  </a:lnTo>
                  <a:lnTo>
                    <a:pt x="0" y="0"/>
                  </a:lnTo>
                  <a:lnTo>
                    <a:pt x="312" y="972"/>
                  </a:lnTo>
                  <a:lnTo>
                    <a:pt x="630" y="1937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7"/>
            <p:cNvSpPr>
              <a:spLocks/>
            </p:cNvSpPr>
            <p:nvPr/>
          </p:nvSpPr>
          <p:spPr bwMode="auto">
            <a:xfrm>
              <a:off x="4037694" y="1848357"/>
              <a:ext cx="2054611" cy="2018456"/>
            </a:xfrm>
            <a:custGeom>
              <a:avLst/>
              <a:gdLst>
                <a:gd name="T0" fmla="*/ 0 w 1648"/>
                <a:gd name="T1" fmla="*/ 1199 h 1619"/>
                <a:gd name="T2" fmla="*/ 1307 w 1648"/>
                <a:gd name="T3" fmla="*/ 1619 h 1619"/>
                <a:gd name="T4" fmla="*/ 1475 w 1648"/>
                <a:gd name="T5" fmla="*/ 1499 h 1619"/>
                <a:gd name="T6" fmla="*/ 1642 w 1648"/>
                <a:gd name="T7" fmla="*/ 1379 h 1619"/>
                <a:gd name="T8" fmla="*/ 1648 w 1648"/>
                <a:gd name="T9" fmla="*/ 1385 h 1619"/>
                <a:gd name="T10" fmla="*/ 1648 w 1648"/>
                <a:gd name="T11" fmla="*/ 0 h 1619"/>
                <a:gd name="T12" fmla="*/ 821 w 1648"/>
                <a:gd name="T13" fmla="*/ 600 h 1619"/>
                <a:gd name="T14" fmla="*/ 0 w 1648"/>
                <a:gd name="T15" fmla="*/ 1199 h 1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8" h="1619">
                  <a:moveTo>
                    <a:pt x="0" y="1199"/>
                  </a:moveTo>
                  <a:lnTo>
                    <a:pt x="1307" y="1619"/>
                  </a:lnTo>
                  <a:lnTo>
                    <a:pt x="1475" y="1499"/>
                  </a:lnTo>
                  <a:lnTo>
                    <a:pt x="1642" y="1379"/>
                  </a:lnTo>
                  <a:lnTo>
                    <a:pt x="1648" y="1385"/>
                  </a:lnTo>
                  <a:lnTo>
                    <a:pt x="1648" y="0"/>
                  </a:lnTo>
                  <a:lnTo>
                    <a:pt x="821" y="600"/>
                  </a:lnTo>
                  <a:lnTo>
                    <a:pt x="0" y="1199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8"/>
            <p:cNvSpPr>
              <a:spLocks/>
            </p:cNvSpPr>
            <p:nvPr/>
          </p:nvSpPr>
          <p:spPr bwMode="auto">
            <a:xfrm>
              <a:off x="6086873" y="1838383"/>
              <a:ext cx="2055858" cy="2025936"/>
            </a:xfrm>
            <a:custGeom>
              <a:avLst/>
              <a:gdLst>
                <a:gd name="T0" fmla="*/ 0 w 1649"/>
                <a:gd name="T1" fmla="*/ 0 h 1625"/>
                <a:gd name="T2" fmla="*/ 0 w 1649"/>
                <a:gd name="T3" fmla="*/ 1385 h 1625"/>
                <a:gd name="T4" fmla="*/ 168 w 1649"/>
                <a:gd name="T5" fmla="*/ 1505 h 1625"/>
                <a:gd name="T6" fmla="*/ 336 w 1649"/>
                <a:gd name="T7" fmla="*/ 1625 h 1625"/>
                <a:gd name="T8" fmla="*/ 1649 w 1649"/>
                <a:gd name="T9" fmla="*/ 1193 h 1625"/>
                <a:gd name="T10" fmla="*/ 822 w 1649"/>
                <a:gd name="T11" fmla="*/ 600 h 1625"/>
                <a:gd name="T12" fmla="*/ 0 w 1649"/>
                <a:gd name="T13" fmla="*/ 0 h 1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9" h="1625">
                  <a:moveTo>
                    <a:pt x="0" y="0"/>
                  </a:moveTo>
                  <a:lnTo>
                    <a:pt x="0" y="1385"/>
                  </a:lnTo>
                  <a:lnTo>
                    <a:pt x="168" y="1505"/>
                  </a:lnTo>
                  <a:lnTo>
                    <a:pt x="336" y="1625"/>
                  </a:lnTo>
                  <a:lnTo>
                    <a:pt x="1649" y="1193"/>
                  </a:lnTo>
                  <a:lnTo>
                    <a:pt x="822" y="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9"/>
            <p:cNvSpPr>
              <a:spLocks/>
            </p:cNvSpPr>
            <p:nvPr/>
          </p:nvSpPr>
          <p:spPr bwMode="auto">
            <a:xfrm>
              <a:off x="6354118" y="3320466"/>
              <a:ext cx="1794044" cy="2422396"/>
            </a:xfrm>
            <a:custGeom>
              <a:avLst/>
              <a:gdLst>
                <a:gd name="T0" fmla="*/ 1439 w 1439"/>
                <a:gd name="T1" fmla="*/ 0 h 1943"/>
                <a:gd name="T2" fmla="*/ 126 w 1439"/>
                <a:gd name="T3" fmla="*/ 432 h 1943"/>
                <a:gd name="T4" fmla="*/ 132 w 1439"/>
                <a:gd name="T5" fmla="*/ 432 h 1943"/>
                <a:gd name="T6" fmla="*/ 72 w 1439"/>
                <a:gd name="T7" fmla="*/ 630 h 1943"/>
                <a:gd name="T8" fmla="*/ 6 w 1439"/>
                <a:gd name="T9" fmla="*/ 828 h 1943"/>
                <a:gd name="T10" fmla="*/ 0 w 1439"/>
                <a:gd name="T11" fmla="*/ 828 h 1943"/>
                <a:gd name="T12" fmla="*/ 810 w 1439"/>
                <a:gd name="T13" fmla="*/ 1943 h 1943"/>
                <a:gd name="T14" fmla="*/ 1127 w 1439"/>
                <a:gd name="T15" fmla="*/ 972 h 1943"/>
                <a:gd name="T16" fmla="*/ 1439 w 1439"/>
                <a:gd name="T17" fmla="*/ 0 h 1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9" h="1943">
                  <a:moveTo>
                    <a:pt x="1439" y="0"/>
                  </a:moveTo>
                  <a:lnTo>
                    <a:pt x="126" y="432"/>
                  </a:lnTo>
                  <a:lnTo>
                    <a:pt x="132" y="432"/>
                  </a:lnTo>
                  <a:lnTo>
                    <a:pt x="72" y="630"/>
                  </a:lnTo>
                  <a:lnTo>
                    <a:pt x="6" y="828"/>
                  </a:lnTo>
                  <a:lnTo>
                    <a:pt x="0" y="828"/>
                  </a:lnTo>
                  <a:lnTo>
                    <a:pt x="810" y="1943"/>
                  </a:lnTo>
                  <a:lnTo>
                    <a:pt x="1127" y="972"/>
                  </a:lnTo>
                  <a:lnTo>
                    <a:pt x="1439" y="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493940" y="3980791"/>
            <a:ext cx="581276" cy="349842"/>
            <a:chOff x="2714626" y="5375275"/>
            <a:chExt cx="342900" cy="206375"/>
          </a:xfrm>
          <a:solidFill>
            <a:schemeClr val="bg1">
              <a:alpha val="80000"/>
            </a:schemeClr>
          </a:solidFill>
        </p:grpSpPr>
        <p:sp>
          <p:nvSpPr>
            <p:cNvPr id="50" name="Freeform 64"/>
            <p:cNvSpPr>
              <a:spLocks noEditPoints="1"/>
            </p:cNvSpPr>
            <p:nvPr/>
          </p:nvSpPr>
          <p:spPr bwMode="auto">
            <a:xfrm>
              <a:off x="2714626" y="5375275"/>
              <a:ext cx="342900" cy="206375"/>
            </a:xfrm>
            <a:custGeom>
              <a:avLst/>
              <a:gdLst>
                <a:gd name="T0" fmla="*/ 78 w 91"/>
                <a:gd name="T1" fmla="*/ 5 h 55"/>
                <a:gd name="T2" fmla="*/ 33 w 91"/>
                <a:gd name="T3" fmla="*/ 5 h 55"/>
                <a:gd name="T4" fmla="*/ 27 w 91"/>
                <a:gd name="T5" fmla="*/ 0 h 55"/>
                <a:gd name="T6" fmla="*/ 23 w 91"/>
                <a:gd name="T7" fmla="*/ 0 h 55"/>
                <a:gd name="T8" fmla="*/ 16 w 91"/>
                <a:gd name="T9" fmla="*/ 5 h 55"/>
                <a:gd name="T10" fmla="*/ 13 w 91"/>
                <a:gd name="T11" fmla="*/ 5 h 55"/>
                <a:gd name="T12" fmla="*/ 0 w 91"/>
                <a:gd name="T13" fmla="*/ 18 h 55"/>
                <a:gd name="T14" fmla="*/ 0 w 91"/>
                <a:gd name="T15" fmla="*/ 42 h 55"/>
                <a:gd name="T16" fmla="*/ 13 w 91"/>
                <a:gd name="T17" fmla="*/ 55 h 55"/>
                <a:gd name="T18" fmla="*/ 78 w 91"/>
                <a:gd name="T19" fmla="*/ 55 h 55"/>
                <a:gd name="T20" fmla="*/ 91 w 91"/>
                <a:gd name="T21" fmla="*/ 42 h 55"/>
                <a:gd name="T22" fmla="*/ 91 w 91"/>
                <a:gd name="T23" fmla="*/ 18 h 55"/>
                <a:gd name="T24" fmla="*/ 78 w 91"/>
                <a:gd name="T25" fmla="*/ 5 h 55"/>
                <a:gd name="T26" fmla="*/ 31 w 91"/>
                <a:gd name="T27" fmla="*/ 24 h 55"/>
                <a:gd name="T28" fmla="*/ 12 w 91"/>
                <a:gd name="T29" fmla="*/ 24 h 55"/>
                <a:gd name="T30" fmla="*/ 12 w 91"/>
                <a:gd name="T31" fmla="*/ 15 h 55"/>
                <a:gd name="T32" fmla="*/ 31 w 91"/>
                <a:gd name="T33" fmla="*/ 15 h 55"/>
                <a:gd name="T34" fmla="*/ 31 w 91"/>
                <a:gd name="T35" fmla="*/ 24 h 55"/>
                <a:gd name="T36" fmla="*/ 60 w 91"/>
                <a:gd name="T37" fmla="*/ 47 h 55"/>
                <a:gd name="T38" fmla="*/ 42 w 91"/>
                <a:gd name="T39" fmla="*/ 29 h 55"/>
                <a:gd name="T40" fmla="*/ 60 w 91"/>
                <a:gd name="T41" fmla="*/ 12 h 55"/>
                <a:gd name="T42" fmla="*/ 78 w 91"/>
                <a:gd name="T43" fmla="*/ 29 h 55"/>
                <a:gd name="T44" fmla="*/ 60 w 91"/>
                <a:gd name="T45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" h="55">
                  <a:moveTo>
                    <a:pt x="78" y="5"/>
                  </a:moveTo>
                  <a:cubicBezTo>
                    <a:pt x="33" y="5"/>
                    <a:pt x="33" y="5"/>
                    <a:pt x="33" y="5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7" y="2"/>
                    <a:pt x="16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6" y="5"/>
                    <a:pt x="0" y="11"/>
                    <a:pt x="0" y="1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9"/>
                    <a:pt x="6" y="55"/>
                    <a:pt x="13" y="55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85" y="55"/>
                    <a:pt x="91" y="49"/>
                    <a:pt x="91" y="42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1" y="11"/>
                    <a:pt x="85" y="5"/>
                    <a:pt x="78" y="5"/>
                  </a:cubicBezTo>
                  <a:close/>
                  <a:moveTo>
                    <a:pt x="31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31" y="15"/>
                    <a:pt x="31" y="15"/>
                    <a:pt x="31" y="15"/>
                  </a:cubicBezTo>
                  <a:lnTo>
                    <a:pt x="31" y="24"/>
                  </a:lnTo>
                  <a:close/>
                  <a:moveTo>
                    <a:pt x="60" y="47"/>
                  </a:moveTo>
                  <a:cubicBezTo>
                    <a:pt x="50" y="47"/>
                    <a:pt x="42" y="39"/>
                    <a:pt x="42" y="29"/>
                  </a:cubicBezTo>
                  <a:cubicBezTo>
                    <a:pt x="42" y="20"/>
                    <a:pt x="50" y="12"/>
                    <a:pt x="60" y="12"/>
                  </a:cubicBezTo>
                  <a:cubicBezTo>
                    <a:pt x="70" y="12"/>
                    <a:pt x="78" y="20"/>
                    <a:pt x="78" y="29"/>
                  </a:cubicBezTo>
                  <a:cubicBezTo>
                    <a:pt x="78" y="39"/>
                    <a:pt x="70" y="47"/>
                    <a:pt x="60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65"/>
            <p:cNvSpPr>
              <a:spLocks noChangeArrowheads="1"/>
            </p:cNvSpPr>
            <p:nvPr/>
          </p:nvSpPr>
          <p:spPr bwMode="auto">
            <a:xfrm>
              <a:off x="2903538" y="5449888"/>
              <a:ext cx="71438" cy="682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Freeform 70"/>
          <p:cNvSpPr>
            <a:spLocks/>
          </p:cNvSpPr>
          <p:nvPr/>
        </p:nvSpPr>
        <p:spPr bwMode="auto">
          <a:xfrm>
            <a:off x="5024615" y="3942096"/>
            <a:ext cx="571708" cy="390755"/>
          </a:xfrm>
          <a:custGeom>
            <a:avLst/>
            <a:gdLst>
              <a:gd name="T0" fmla="*/ 79 w 92"/>
              <a:gd name="T1" fmla="*/ 31 h 63"/>
              <a:gd name="T2" fmla="*/ 69 w 92"/>
              <a:gd name="T3" fmla="*/ 10 h 63"/>
              <a:gd name="T4" fmla="*/ 46 w 92"/>
              <a:gd name="T5" fmla="*/ 0 h 63"/>
              <a:gd name="T6" fmla="*/ 23 w 92"/>
              <a:gd name="T7" fmla="*/ 10 h 63"/>
              <a:gd name="T8" fmla="*/ 13 w 92"/>
              <a:gd name="T9" fmla="*/ 31 h 63"/>
              <a:gd name="T10" fmla="*/ 0 w 92"/>
              <a:gd name="T11" fmla="*/ 45 h 63"/>
              <a:gd name="T12" fmla="*/ 13 w 92"/>
              <a:gd name="T13" fmla="*/ 59 h 63"/>
              <a:gd name="T14" fmla="*/ 17 w 92"/>
              <a:gd name="T15" fmla="*/ 63 h 63"/>
              <a:gd name="T16" fmla="*/ 21 w 92"/>
              <a:gd name="T17" fmla="*/ 57 h 63"/>
              <a:gd name="T18" fmla="*/ 21 w 92"/>
              <a:gd name="T19" fmla="*/ 33 h 63"/>
              <a:gd name="T20" fmla="*/ 21 w 92"/>
              <a:gd name="T21" fmla="*/ 33 h 63"/>
              <a:gd name="T22" fmla="*/ 28 w 92"/>
              <a:gd name="T23" fmla="*/ 15 h 63"/>
              <a:gd name="T24" fmla="*/ 46 w 92"/>
              <a:gd name="T25" fmla="*/ 8 h 63"/>
              <a:gd name="T26" fmla="*/ 63 w 92"/>
              <a:gd name="T27" fmla="*/ 15 h 63"/>
              <a:gd name="T28" fmla="*/ 70 w 92"/>
              <a:gd name="T29" fmla="*/ 32 h 63"/>
              <a:gd name="T30" fmla="*/ 70 w 92"/>
              <a:gd name="T31" fmla="*/ 32 h 63"/>
              <a:gd name="T32" fmla="*/ 70 w 92"/>
              <a:gd name="T33" fmla="*/ 57 h 63"/>
              <a:gd name="T34" fmla="*/ 75 w 92"/>
              <a:gd name="T35" fmla="*/ 63 h 63"/>
              <a:gd name="T36" fmla="*/ 79 w 92"/>
              <a:gd name="T37" fmla="*/ 59 h 63"/>
              <a:gd name="T38" fmla="*/ 92 w 92"/>
              <a:gd name="T39" fmla="*/ 45 h 63"/>
              <a:gd name="T40" fmla="*/ 79 w 92"/>
              <a:gd name="T41" fmla="*/ 3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" h="63">
                <a:moveTo>
                  <a:pt x="79" y="31"/>
                </a:moveTo>
                <a:cubicBezTo>
                  <a:pt x="78" y="22"/>
                  <a:pt x="75" y="15"/>
                  <a:pt x="69" y="10"/>
                </a:cubicBezTo>
                <a:cubicBezTo>
                  <a:pt x="63" y="4"/>
                  <a:pt x="55" y="0"/>
                  <a:pt x="46" y="0"/>
                </a:cubicBezTo>
                <a:cubicBezTo>
                  <a:pt x="37" y="0"/>
                  <a:pt x="29" y="4"/>
                  <a:pt x="23" y="10"/>
                </a:cubicBezTo>
                <a:cubicBezTo>
                  <a:pt x="17" y="15"/>
                  <a:pt x="14" y="22"/>
                  <a:pt x="13" y="31"/>
                </a:cubicBezTo>
                <a:cubicBezTo>
                  <a:pt x="6" y="31"/>
                  <a:pt x="0" y="37"/>
                  <a:pt x="0" y="45"/>
                </a:cubicBezTo>
                <a:cubicBezTo>
                  <a:pt x="0" y="52"/>
                  <a:pt x="6" y="58"/>
                  <a:pt x="13" y="59"/>
                </a:cubicBezTo>
                <a:cubicBezTo>
                  <a:pt x="14" y="61"/>
                  <a:pt x="15" y="63"/>
                  <a:pt x="17" y="63"/>
                </a:cubicBezTo>
                <a:cubicBezTo>
                  <a:pt x="19" y="63"/>
                  <a:pt x="21" y="60"/>
                  <a:pt x="21" y="57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26"/>
                  <a:pt x="24" y="20"/>
                  <a:pt x="28" y="15"/>
                </a:cubicBezTo>
                <a:cubicBezTo>
                  <a:pt x="33" y="11"/>
                  <a:pt x="39" y="8"/>
                  <a:pt x="46" y="8"/>
                </a:cubicBezTo>
                <a:cubicBezTo>
                  <a:pt x="53" y="8"/>
                  <a:pt x="59" y="11"/>
                  <a:pt x="63" y="15"/>
                </a:cubicBezTo>
                <a:cubicBezTo>
                  <a:pt x="68" y="20"/>
                  <a:pt x="70" y="26"/>
                  <a:pt x="70" y="32"/>
                </a:cubicBezTo>
                <a:cubicBezTo>
                  <a:pt x="70" y="32"/>
                  <a:pt x="70" y="32"/>
                  <a:pt x="70" y="32"/>
                </a:cubicBezTo>
                <a:cubicBezTo>
                  <a:pt x="70" y="57"/>
                  <a:pt x="70" y="57"/>
                  <a:pt x="70" y="57"/>
                </a:cubicBezTo>
                <a:cubicBezTo>
                  <a:pt x="70" y="60"/>
                  <a:pt x="72" y="63"/>
                  <a:pt x="75" y="63"/>
                </a:cubicBezTo>
                <a:cubicBezTo>
                  <a:pt x="77" y="63"/>
                  <a:pt x="78" y="61"/>
                  <a:pt x="79" y="59"/>
                </a:cubicBezTo>
                <a:cubicBezTo>
                  <a:pt x="86" y="58"/>
                  <a:pt x="92" y="52"/>
                  <a:pt x="92" y="45"/>
                </a:cubicBezTo>
                <a:cubicBezTo>
                  <a:pt x="92" y="37"/>
                  <a:pt x="86" y="31"/>
                  <a:pt x="79" y="31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71"/>
          <p:cNvSpPr>
            <a:spLocks noEditPoints="1"/>
          </p:cNvSpPr>
          <p:nvPr/>
        </p:nvSpPr>
        <p:spPr bwMode="auto">
          <a:xfrm>
            <a:off x="5437500" y="3034390"/>
            <a:ext cx="346803" cy="489324"/>
          </a:xfrm>
          <a:custGeom>
            <a:avLst/>
            <a:gdLst>
              <a:gd name="T0" fmla="*/ 61 w 62"/>
              <a:gd name="T1" fmla="*/ 39 h 87"/>
              <a:gd name="T2" fmla="*/ 57 w 62"/>
              <a:gd name="T3" fmla="*/ 44 h 87"/>
              <a:gd name="T4" fmla="*/ 54 w 62"/>
              <a:gd name="T5" fmla="*/ 40 h 87"/>
              <a:gd name="T6" fmla="*/ 49 w 62"/>
              <a:gd name="T7" fmla="*/ 37 h 87"/>
              <a:gd name="T8" fmla="*/ 49 w 62"/>
              <a:gd name="T9" fmla="*/ 44 h 87"/>
              <a:gd name="T10" fmla="*/ 45 w 62"/>
              <a:gd name="T11" fmla="*/ 12 h 87"/>
              <a:gd name="T12" fmla="*/ 18 w 62"/>
              <a:gd name="T13" fmla="*/ 12 h 87"/>
              <a:gd name="T14" fmla="*/ 14 w 62"/>
              <a:gd name="T15" fmla="*/ 44 h 87"/>
              <a:gd name="T16" fmla="*/ 14 w 62"/>
              <a:gd name="T17" fmla="*/ 37 h 87"/>
              <a:gd name="T18" fmla="*/ 8 w 62"/>
              <a:gd name="T19" fmla="*/ 40 h 87"/>
              <a:gd name="T20" fmla="*/ 5 w 62"/>
              <a:gd name="T21" fmla="*/ 44 h 87"/>
              <a:gd name="T22" fmla="*/ 1 w 62"/>
              <a:gd name="T23" fmla="*/ 39 h 87"/>
              <a:gd name="T24" fmla="*/ 0 w 62"/>
              <a:gd name="T25" fmla="*/ 46 h 87"/>
              <a:gd name="T26" fmla="*/ 1 w 62"/>
              <a:gd name="T27" fmla="*/ 52 h 87"/>
              <a:gd name="T28" fmla="*/ 5 w 62"/>
              <a:gd name="T29" fmla="*/ 52 h 87"/>
              <a:gd name="T30" fmla="*/ 9 w 62"/>
              <a:gd name="T31" fmla="*/ 48 h 87"/>
              <a:gd name="T32" fmla="*/ 28 w 62"/>
              <a:gd name="T33" fmla="*/ 70 h 87"/>
              <a:gd name="T34" fmla="*/ 11 w 62"/>
              <a:gd name="T35" fmla="*/ 82 h 87"/>
              <a:gd name="T36" fmla="*/ 51 w 62"/>
              <a:gd name="T37" fmla="*/ 87 h 87"/>
              <a:gd name="T38" fmla="*/ 35 w 62"/>
              <a:gd name="T39" fmla="*/ 82 h 87"/>
              <a:gd name="T40" fmla="*/ 47 w 62"/>
              <a:gd name="T41" fmla="*/ 62 h 87"/>
              <a:gd name="T42" fmla="*/ 57 w 62"/>
              <a:gd name="T43" fmla="*/ 48 h 87"/>
              <a:gd name="T44" fmla="*/ 61 w 62"/>
              <a:gd name="T45" fmla="*/ 52 h 87"/>
              <a:gd name="T46" fmla="*/ 61 w 62"/>
              <a:gd name="T47" fmla="*/ 48 h 87"/>
              <a:gd name="T48" fmla="*/ 61 w 62"/>
              <a:gd name="T49" fmla="*/ 44 h 87"/>
              <a:gd name="T50" fmla="*/ 39 w 62"/>
              <a:gd name="T51" fmla="*/ 10 h 87"/>
              <a:gd name="T52" fmla="*/ 41 w 62"/>
              <a:gd name="T53" fmla="*/ 19 h 87"/>
              <a:gd name="T54" fmla="*/ 37 w 62"/>
              <a:gd name="T55" fmla="*/ 19 h 87"/>
              <a:gd name="T56" fmla="*/ 43 w 62"/>
              <a:gd name="T57" fmla="*/ 58 h 87"/>
              <a:gd name="T58" fmla="*/ 20 w 62"/>
              <a:gd name="T59" fmla="*/ 58 h 87"/>
              <a:gd name="T60" fmla="*/ 18 w 62"/>
              <a:gd name="T61" fmla="*/ 48 h 87"/>
              <a:gd name="T62" fmla="*/ 31 w 62"/>
              <a:gd name="T63" fmla="*/ 61 h 87"/>
              <a:gd name="T64" fmla="*/ 45 w 62"/>
              <a:gd name="T65" fmla="*/ 48 h 87"/>
              <a:gd name="T66" fmla="*/ 43 w 62"/>
              <a:gd name="T67" fmla="*/ 58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2" h="87">
                <a:moveTo>
                  <a:pt x="61" y="44"/>
                </a:moveTo>
                <a:cubicBezTo>
                  <a:pt x="61" y="39"/>
                  <a:pt x="61" y="39"/>
                  <a:pt x="61" y="39"/>
                </a:cubicBezTo>
                <a:cubicBezTo>
                  <a:pt x="57" y="39"/>
                  <a:pt x="57" y="39"/>
                  <a:pt x="57" y="39"/>
                </a:cubicBezTo>
                <a:cubicBezTo>
                  <a:pt x="57" y="44"/>
                  <a:pt x="57" y="44"/>
                  <a:pt x="57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43"/>
                  <a:pt x="54" y="41"/>
                  <a:pt x="54" y="40"/>
                </a:cubicBezTo>
                <a:cubicBezTo>
                  <a:pt x="54" y="37"/>
                  <a:pt x="54" y="37"/>
                  <a:pt x="54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41"/>
                  <a:pt x="49" y="43"/>
                  <a:pt x="49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5"/>
                  <a:pt x="39" y="0"/>
                  <a:pt x="31" y="0"/>
                </a:cubicBezTo>
                <a:cubicBezTo>
                  <a:pt x="24" y="0"/>
                  <a:pt x="18" y="5"/>
                  <a:pt x="18" y="12"/>
                </a:cubicBezTo>
                <a:cubicBezTo>
                  <a:pt x="18" y="44"/>
                  <a:pt x="18" y="44"/>
                  <a:pt x="18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3"/>
                  <a:pt x="14" y="41"/>
                  <a:pt x="14" y="40"/>
                </a:cubicBezTo>
                <a:cubicBezTo>
                  <a:pt x="14" y="37"/>
                  <a:pt x="14" y="37"/>
                  <a:pt x="14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1"/>
                  <a:pt x="8" y="43"/>
                  <a:pt x="8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39"/>
                  <a:pt x="5" y="39"/>
                  <a:pt x="5" y="39"/>
                </a:cubicBezTo>
                <a:cubicBezTo>
                  <a:pt x="1" y="39"/>
                  <a:pt x="1" y="39"/>
                  <a:pt x="1" y="39"/>
                </a:cubicBezTo>
                <a:cubicBezTo>
                  <a:pt x="1" y="44"/>
                  <a:pt x="1" y="44"/>
                  <a:pt x="1" y="44"/>
                </a:cubicBezTo>
                <a:cubicBezTo>
                  <a:pt x="1" y="44"/>
                  <a:pt x="0" y="45"/>
                  <a:pt x="0" y="46"/>
                </a:cubicBezTo>
                <a:cubicBezTo>
                  <a:pt x="0" y="47"/>
                  <a:pt x="1" y="48"/>
                  <a:pt x="1" y="48"/>
                </a:cubicBezTo>
                <a:cubicBezTo>
                  <a:pt x="1" y="52"/>
                  <a:pt x="1" y="52"/>
                  <a:pt x="1" y="52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48"/>
                  <a:pt x="5" y="48"/>
                  <a:pt x="5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10" y="54"/>
                  <a:pt x="12" y="59"/>
                  <a:pt x="15" y="62"/>
                </a:cubicBezTo>
                <a:cubicBezTo>
                  <a:pt x="19" y="66"/>
                  <a:pt x="23" y="69"/>
                  <a:pt x="28" y="70"/>
                </a:cubicBezTo>
                <a:cubicBezTo>
                  <a:pt x="28" y="82"/>
                  <a:pt x="28" y="82"/>
                  <a:pt x="28" y="82"/>
                </a:cubicBezTo>
                <a:cubicBezTo>
                  <a:pt x="11" y="82"/>
                  <a:pt x="11" y="82"/>
                  <a:pt x="11" y="82"/>
                </a:cubicBezTo>
                <a:cubicBezTo>
                  <a:pt x="11" y="87"/>
                  <a:pt x="11" y="87"/>
                  <a:pt x="11" y="87"/>
                </a:cubicBezTo>
                <a:cubicBezTo>
                  <a:pt x="51" y="87"/>
                  <a:pt x="51" y="87"/>
                  <a:pt x="51" y="87"/>
                </a:cubicBezTo>
                <a:cubicBezTo>
                  <a:pt x="51" y="82"/>
                  <a:pt x="51" y="82"/>
                  <a:pt x="51" y="82"/>
                </a:cubicBezTo>
                <a:cubicBezTo>
                  <a:pt x="35" y="82"/>
                  <a:pt x="35" y="82"/>
                  <a:pt x="35" y="82"/>
                </a:cubicBezTo>
                <a:cubicBezTo>
                  <a:pt x="35" y="70"/>
                  <a:pt x="35" y="70"/>
                  <a:pt x="35" y="70"/>
                </a:cubicBezTo>
                <a:cubicBezTo>
                  <a:pt x="39" y="69"/>
                  <a:pt x="44" y="66"/>
                  <a:pt x="47" y="62"/>
                </a:cubicBezTo>
                <a:cubicBezTo>
                  <a:pt x="50" y="59"/>
                  <a:pt x="53" y="54"/>
                  <a:pt x="54" y="48"/>
                </a:cubicBezTo>
                <a:cubicBezTo>
                  <a:pt x="57" y="48"/>
                  <a:pt x="57" y="48"/>
                  <a:pt x="57" y="48"/>
                </a:cubicBezTo>
                <a:cubicBezTo>
                  <a:pt x="57" y="52"/>
                  <a:pt x="57" y="52"/>
                  <a:pt x="57" y="52"/>
                </a:cubicBezTo>
                <a:cubicBezTo>
                  <a:pt x="61" y="52"/>
                  <a:pt x="61" y="52"/>
                  <a:pt x="61" y="52"/>
                </a:cubicBezTo>
                <a:cubicBezTo>
                  <a:pt x="61" y="52"/>
                  <a:pt x="61" y="52"/>
                  <a:pt x="61" y="52"/>
                </a:cubicBezTo>
                <a:cubicBezTo>
                  <a:pt x="61" y="48"/>
                  <a:pt x="61" y="48"/>
                  <a:pt x="61" y="48"/>
                </a:cubicBezTo>
                <a:cubicBezTo>
                  <a:pt x="62" y="48"/>
                  <a:pt x="62" y="47"/>
                  <a:pt x="62" y="46"/>
                </a:cubicBezTo>
                <a:cubicBezTo>
                  <a:pt x="62" y="45"/>
                  <a:pt x="62" y="44"/>
                  <a:pt x="61" y="44"/>
                </a:cubicBezTo>
                <a:close/>
                <a:moveTo>
                  <a:pt x="37" y="12"/>
                </a:moveTo>
                <a:cubicBezTo>
                  <a:pt x="37" y="11"/>
                  <a:pt x="38" y="10"/>
                  <a:pt x="39" y="10"/>
                </a:cubicBezTo>
                <a:cubicBezTo>
                  <a:pt x="40" y="10"/>
                  <a:pt x="41" y="11"/>
                  <a:pt x="41" y="12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20"/>
                  <a:pt x="40" y="21"/>
                  <a:pt x="39" y="21"/>
                </a:cubicBezTo>
                <a:cubicBezTo>
                  <a:pt x="38" y="21"/>
                  <a:pt x="37" y="20"/>
                  <a:pt x="37" y="19"/>
                </a:cubicBezTo>
                <a:lnTo>
                  <a:pt x="37" y="12"/>
                </a:lnTo>
                <a:close/>
                <a:moveTo>
                  <a:pt x="43" y="58"/>
                </a:moveTo>
                <a:cubicBezTo>
                  <a:pt x="40" y="62"/>
                  <a:pt x="36" y="64"/>
                  <a:pt x="31" y="64"/>
                </a:cubicBezTo>
                <a:cubicBezTo>
                  <a:pt x="27" y="64"/>
                  <a:pt x="23" y="62"/>
                  <a:pt x="20" y="58"/>
                </a:cubicBezTo>
                <a:cubicBezTo>
                  <a:pt x="18" y="56"/>
                  <a:pt x="16" y="53"/>
                  <a:pt x="15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6"/>
                  <a:pt x="24" y="61"/>
                  <a:pt x="31" y="61"/>
                </a:cubicBezTo>
                <a:cubicBezTo>
                  <a:pt x="39" y="61"/>
                  <a:pt x="45" y="56"/>
                  <a:pt x="45" y="50"/>
                </a:cubicBezTo>
                <a:cubicBezTo>
                  <a:pt x="45" y="48"/>
                  <a:pt x="45" y="48"/>
                  <a:pt x="45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7" y="53"/>
                  <a:pt x="45" y="56"/>
                  <a:pt x="43" y="58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5784303" y="4368077"/>
            <a:ext cx="526888" cy="623815"/>
            <a:chOff x="5895975" y="2630488"/>
            <a:chExt cx="336550" cy="398462"/>
          </a:xfrm>
          <a:solidFill>
            <a:schemeClr val="bg1">
              <a:alpha val="80000"/>
            </a:schemeClr>
          </a:solidFill>
        </p:grpSpPr>
        <p:sp>
          <p:nvSpPr>
            <p:cNvPr id="55" name="Freeform 382"/>
            <p:cNvSpPr>
              <a:spLocks noEditPoints="1"/>
            </p:cNvSpPr>
            <p:nvPr/>
          </p:nvSpPr>
          <p:spPr bwMode="auto">
            <a:xfrm>
              <a:off x="5895975" y="2746375"/>
              <a:ext cx="336550" cy="282575"/>
            </a:xfrm>
            <a:custGeom>
              <a:avLst/>
              <a:gdLst>
                <a:gd name="T0" fmla="*/ 74 w 90"/>
                <a:gd name="T1" fmla="*/ 3 h 75"/>
                <a:gd name="T2" fmla="*/ 73 w 90"/>
                <a:gd name="T3" fmla="*/ 4 h 75"/>
                <a:gd name="T4" fmla="*/ 69 w 90"/>
                <a:gd name="T5" fmla="*/ 5 h 75"/>
                <a:gd name="T6" fmla="*/ 39 w 90"/>
                <a:gd name="T7" fmla="*/ 5 h 75"/>
                <a:gd name="T8" fmla="*/ 21 w 90"/>
                <a:gd name="T9" fmla="*/ 2 h 75"/>
                <a:gd name="T10" fmla="*/ 20 w 90"/>
                <a:gd name="T11" fmla="*/ 1 h 75"/>
                <a:gd name="T12" fmla="*/ 20 w 90"/>
                <a:gd name="T13" fmla="*/ 1 h 75"/>
                <a:gd name="T14" fmla="*/ 20 w 90"/>
                <a:gd name="T15" fmla="*/ 1 h 75"/>
                <a:gd name="T16" fmla="*/ 20 w 90"/>
                <a:gd name="T17" fmla="*/ 0 h 75"/>
                <a:gd name="T18" fmla="*/ 7 w 90"/>
                <a:gd name="T19" fmla="*/ 75 h 75"/>
                <a:gd name="T20" fmla="*/ 87 w 90"/>
                <a:gd name="T21" fmla="*/ 4 h 75"/>
                <a:gd name="T22" fmla="*/ 14 w 90"/>
                <a:gd name="T23" fmla="*/ 73 h 75"/>
                <a:gd name="T24" fmla="*/ 10 w 90"/>
                <a:gd name="T25" fmla="*/ 70 h 75"/>
                <a:gd name="T26" fmla="*/ 14 w 90"/>
                <a:gd name="T27" fmla="*/ 67 h 75"/>
                <a:gd name="T28" fmla="*/ 17 w 90"/>
                <a:gd name="T29" fmla="*/ 70 h 75"/>
                <a:gd name="T30" fmla="*/ 31 w 90"/>
                <a:gd name="T31" fmla="*/ 72 h 75"/>
                <a:gd name="T32" fmla="*/ 26 w 90"/>
                <a:gd name="T33" fmla="*/ 72 h 75"/>
                <a:gd name="T34" fmla="*/ 24 w 90"/>
                <a:gd name="T35" fmla="*/ 72 h 75"/>
                <a:gd name="T36" fmla="*/ 19 w 90"/>
                <a:gd name="T37" fmla="*/ 72 h 75"/>
                <a:gd name="T38" fmla="*/ 19 w 90"/>
                <a:gd name="T39" fmla="*/ 68 h 75"/>
                <a:gd name="T40" fmla="*/ 24 w 90"/>
                <a:gd name="T41" fmla="*/ 68 h 75"/>
                <a:gd name="T42" fmla="*/ 26 w 90"/>
                <a:gd name="T43" fmla="*/ 68 h 75"/>
                <a:gd name="T44" fmla="*/ 31 w 90"/>
                <a:gd name="T45" fmla="*/ 68 h 75"/>
                <a:gd name="T46" fmla="*/ 31 w 90"/>
                <a:gd name="T47" fmla="*/ 72 h 75"/>
                <a:gd name="T48" fmla="*/ 79 w 90"/>
                <a:gd name="T49" fmla="*/ 73 h 75"/>
                <a:gd name="T50" fmla="*/ 69 w 90"/>
                <a:gd name="T51" fmla="*/ 74 h 75"/>
                <a:gd name="T52" fmla="*/ 66 w 90"/>
                <a:gd name="T53" fmla="*/ 70 h 75"/>
                <a:gd name="T54" fmla="*/ 68 w 90"/>
                <a:gd name="T55" fmla="*/ 67 h 75"/>
                <a:gd name="T56" fmla="*/ 78 w 90"/>
                <a:gd name="T57" fmla="*/ 66 h 75"/>
                <a:gd name="T58" fmla="*/ 82 w 90"/>
                <a:gd name="T59" fmla="*/ 70 h 75"/>
                <a:gd name="T60" fmla="*/ 83 w 90"/>
                <a:gd name="T61" fmla="*/ 50 h 75"/>
                <a:gd name="T62" fmla="*/ 82 w 90"/>
                <a:gd name="T63" fmla="*/ 64 h 75"/>
                <a:gd name="T64" fmla="*/ 16 w 90"/>
                <a:gd name="T65" fmla="*/ 64 h 75"/>
                <a:gd name="T66" fmla="*/ 11 w 90"/>
                <a:gd name="T67" fmla="*/ 60 h 75"/>
                <a:gd name="T68" fmla="*/ 7 w 90"/>
                <a:gd name="T69" fmla="*/ 29 h 75"/>
                <a:gd name="T70" fmla="*/ 10 w 90"/>
                <a:gd name="T71" fmla="*/ 12 h 75"/>
                <a:gd name="T72" fmla="*/ 17 w 90"/>
                <a:gd name="T73" fmla="*/ 9 h 75"/>
                <a:gd name="T74" fmla="*/ 56 w 90"/>
                <a:gd name="T75" fmla="*/ 10 h 75"/>
                <a:gd name="T76" fmla="*/ 80 w 90"/>
                <a:gd name="T77" fmla="*/ 13 h 75"/>
                <a:gd name="T78" fmla="*/ 84 w 90"/>
                <a:gd name="T79" fmla="*/ 3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0" h="75">
                  <a:moveTo>
                    <a:pt x="87" y="4"/>
                  </a:moveTo>
                  <a:cubicBezTo>
                    <a:pt x="84" y="4"/>
                    <a:pt x="80" y="4"/>
                    <a:pt x="74" y="3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2" y="5"/>
                  </a:cubicBezTo>
                  <a:cubicBezTo>
                    <a:pt x="71" y="5"/>
                    <a:pt x="70" y="5"/>
                    <a:pt x="69" y="5"/>
                  </a:cubicBezTo>
                  <a:cubicBezTo>
                    <a:pt x="67" y="5"/>
                    <a:pt x="63" y="5"/>
                    <a:pt x="59" y="5"/>
                  </a:cubicBezTo>
                  <a:cubicBezTo>
                    <a:pt x="53" y="5"/>
                    <a:pt x="46" y="5"/>
                    <a:pt x="39" y="5"/>
                  </a:cubicBezTo>
                  <a:cubicBezTo>
                    <a:pt x="32" y="4"/>
                    <a:pt x="27" y="4"/>
                    <a:pt x="23" y="3"/>
                  </a:cubicBezTo>
                  <a:cubicBezTo>
                    <a:pt x="22" y="3"/>
                    <a:pt x="21" y="3"/>
                    <a:pt x="21" y="2"/>
                  </a:cubicBezTo>
                  <a:cubicBezTo>
                    <a:pt x="21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3" y="1"/>
                    <a:pt x="8" y="2"/>
                    <a:pt x="5" y="4"/>
                  </a:cubicBezTo>
                  <a:cubicBezTo>
                    <a:pt x="0" y="9"/>
                    <a:pt x="7" y="75"/>
                    <a:pt x="7" y="75"/>
                  </a:cubicBezTo>
                  <a:cubicBezTo>
                    <a:pt x="35" y="75"/>
                    <a:pt x="60" y="75"/>
                    <a:pt x="88" y="75"/>
                  </a:cubicBezTo>
                  <a:cubicBezTo>
                    <a:pt x="88" y="67"/>
                    <a:pt x="90" y="4"/>
                    <a:pt x="87" y="4"/>
                  </a:cubicBezTo>
                  <a:close/>
                  <a:moveTo>
                    <a:pt x="16" y="72"/>
                  </a:moveTo>
                  <a:cubicBezTo>
                    <a:pt x="15" y="73"/>
                    <a:pt x="15" y="73"/>
                    <a:pt x="14" y="73"/>
                  </a:cubicBezTo>
                  <a:cubicBezTo>
                    <a:pt x="13" y="73"/>
                    <a:pt x="12" y="73"/>
                    <a:pt x="11" y="72"/>
                  </a:cubicBezTo>
                  <a:cubicBezTo>
                    <a:pt x="11" y="72"/>
                    <a:pt x="10" y="71"/>
                    <a:pt x="10" y="70"/>
                  </a:cubicBezTo>
                  <a:cubicBezTo>
                    <a:pt x="10" y="69"/>
                    <a:pt x="11" y="68"/>
                    <a:pt x="11" y="68"/>
                  </a:cubicBezTo>
                  <a:cubicBezTo>
                    <a:pt x="12" y="67"/>
                    <a:pt x="13" y="67"/>
                    <a:pt x="14" y="67"/>
                  </a:cubicBezTo>
                  <a:cubicBezTo>
                    <a:pt x="15" y="67"/>
                    <a:pt x="15" y="67"/>
                    <a:pt x="16" y="68"/>
                  </a:cubicBezTo>
                  <a:cubicBezTo>
                    <a:pt x="17" y="68"/>
                    <a:pt x="17" y="69"/>
                    <a:pt x="17" y="70"/>
                  </a:cubicBezTo>
                  <a:cubicBezTo>
                    <a:pt x="17" y="71"/>
                    <a:pt x="17" y="72"/>
                    <a:pt x="16" y="72"/>
                  </a:cubicBezTo>
                  <a:close/>
                  <a:moveTo>
                    <a:pt x="31" y="72"/>
                  </a:moveTo>
                  <a:cubicBezTo>
                    <a:pt x="30" y="73"/>
                    <a:pt x="30" y="73"/>
                    <a:pt x="29" y="73"/>
                  </a:cubicBezTo>
                  <a:cubicBezTo>
                    <a:pt x="28" y="73"/>
                    <a:pt x="27" y="73"/>
                    <a:pt x="26" y="72"/>
                  </a:cubicBezTo>
                  <a:cubicBezTo>
                    <a:pt x="26" y="72"/>
                    <a:pt x="25" y="71"/>
                    <a:pt x="25" y="70"/>
                  </a:cubicBezTo>
                  <a:cubicBezTo>
                    <a:pt x="25" y="71"/>
                    <a:pt x="25" y="72"/>
                    <a:pt x="24" y="72"/>
                  </a:cubicBezTo>
                  <a:cubicBezTo>
                    <a:pt x="24" y="73"/>
                    <a:pt x="23" y="73"/>
                    <a:pt x="22" y="73"/>
                  </a:cubicBezTo>
                  <a:cubicBezTo>
                    <a:pt x="21" y="73"/>
                    <a:pt x="20" y="73"/>
                    <a:pt x="19" y="72"/>
                  </a:cubicBezTo>
                  <a:cubicBezTo>
                    <a:pt x="19" y="72"/>
                    <a:pt x="18" y="71"/>
                    <a:pt x="18" y="70"/>
                  </a:cubicBezTo>
                  <a:cubicBezTo>
                    <a:pt x="18" y="69"/>
                    <a:pt x="19" y="68"/>
                    <a:pt x="19" y="68"/>
                  </a:cubicBezTo>
                  <a:cubicBezTo>
                    <a:pt x="20" y="67"/>
                    <a:pt x="21" y="67"/>
                    <a:pt x="22" y="67"/>
                  </a:cubicBezTo>
                  <a:cubicBezTo>
                    <a:pt x="23" y="67"/>
                    <a:pt x="24" y="67"/>
                    <a:pt x="24" y="68"/>
                  </a:cubicBezTo>
                  <a:cubicBezTo>
                    <a:pt x="25" y="68"/>
                    <a:pt x="25" y="69"/>
                    <a:pt x="25" y="69"/>
                  </a:cubicBezTo>
                  <a:cubicBezTo>
                    <a:pt x="25" y="69"/>
                    <a:pt x="26" y="68"/>
                    <a:pt x="26" y="68"/>
                  </a:cubicBezTo>
                  <a:cubicBezTo>
                    <a:pt x="27" y="67"/>
                    <a:pt x="28" y="67"/>
                    <a:pt x="29" y="67"/>
                  </a:cubicBezTo>
                  <a:cubicBezTo>
                    <a:pt x="30" y="67"/>
                    <a:pt x="30" y="67"/>
                    <a:pt x="31" y="68"/>
                  </a:cubicBezTo>
                  <a:cubicBezTo>
                    <a:pt x="32" y="68"/>
                    <a:pt x="32" y="69"/>
                    <a:pt x="32" y="70"/>
                  </a:cubicBezTo>
                  <a:cubicBezTo>
                    <a:pt x="32" y="71"/>
                    <a:pt x="32" y="72"/>
                    <a:pt x="31" y="72"/>
                  </a:cubicBezTo>
                  <a:close/>
                  <a:moveTo>
                    <a:pt x="81" y="72"/>
                  </a:moveTo>
                  <a:cubicBezTo>
                    <a:pt x="81" y="73"/>
                    <a:pt x="80" y="73"/>
                    <a:pt x="79" y="73"/>
                  </a:cubicBezTo>
                  <a:cubicBezTo>
                    <a:pt x="78" y="74"/>
                    <a:pt x="76" y="75"/>
                    <a:pt x="74" y="75"/>
                  </a:cubicBezTo>
                  <a:cubicBezTo>
                    <a:pt x="72" y="75"/>
                    <a:pt x="71" y="74"/>
                    <a:pt x="69" y="74"/>
                  </a:cubicBezTo>
                  <a:cubicBezTo>
                    <a:pt x="68" y="73"/>
                    <a:pt x="67" y="73"/>
                    <a:pt x="66" y="72"/>
                  </a:cubicBezTo>
                  <a:cubicBezTo>
                    <a:pt x="66" y="71"/>
                    <a:pt x="66" y="71"/>
                    <a:pt x="66" y="70"/>
                  </a:cubicBezTo>
                  <a:cubicBezTo>
                    <a:pt x="66" y="69"/>
                    <a:pt x="66" y="68"/>
                    <a:pt x="66" y="68"/>
                  </a:cubicBezTo>
                  <a:cubicBezTo>
                    <a:pt x="67" y="67"/>
                    <a:pt x="67" y="67"/>
                    <a:pt x="68" y="67"/>
                  </a:cubicBezTo>
                  <a:cubicBezTo>
                    <a:pt x="70" y="66"/>
                    <a:pt x="72" y="65"/>
                    <a:pt x="74" y="65"/>
                  </a:cubicBezTo>
                  <a:cubicBezTo>
                    <a:pt x="75" y="65"/>
                    <a:pt x="77" y="66"/>
                    <a:pt x="78" y="66"/>
                  </a:cubicBezTo>
                  <a:cubicBezTo>
                    <a:pt x="80" y="66"/>
                    <a:pt x="81" y="67"/>
                    <a:pt x="81" y="68"/>
                  </a:cubicBezTo>
                  <a:cubicBezTo>
                    <a:pt x="82" y="68"/>
                    <a:pt x="82" y="69"/>
                    <a:pt x="82" y="70"/>
                  </a:cubicBezTo>
                  <a:cubicBezTo>
                    <a:pt x="82" y="71"/>
                    <a:pt x="82" y="71"/>
                    <a:pt x="81" y="72"/>
                  </a:cubicBezTo>
                  <a:close/>
                  <a:moveTo>
                    <a:pt x="83" y="50"/>
                  </a:moveTo>
                  <a:cubicBezTo>
                    <a:pt x="83" y="55"/>
                    <a:pt x="83" y="60"/>
                    <a:pt x="83" y="63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60" y="64"/>
                    <a:pt x="38" y="64"/>
                    <a:pt x="16" y="64"/>
                  </a:cubicBezTo>
                  <a:cubicBezTo>
                    <a:pt x="15" y="64"/>
                    <a:pt x="14" y="63"/>
                    <a:pt x="13" y="62"/>
                  </a:cubicBezTo>
                  <a:cubicBezTo>
                    <a:pt x="12" y="62"/>
                    <a:pt x="12" y="61"/>
                    <a:pt x="11" y="60"/>
                  </a:cubicBezTo>
                  <a:cubicBezTo>
                    <a:pt x="10" y="58"/>
                    <a:pt x="9" y="55"/>
                    <a:pt x="9" y="52"/>
                  </a:cubicBezTo>
                  <a:cubicBezTo>
                    <a:pt x="7" y="45"/>
                    <a:pt x="7" y="37"/>
                    <a:pt x="7" y="29"/>
                  </a:cubicBezTo>
                  <a:cubicBezTo>
                    <a:pt x="7" y="23"/>
                    <a:pt x="7" y="18"/>
                    <a:pt x="8" y="14"/>
                  </a:cubicBezTo>
                  <a:cubicBezTo>
                    <a:pt x="9" y="13"/>
                    <a:pt x="9" y="12"/>
                    <a:pt x="10" y="12"/>
                  </a:cubicBezTo>
                  <a:cubicBezTo>
                    <a:pt x="10" y="11"/>
                    <a:pt x="11" y="10"/>
                    <a:pt x="13" y="10"/>
                  </a:cubicBezTo>
                  <a:cubicBezTo>
                    <a:pt x="14" y="9"/>
                    <a:pt x="15" y="9"/>
                    <a:pt x="17" y="9"/>
                  </a:cubicBezTo>
                  <a:cubicBezTo>
                    <a:pt x="20" y="8"/>
                    <a:pt x="24" y="8"/>
                    <a:pt x="28" y="8"/>
                  </a:cubicBezTo>
                  <a:cubicBezTo>
                    <a:pt x="37" y="8"/>
                    <a:pt x="47" y="9"/>
                    <a:pt x="56" y="10"/>
                  </a:cubicBezTo>
                  <a:cubicBezTo>
                    <a:pt x="65" y="11"/>
                    <a:pt x="73" y="11"/>
                    <a:pt x="76" y="11"/>
                  </a:cubicBezTo>
                  <a:cubicBezTo>
                    <a:pt x="78" y="11"/>
                    <a:pt x="79" y="12"/>
                    <a:pt x="80" y="13"/>
                  </a:cubicBezTo>
                  <a:cubicBezTo>
                    <a:pt x="81" y="14"/>
                    <a:pt x="82" y="16"/>
                    <a:pt x="83" y="18"/>
                  </a:cubicBezTo>
                  <a:cubicBezTo>
                    <a:pt x="84" y="22"/>
                    <a:pt x="84" y="27"/>
                    <a:pt x="84" y="32"/>
                  </a:cubicBezTo>
                  <a:cubicBezTo>
                    <a:pt x="84" y="38"/>
                    <a:pt x="84" y="44"/>
                    <a:pt x="83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83"/>
            <p:cNvSpPr>
              <a:spLocks/>
            </p:cNvSpPr>
            <p:nvPr/>
          </p:nvSpPr>
          <p:spPr bwMode="auto">
            <a:xfrm>
              <a:off x="5929313" y="2784475"/>
              <a:ext cx="273050" cy="195263"/>
            </a:xfrm>
            <a:custGeom>
              <a:avLst/>
              <a:gdLst>
                <a:gd name="T0" fmla="*/ 72 w 73"/>
                <a:gd name="T1" fmla="*/ 11 h 52"/>
                <a:gd name="T2" fmla="*/ 70 w 73"/>
                <a:gd name="T3" fmla="*/ 5 h 52"/>
                <a:gd name="T4" fmla="*/ 67 w 73"/>
                <a:gd name="T5" fmla="*/ 3 h 52"/>
                <a:gd name="T6" fmla="*/ 47 w 73"/>
                <a:gd name="T7" fmla="*/ 2 h 52"/>
                <a:gd name="T8" fmla="*/ 19 w 73"/>
                <a:gd name="T9" fmla="*/ 0 h 52"/>
                <a:gd name="T10" fmla="*/ 4 w 73"/>
                <a:gd name="T11" fmla="*/ 2 h 52"/>
                <a:gd name="T12" fmla="*/ 2 w 73"/>
                <a:gd name="T13" fmla="*/ 3 h 52"/>
                <a:gd name="T14" fmla="*/ 1 w 73"/>
                <a:gd name="T15" fmla="*/ 5 h 52"/>
                <a:gd name="T16" fmla="*/ 0 w 73"/>
                <a:gd name="T17" fmla="*/ 9 h 52"/>
                <a:gd name="T18" fmla="*/ 0 w 73"/>
                <a:gd name="T19" fmla="*/ 19 h 52"/>
                <a:gd name="T20" fmla="*/ 3 w 73"/>
                <a:gd name="T21" fmla="*/ 47 h 52"/>
                <a:gd name="T22" fmla="*/ 5 w 73"/>
                <a:gd name="T23" fmla="*/ 51 h 52"/>
                <a:gd name="T24" fmla="*/ 7 w 73"/>
                <a:gd name="T25" fmla="*/ 52 h 52"/>
                <a:gd name="T26" fmla="*/ 72 w 73"/>
                <a:gd name="T27" fmla="*/ 52 h 52"/>
                <a:gd name="T28" fmla="*/ 72 w 73"/>
                <a:gd name="T29" fmla="*/ 40 h 52"/>
                <a:gd name="T30" fmla="*/ 73 w 73"/>
                <a:gd name="T31" fmla="*/ 22 h 52"/>
                <a:gd name="T32" fmla="*/ 72 w 73"/>
                <a:gd name="T33" fmla="*/ 1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52">
                  <a:moveTo>
                    <a:pt x="72" y="11"/>
                  </a:moveTo>
                  <a:cubicBezTo>
                    <a:pt x="72" y="8"/>
                    <a:pt x="71" y="6"/>
                    <a:pt x="70" y="5"/>
                  </a:cubicBezTo>
                  <a:cubicBezTo>
                    <a:pt x="69" y="4"/>
                    <a:pt x="68" y="3"/>
                    <a:pt x="67" y="3"/>
                  </a:cubicBezTo>
                  <a:cubicBezTo>
                    <a:pt x="64" y="3"/>
                    <a:pt x="56" y="2"/>
                    <a:pt x="47" y="2"/>
                  </a:cubicBezTo>
                  <a:cubicBezTo>
                    <a:pt x="38" y="1"/>
                    <a:pt x="28" y="0"/>
                    <a:pt x="19" y="0"/>
                  </a:cubicBezTo>
                  <a:cubicBezTo>
                    <a:pt x="13" y="0"/>
                    <a:pt x="7" y="1"/>
                    <a:pt x="4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12"/>
                    <a:pt x="0" y="15"/>
                    <a:pt x="0" y="19"/>
                  </a:cubicBezTo>
                  <a:cubicBezTo>
                    <a:pt x="0" y="29"/>
                    <a:pt x="1" y="40"/>
                    <a:pt x="3" y="47"/>
                  </a:cubicBezTo>
                  <a:cubicBezTo>
                    <a:pt x="4" y="49"/>
                    <a:pt x="5" y="50"/>
                    <a:pt x="5" y="51"/>
                  </a:cubicBezTo>
                  <a:cubicBezTo>
                    <a:pt x="6" y="51"/>
                    <a:pt x="6" y="52"/>
                    <a:pt x="7" y="52"/>
                  </a:cubicBezTo>
                  <a:cubicBezTo>
                    <a:pt x="28" y="52"/>
                    <a:pt x="50" y="52"/>
                    <a:pt x="72" y="52"/>
                  </a:cubicBezTo>
                  <a:cubicBezTo>
                    <a:pt x="72" y="49"/>
                    <a:pt x="72" y="45"/>
                    <a:pt x="72" y="40"/>
                  </a:cubicBezTo>
                  <a:cubicBezTo>
                    <a:pt x="73" y="34"/>
                    <a:pt x="73" y="28"/>
                    <a:pt x="73" y="22"/>
                  </a:cubicBezTo>
                  <a:cubicBezTo>
                    <a:pt x="73" y="18"/>
                    <a:pt x="73" y="15"/>
                    <a:pt x="7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84"/>
            <p:cNvSpPr>
              <a:spLocks/>
            </p:cNvSpPr>
            <p:nvPr/>
          </p:nvSpPr>
          <p:spPr bwMode="auto">
            <a:xfrm>
              <a:off x="5940425" y="3006725"/>
              <a:ext cx="11113" cy="6350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2 w 3"/>
                <a:gd name="T9" fmla="*/ 2 h 2"/>
                <a:gd name="T10" fmla="*/ 3 w 3"/>
                <a:gd name="T11" fmla="*/ 2 h 2"/>
                <a:gd name="T12" fmla="*/ 3 w 3"/>
                <a:gd name="T13" fmla="*/ 1 h 2"/>
                <a:gd name="T14" fmla="*/ 3 w 3"/>
                <a:gd name="T15" fmla="*/ 0 h 2"/>
                <a:gd name="T16" fmla="*/ 2 w 3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85"/>
            <p:cNvSpPr>
              <a:spLocks/>
            </p:cNvSpPr>
            <p:nvPr/>
          </p:nvSpPr>
          <p:spPr bwMode="auto">
            <a:xfrm>
              <a:off x="5970588" y="3006725"/>
              <a:ext cx="11113" cy="6350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0 h 2"/>
                <a:gd name="T4" fmla="*/ 0 w 3"/>
                <a:gd name="T5" fmla="*/ 1 h 2"/>
                <a:gd name="T6" fmla="*/ 1 w 3"/>
                <a:gd name="T7" fmla="*/ 2 h 2"/>
                <a:gd name="T8" fmla="*/ 2 w 3"/>
                <a:gd name="T9" fmla="*/ 2 h 2"/>
                <a:gd name="T10" fmla="*/ 3 w 3"/>
                <a:gd name="T11" fmla="*/ 2 h 2"/>
                <a:gd name="T12" fmla="*/ 3 w 3"/>
                <a:gd name="T13" fmla="*/ 1 h 2"/>
                <a:gd name="T14" fmla="*/ 3 w 3"/>
                <a:gd name="T15" fmla="*/ 0 h 2"/>
                <a:gd name="T16" fmla="*/ 2 w 3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86"/>
            <p:cNvSpPr>
              <a:spLocks/>
            </p:cNvSpPr>
            <p:nvPr/>
          </p:nvSpPr>
          <p:spPr bwMode="auto">
            <a:xfrm>
              <a:off x="5995988" y="3006725"/>
              <a:ext cx="11113" cy="6350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0 h 2"/>
                <a:gd name="T4" fmla="*/ 0 w 3"/>
                <a:gd name="T5" fmla="*/ 1 h 2"/>
                <a:gd name="T6" fmla="*/ 1 w 3"/>
                <a:gd name="T7" fmla="*/ 2 h 2"/>
                <a:gd name="T8" fmla="*/ 2 w 3"/>
                <a:gd name="T9" fmla="*/ 2 h 2"/>
                <a:gd name="T10" fmla="*/ 3 w 3"/>
                <a:gd name="T11" fmla="*/ 2 h 2"/>
                <a:gd name="T12" fmla="*/ 3 w 3"/>
                <a:gd name="T13" fmla="*/ 1 h 2"/>
                <a:gd name="T14" fmla="*/ 3 w 3"/>
                <a:gd name="T15" fmla="*/ 0 h 2"/>
                <a:gd name="T16" fmla="*/ 2 w 3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87"/>
            <p:cNvSpPr>
              <a:spLocks/>
            </p:cNvSpPr>
            <p:nvPr/>
          </p:nvSpPr>
          <p:spPr bwMode="auto">
            <a:xfrm>
              <a:off x="6022975" y="2652713"/>
              <a:ext cx="30163" cy="79375"/>
            </a:xfrm>
            <a:custGeom>
              <a:avLst/>
              <a:gdLst>
                <a:gd name="T0" fmla="*/ 8 w 8"/>
                <a:gd name="T1" fmla="*/ 21 h 21"/>
                <a:gd name="T2" fmla="*/ 2 w 8"/>
                <a:gd name="T3" fmla="*/ 0 h 21"/>
                <a:gd name="T4" fmla="*/ 1 w 8"/>
                <a:gd name="T5" fmla="*/ 1 h 21"/>
                <a:gd name="T6" fmla="*/ 0 w 8"/>
                <a:gd name="T7" fmla="*/ 1 h 21"/>
                <a:gd name="T8" fmla="*/ 6 w 8"/>
                <a:gd name="T9" fmla="*/ 21 h 21"/>
                <a:gd name="T10" fmla="*/ 8 w 8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21">
                  <a:moveTo>
                    <a:pt x="8" y="2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7" y="21"/>
                    <a:pt x="8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88"/>
            <p:cNvSpPr>
              <a:spLocks/>
            </p:cNvSpPr>
            <p:nvPr/>
          </p:nvSpPr>
          <p:spPr bwMode="auto">
            <a:xfrm>
              <a:off x="6011863" y="2630488"/>
              <a:ext cx="22225" cy="19050"/>
            </a:xfrm>
            <a:custGeom>
              <a:avLst/>
              <a:gdLst>
                <a:gd name="T0" fmla="*/ 5 w 6"/>
                <a:gd name="T1" fmla="*/ 2 h 5"/>
                <a:gd name="T2" fmla="*/ 3 w 6"/>
                <a:gd name="T3" fmla="*/ 0 h 5"/>
                <a:gd name="T4" fmla="*/ 2 w 6"/>
                <a:gd name="T5" fmla="*/ 0 h 5"/>
                <a:gd name="T6" fmla="*/ 0 w 6"/>
                <a:gd name="T7" fmla="*/ 3 h 5"/>
                <a:gd name="T8" fmla="*/ 0 w 6"/>
                <a:gd name="T9" fmla="*/ 3 h 5"/>
                <a:gd name="T10" fmla="*/ 2 w 6"/>
                <a:gd name="T11" fmla="*/ 5 h 5"/>
                <a:gd name="T12" fmla="*/ 3 w 6"/>
                <a:gd name="T13" fmla="*/ 5 h 5"/>
                <a:gd name="T14" fmla="*/ 5 w 6"/>
                <a:gd name="T15" fmla="*/ 3 h 5"/>
                <a:gd name="T16" fmla="*/ 5 w 6"/>
                <a:gd name="T17" fmla="*/ 2 h 5"/>
                <a:gd name="T18" fmla="*/ 6 w 6"/>
                <a:gd name="T19" fmla="*/ 2 h 5"/>
                <a:gd name="T20" fmla="*/ 5 w 6"/>
                <a:gd name="T2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5" y="2"/>
                  </a:move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lnTo>
                    <a:pt x="5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89"/>
            <p:cNvSpPr>
              <a:spLocks/>
            </p:cNvSpPr>
            <p:nvPr/>
          </p:nvSpPr>
          <p:spPr bwMode="auto">
            <a:xfrm>
              <a:off x="6089650" y="2655888"/>
              <a:ext cx="30163" cy="76200"/>
            </a:xfrm>
            <a:custGeom>
              <a:avLst/>
              <a:gdLst>
                <a:gd name="T0" fmla="*/ 8 w 8"/>
                <a:gd name="T1" fmla="*/ 0 h 20"/>
                <a:gd name="T2" fmla="*/ 7 w 8"/>
                <a:gd name="T3" fmla="*/ 0 h 20"/>
                <a:gd name="T4" fmla="*/ 7 w 8"/>
                <a:gd name="T5" fmla="*/ 0 h 20"/>
                <a:gd name="T6" fmla="*/ 0 w 8"/>
                <a:gd name="T7" fmla="*/ 20 h 20"/>
                <a:gd name="T8" fmla="*/ 2 w 8"/>
                <a:gd name="T9" fmla="*/ 20 h 20"/>
                <a:gd name="T10" fmla="*/ 8 w 8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20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2" y="20"/>
                    <a:pt x="2" y="20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90"/>
            <p:cNvSpPr>
              <a:spLocks/>
            </p:cNvSpPr>
            <p:nvPr/>
          </p:nvSpPr>
          <p:spPr bwMode="auto">
            <a:xfrm>
              <a:off x="6113463" y="2630488"/>
              <a:ext cx="19050" cy="19050"/>
            </a:xfrm>
            <a:custGeom>
              <a:avLst/>
              <a:gdLst>
                <a:gd name="T0" fmla="*/ 3 w 5"/>
                <a:gd name="T1" fmla="*/ 1 h 5"/>
                <a:gd name="T2" fmla="*/ 2 w 5"/>
                <a:gd name="T3" fmla="*/ 0 h 5"/>
                <a:gd name="T4" fmla="*/ 0 w 5"/>
                <a:gd name="T5" fmla="*/ 2 h 5"/>
                <a:gd name="T6" fmla="*/ 0 w 5"/>
                <a:gd name="T7" fmla="*/ 3 h 5"/>
                <a:gd name="T8" fmla="*/ 2 w 5"/>
                <a:gd name="T9" fmla="*/ 5 h 5"/>
                <a:gd name="T10" fmla="*/ 3 w 5"/>
                <a:gd name="T11" fmla="*/ 5 h 5"/>
                <a:gd name="T12" fmla="*/ 5 w 5"/>
                <a:gd name="T13" fmla="*/ 4 h 5"/>
                <a:gd name="T14" fmla="*/ 5 w 5"/>
                <a:gd name="T15" fmla="*/ 3 h 5"/>
                <a:gd name="T16" fmla="*/ 3 w 5"/>
                <a:gd name="T1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3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91"/>
            <p:cNvSpPr>
              <a:spLocks/>
            </p:cNvSpPr>
            <p:nvPr/>
          </p:nvSpPr>
          <p:spPr bwMode="auto">
            <a:xfrm>
              <a:off x="5978525" y="2740025"/>
              <a:ext cx="187325" cy="17463"/>
            </a:xfrm>
            <a:custGeom>
              <a:avLst/>
              <a:gdLst>
                <a:gd name="T0" fmla="*/ 2 w 50"/>
                <a:gd name="T1" fmla="*/ 2 h 5"/>
                <a:gd name="T2" fmla="*/ 0 w 50"/>
                <a:gd name="T3" fmla="*/ 3 h 5"/>
                <a:gd name="T4" fmla="*/ 0 w 50"/>
                <a:gd name="T5" fmla="*/ 3 h 5"/>
                <a:gd name="T6" fmla="*/ 3 w 50"/>
                <a:gd name="T7" fmla="*/ 3 h 5"/>
                <a:gd name="T8" fmla="*/ 12 w 50"/>
                <a:gd name="T9" fmla="*/ 4 h 5"/>
                <a:gd name="T10" fmla="*/ 37 w 50"/>
                <a:gd name="T11" fmla="*/ 5 h 5"/>
                <a:gd name="T12" fmla="*/ 49 w 50"/>
                <a:gd name="T13" fmla="*/ 5 h 5"/>
                <a:gd name="T14" fmla="*/ 50 w 50"/>
                <a:gd name="T15" fmla="*/ 5 h 5"/>
                <a:gd name="T16" fmla="*/ 50 w 50"/>
                <a:gd name="T17" fmla="*/ 5 h 5"/>
                <a:gd name="T18" fmla="*/ 49 w 50"/>
                <a:gd name="T19" fmla="*/ 4 h 5"/>
                <a:gd name="T20" fmla="*/ 43 w 50"/>
                <a:gd name="T21" fmla="*/ 2 h 5"/>
                <a:gd name="T22" fmla="*/ 25 w 50"/>
                <a:gd name="T23" fmla="*/ 0 h 5"/>
                <a:gd name="T24" fmla="*/ 20 w 50"/>
                <a:gd name="T25" fmla="*/ 0 h 5"/>
                <a:gd name="T26" fmla="*/ 2 w 50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">
                  <a:moveTo>
                    <a:pt x="2" y="2"/>
                  </a:moveTo>
                  <a:cubicBezTo>
                    <a:pt x="1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5" y="4"/>
                    <a:pt x="8" y="4"/>
                    <a:pt x="12" y="4"/>
                  </a:cubicBezTo>
                  <a:cubicBezTo>
                    <a:pt x="20" y="5"/>
                    <a:pt x="30" y="5"/>
                    <a:pt x="37" y="5"/>
                  </a:cubicBezTo>
                  <a:cubicBezTo>
                    <a:pt x="43" y="5"/>
                    <a:pt x="47" y="5"/>
                    <a:pt x="49" y="5"/>
                  </a:cubicBezTo>
                  <a:cubicBezTo>
                    <a:pt x="49" y="5"/>
                    <a:pt x="50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4"/>
                    <a:pt x="49" y="4"/>
                    <a:pt x="49" y="4"/>
                  </a:cubicBezTo>
                  <a:cubicBezTo>
                    <a:pt x="47" y="3"/>
                    <a:pt x="45" y="3"/>
                    <a:pt x="43" y="2"/>
                  </a:cubicBezTo>
                  <a:cubicBezTo>
                    <a:pt x="39" y="1"/>
                    <a:pt x="32" y="0"/>
                    <a:pt x="25" y="0"/>
                  </a:cubicBezTo>
                  <a:cubicBezTo>
                    <a:pt x="23" y="0"/>
                    <a:pt x="21" y="0"/>
                    <a:pt x="20" y="0"/>
                  </a:cubicBezTo>
                  <a:cubicBezTo>
                    <a:pt x="12" y="0"/>
                    <a:pt x="5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92"/>
            <p:cNvSpPr>
              <a:spLocks/>
            </p:cNvSpPr>
            <p:nvPr/>
          </p:nvSpPr>
          <p:spPr bwMode="auto">
            <a:xfrm>
              <a:off x="6146800" y="2998788"/>
              <a:ext cx="49213" cy="22225"/>
            </a:xfrm>
            <a:custGeom>
              <a:avLst/>
              <a:gdLst>
                <a:gd name="T0" fmla="*/ 12 w 13"/>
                <a:gd name="T1" fmla="*/ 1 h 6"/>
                <a:gd name="T2" fmla="*/ 7 w 13"/>
                <a:gd name="T3" fmla="*/ 0 h 6"/>
                <a:gd name="T4" fmla="*/ 3 w 13"/>
                <a:gd name="T5" fmla="*/ 1 h 6"/>
                <a:gd name="T6" fmla="*/ 1 w 13"/>
                <a:gd name="T7" fmla="*/ 2 h 6"/>
                <a:gd name="T8" fmla="*/ 0 w 13"/>
                <a:gd name="T9" fmla="*/ 3 h 6"/>
                <a:gd name="T10" fmla="*/ 1 w 13"/>
                <a:gd name="T11" fmla="*/ 4 h 6"/>
                <a:gd name="T12" fmla="*/ 2 w 13"/>
                <a:gd name="T13" fmla="*/ 5 h 6"/>
                <a:gd name="T14" fmla="*/ 7 w 13"/>
                <a:gd name="T15" fmla="*/ 6 h 6"/>
                <a:gd name="T16" fmla="*/ 11 w 13"/>
                <a:gd name="T17" fmla="*/ 5 h 6"/>
                <a:gd name="T18" fmla="*/ 13 w 13"/>
                <a:gd name="T19" fmla="*/ 4 h 6"/>
                <a:gd name="T20" fmla="*/ 13 w 13"/>
                <a:gd name="T21" fmla="*/ 3 h 6"/>
                <a:gd name="T22" fmla="*/ 13 w 13"/>
                <a:gd name="T23" fmla="*/ 2 h 6"/>
                <a:gd name="T24" fmla="*/ 12 w 13"/>
                <a:gd name="T2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6">
                  <a:moveTo>
                    <a:pt x="12" y="1"/>
                  </a:moveTo>
                  <a:cubicBezTo>
                    <a:pt x="10" y="1"/>
                    <a:pt x="9" y="0"/>
                    <a:pt x="7" y="0"/>
                  </a:cubicBezTo>
                  <a:cubicBezTo>
                    <a:pt x="5" y="0"/>
                    <a:pt x="4" y="1"/>
                    <a:pt x="3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2" y="4"/>
                    <a:pt x="2" y="5"/>
                  </a:cubicBezTo>
                  <a:cubicBezTo>
                    <a:pt x="3" y="5"/>
                    <a:pt x="5" y="6"/>
                    <a:pt x="7" y="6"/>
                  </a:cubicBezTo>
                  <a:cubicBezTo>
                    <a:pt x="8" y="6"/>
                    <a:pt x="10" y="5"/>
                    <a:pt x="11" y="5"/>
                  </a:cubicBezTo>
                  <a:cubicBezTo>
                    <a:pt x="12" y="5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6" name="Freeform 91"/>
          <p:cNvSpPr>
            <a:spLocks noEditPoints="1"/>
          </p:cNvSpPr>
          <p:nvPr/>
        </p:nvSpPr>
        <p:spPr bwMode="auto">
          <a:xfrm>
            <a:off x="6282702" y="3049143"/>
            <a:ext cx="463957" cy="446879"/>
          </a:xfrm>
          <a:custGeom>
            <a:avLst/>
            <a:gdLst>
              <a:gd name="T0" fmla="*/ 60 w 69"/>
              <a:gd name="T1" fmla="*/ 31 h 66"/>
              <a:gd name="T2" fmla="*/ 59 w 69"/>
              <a:gd name="T3" fmla="*/ 31 h 66"/>
              <a:gd name="T4" fmla="*/ 59 w 69"/>
              <a:gd name="T5" fmla="*/ 31 h 66"/>
              <a:gd name="T6" fmla="*/ 59 w 69"/>
              <a:gd name="T7" fmla="*/ 31 h 66"/>
              <a:gd name="T8" fmla="*/ 60 w 69"/>
              <a:gd name="T9" fmla="*/ 31 h 66"/>
              <a:gd name="T10" fmla="*/ 59 w 69"/>
              <a:gd name="T11" fmla="*/ 32 h 66"/>
              <a:gd name="T12" fmla="*/ 59 w 69"/>
              <a:gd name="T13" fmla="*/ 32 h 66"/>
              <a:gd name="T14" fmla="*/ 54 w 69"/>
              <a:gd name="T15" fmla="*/ 38 h 66"/>
              <a:gd name="T16" fmla="*/ 16 w 69"/>
              <a:gd name="T17" fmla="*/ 38 h 66"/>
              <a:gd name="T18" fmla="*/ 10 w 69"/>
              <a:gd name="T19" fmla="*/ 32 h 66"/>
              <a:gd name="T20" fmla="*/ 10 w 69"/>
              <a:gd name="T21" fmla="*/ 32 h 66"/>
              <a:gd name="T22" fmla="*/ 10 w 69"/>
              <a:gd name="T23" fmla="*/ 31 h 66"/>
              <a:gd name="T24" fmla="*/ 10 w 69"/>
              <a:gd name="T25" fmla="*/ 31 h 66"/>
              <a:gd name="T26" fmla="*/ 10 w 69"/>
              <a:gd name="T27" fmla="*/ 31 h 66"/>
              <a:gd name="T28" fmla="*/ 10 w 69"/>
              <a:gd name="T29" fmla="*/ 31 h 66"/>
              <a:gd name="T30" fmla="*/ 10 w 69"/>
              <a:gd name="T31" fmla="*/ 31 h 66"/>
              <a:gd name="T32" fmla="*/ 0 w 69"/>
              <a:gd name="T33" fmla="*/ 40 h 66"/>
              <a:gd name="T34" fmla="*/ 0 w 69"/>
              <a:gd name="T35" fmla="*/ 56 h 66"/>
              <a:gd name="T36" fmla="*/ 10 w 69"/>
              <a:gd name="T37" fmla="*/ 66 h 66"/>
              <a:gd name="T38" fmla="*/ 60 w 69"/>
              <a:gd name="T39" fmla="*/ 66 h 66"/>
              <a:gd name="T40" fmla="*/ 69 w 69"/>
              <a:gd name="T41" fmla="*/ 56 h 66"/>
              <a:gd name="T42" fmla="*/ 69 w 69"/>
              <a:gd name="T43" fmla="*/ 40 h 66"/>
              <a:gd name="T44" fmla="*/ 60 w 69"/>
              <a:gd name="T45" fmla="*/ 31 h 66"/>
              <a:gd name="T46" fmla="*/ 8 w 69"/>
              <a:gd name="T47" fmla="*/ 39 h 66"/>
              <a:gd name="T48" fmla="*/ 7 w 69"/>
              <a:gd name="T49" fmla="*/ 39 h 66"/>
              <a:gd name="T50" fmla="*/ 5 w 69"/>
              <a:gd name="T51" fmla="*/ 38 h 66"/>
              <a:gd name="T52" fmla="*/ 7 w 69"/>
              <a:gd name="T53" fmla="*/ 36 h 66"/>
              <a:gd name="T54" fmla="*/ 8 w 69"/>
              <a:gd name="T55" fmla="*/ 36 h 66"/>
              <a:gd name="T56" fmla="*/ 9 w 69"/>
              <a:gd name="T57" fmla="*/ 38 h 66"/>
              <a:gd name="T58" fmla="*/ 8 w 69"/>
              <a:gd name="T59" fmla="*/ 39 h 66"/>
              <a:gd name="T60" fmla="*/ 60 w 69"/>
              <a:gd name="T61" fmla="*/ 58 h 66"/>
              <a:gd name="T62" fmla="*/ 59 w 69"/>
              <a:gd name="T63" fmla="*/ 59 h 66"/>
              <a:gd name="T64" fmla="*/ 11 w 69"/>
              <a:gd name="T65" fmla="*/ 59 h 66"/>
              <a:gd name="T66" fmla="*/ 9 w 69"/>
              <a:gd name="T67" fmla="*/ 58 h 66"/>
              <a:gd name="T68" fmla="*/ 9 w 69"/>
              <a:gd name="T69" fmla="*/ 53 h 66"/>
              <a:gd name="T70" fmla="*/ 11 w 69"/>
              <a:gd name="T71" fmla="*/ 52 h 66"/>
              <a:gd name="T72" fmla="*/ 59 w 69"/>
              <a:gd name="T73" fmla="*/ 52 h 66"/>
              <a:gd name="T74" fmla="*/ 60 w 69"/>
              <a:gd name="T75" fmla="*/ 53 h 66"/>
              <a:gd name="T76" fmla="*/ 60 w 69"/>
              <a:gd name="T77" fmla="*/ 58 h 66"/>
              <a:gd name="T78" fmla="*/ 64 w 69"/>
              <a:gd name="T79" fmla="*/ 39 h 66"/>
              <a:gd name="T80" fmla="*/ 62 w 69"/>
              <a:gd name="T81" fmla="*/ 39 h 66"/>
              <a:gd name="T82" fmla="*/ 60 w 69"/>
              <a:gd name="T83" fmla="*/ 38 h 66"/>
              <a:gd name="T84" fmla="*/ 62 w 69"/>
              <a:gd name="T85" fmla="*/ 36 h 66"/>
              <a:gd name="T86" fmla="*/ 64 w 69"/>
              <a:gd name="T87" fmla="*/ 36 h 66"/>
              <a:gd name="T88" fmla="*/ 65 w 69"/>
              <a:gd name="T89" fmla="*/ 38 h 66"/>
              <a:gd name="T90" fmla="*/ 64 w 69"/>
              <a:gd name="T91" fmla="*/ 39 h 66"/>
              <a:gd name="T92" fmla="*/ 57 w 69"/>
              <a:gd name="T93" fmla="*/ 31 h 66"/>
              <a:gd name="T94" fmla="*/ 59 w 69"/>
              <a:gd name="T95" fmla="*/ 31 h 66"/>
              <a:gd name="T96" fmla="*/ 57 w 69"/>
              <a:gd name="T97" fmla="*/ 28 h 66"/>
              <a:gd name="T98" fmla="*/ 57 w 69"/>
              <a:gd name="T99" fmla="*/ 0 h 66"/>
              <a:gd name="T100" fmla="*/ 12 w 69"/>
              <a:gd name="T101" fmla="*/ 0 h 66"/>
              <a:gd name="T102" fmla="*/ 12 w 69"/>
              <a:gd name="T103" fmla="*/ 28 h 66"/>
              <a:gd name="T104" fmla="*/ 10 w 69"/>
              <a:gd name="T105" fmla="*/ 31 h 66"/>
              <a:gd name="T106" fmla="*/ 12 w 69"/>
              <a:gd name="T107" fmla="*/ 31 h 66"/>
              <a:gd name="T108" fmla="*/ 57 w 69"/>
              <a:gd name="T109" fmla="*/ 31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9" h="66">
                <a:moveTo>
                  <a:pt x="60" y="31"/>
                </a:move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5"/>
                  <a:pt x="57" y="38"/>
                  <a:pt x="54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3" y="38"/>
                  <a:pt x="10" y="35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5" y="31"/>
                  <a:pt x="0" y="35"/>
                  <a:pt x="0" y="40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5" y="66"/>
                  <a:pt x="10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5" y="66"/>
                  <a:pt x="69" y="61"/>
                  <a:pt x="69" y="56"/>
                </a:cubicBezTo>
                <a:cubicBezTo>
                  <a:pt x="69" y="40"/>
                  <a:pt x="69" y="40"/>
                  <a:pt x="69" y="40"/>
                </a:cubicBezTo>
                <a:cubicBezTo>
                  <a:pt x="69" y="35"/>
                  <a:pt x="65" y="31"/>
                  <a:pt x="60" y="31"/>
                </a:cubicBezTo>
                <a:close/>
                <a:moveTo>
                  <a:pt x="8" y="39"/>
                </a:moveTo>
                <a:cubicBezTo>
                  <a:pt x="7" y="39"/>
                  <a:pt x="7" y="39"/>
                  <a:pt x="7" y="39"/>
                </a:cubicBezTo>
                <a:cubicBezTo>
                  <a:pt x="6" y="39"/>
                  <a:pt x="5" y="39"/>
                  <a:pt x="5" y="38"/>
                </a:cubicBezTo>
                <a:cubicBezTo>
                  <a:pt x="5" y="37"/>
                  <a:pt x="6" y="36"/>
                  <a:pt x="7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9" y="36"/>
                  <a:pt x="9" y="37"/>
                  <a:pt x="9" y="38"/>
                </a:cubicBezTo>
                <a:cubicBezTo>
                  <a:pt x="9" y="39"/>
                  <a:pt x="9" y="39"/>
                  <a:pt x="8" y="39"/>
                </a:cubicBezTo>
                <a:close/>
                <a:moveTo>
                  <a:pt x="60" y="58"/>
                </a:moveTo>
                <a:cubicBezTo>
                  <a:pt x="60" y="58"/>
                  <a:pt x="60" y="59"/>
                  <a:pt x="59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10" y="59"/>
                  <a:pt x="9" y="58"/>
                  <a:pt x="9" y="58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52"/>
                  <a:pt x="10" y="52"/>
                  <a:pt x="11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60" y="52"/>
                  <a:pt x="60" y="52"/>
                  <a:pt x="60" y="53"/>
                </a:cubicBezTo>
                <a:lnTo>
                  <a:pt x="60" y="58"/>
                </a:lnTo>
                <a:close/>
                <a:moveTo>
                  <a:pt x="64" y="39"/>
                </a:moveTo>
                <a:cubicBezTo>
                  <a:pt x="62" y="39"/>
                  <a:pt x="62" y="39"/>
                  <a:pt x="62" y="39"/>
                </a:cubicBezTo>
                <a:cubicBezTo>
                  <a:pt x="61" y="39"/>
                  <a:pt x="60" y="39"/>
                  <a:pt x="60" y="38"/>
                </a:cubicBezTo>
                <a:cubicBezTo>
                  <a:pt x="60" y="37"/>
                  <a:pt x="61" y="36"/>
                  <a:pt x="62" y="36"/>
                </a:cubicBezTo>
                <a:cubicBezTo>
                  <a:pt x="64" y="36"/>
                  <a:pt x="64" y="36"/>
                  <a:pt x="64" y="36"/>
                </a:cubicBezTo>
                <a:cubicBezTo>
                  <a:pt x="65" y="36"/>
                  <a:pt x="65" y="37"/>
                  <a:pt x="65" y="38"/>
                </a:cubicBezTo>
                <a:cubicBezTo>
                  <a:pt x="65" y="39"/>
                  <a:pt x="65" y="39"/>
                  <a:pt x="64" y="39"/>
                </a:cubicBezTo>
                <a:close/>
                <a:moveTo>
                  <a:pt x="57" y="31"/>
                </a:moveTo>
                <a:cubicBezTo>
                  <a:pt x="59" y="31"/>
                  <a:pt x="59" y="31"/>
                  <a:pt x="59" y="31"/>
                </a:cubicBezTo>
                <a:cubicBezTo>
                  <a:pt x="59" y="30"/>
                  <a:pt x="58" y="29"/>
                  <a:pt x="57" y="28"/>
                </a:cubicBezTo>
                <a:cubicBezTo>
                  <a:pt x="57" y="0"/>
                  <a:pt x="57" y="0"/>
                  <a:pt x="57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28"/>
                  <a:pt x="12" y="28"/>
                  <a:pt x="12" y="28"/>
                </a:cubicBezTo>
                <a:cubicBezTo>
                  <a:pt x="11" y="29"/>
                  <a:pt x="11" y="30"/>
                  <a:pt x="10" y="31"/>
                </a:cubicBezTo>
                <a:cubicBezTo>
                  <a:pt x="12" y="31"/>
                  <a:pt x="12" y="31"/>
                  <a:pt x="12" y="31"/>
                </a:cubicBezTo>
                <a:lnTo>
                  <a:pt x="57" y="31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4358901" y="2289255"/>
            <a:ext cx="13247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</a:rPr>
              <a:t>01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239197" y="1814266"/>
            <a:ext cx="13247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</a:rPr>
              <a:t>02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314614" y="3622274"/>
            <a:ext cx="13247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</a:rPr>
              <a:t>03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5623640" y="5120209"/>
            <a:ext cx="13247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b="1" dirty="0">
                <a:solidFill>
                  <a:schemeClr val="bg1"/>
                </a:solidFill>
              </a:rPr>
              <a:t>04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3610451" y="4339805"/>
            <a:ext cx="13247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b="1" dirty="0">
                <a:solidFill>
                  <a:schemeClr val="bg1"/>
                </a:solidFill>
              </a:rPr>
              <a:t>05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72" name="椭圆 71"/>
          <p:cNvSpPr/>
          <p:nvPr/>
        </p:nvSpPr>
        <p:spPr>
          <a:xfrm flipH="1">
            <a:off x="5879047" y="219100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3" name="椭圆 72"/>
          <p:cNvSpPr/>
          <p:nvPr/>
        </p:nvSpPr>
        <p:spPr>
          <a:xfrm flipH="1">
            <a:off x="4454304" y="323597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4" name="椭圆 73"/>
          <p:cNvSpPr/>
          <p:nvPr/>
        </p:nvSpPr>
        <p:spPr>
          <a:xfrm flipH="1">
            <a:off x="7336441" y="323571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5" name="椭圆 74"/>
          <p:cNvSpPr/>
          <p:nvPr/>
        </p:nvSpPr>
        <p:spPr>
          <a:xfrm flipH="1">
            <a:off x="6772783" y="492370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6" name="椭圆 75"/>
          <p:cNvSpPr/>
          <p:nvPr/>
        </p:nvSpPr>
        <p:spPr>
          <a:xfrm flipH="1">
            <a:off x="5024615" y="494058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7" name="组合 76"/>
          <p:cNvGrpSpPr/>
          <p:nvPr/>
        </p:nvGrpSpPr>
        <p:grpSpPr>
          <a:xfrm>
            <a:off x="7075216" y="1878552"/>
            <a:ext cx="2610516" cy="1027332"/>
            <a:chOff x="7075216" y="1878552"/>
            <a:chExt cx="2610516" cy="1027332"/>
          </a:xfrm>
        </p:grpSpPr>
        <p:sp>
          <p:nvSpPr>
            <p:cNvPr id="78" name="矩形 77"/>
            <p:cNvSpPr/>
            <p:nvPr/>
          </p:nvSpPr>
          <p:spPr>
            <a:xfrm>
              <a:off x="7075216" y="1878552"/>
              <a:ext cx="2603929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7075216" y="2253398"/>
              <a:ext cx="2610516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8097636" y="3499805"/>
            <a:ext cx="2610516" cy="1027332"/>
            <a:chOff x="8097636" y="3499805"/>
            <a:chExt cx="2610516" cy="1027332"/>
          </a:xfrm>
        </p:grpSpPr>
        <p:sp>
          <p:nvSpPr>
            <p:cNvPr id="81" name="矩形 80"/>
            <p:cNvSpPr/>
            <p:nvPr/>
          </p:nvSpPr>
          <p:spPr>
            <a:xfrm>
              <a:off x="8097636" y="3499805"/>
              <a:ext cx="2603929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8097636" y="3874651"/>
              <a:ext cx="2610516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256867" y="5132003"/>
            <a:ext cx="2610516" cy="1027332"/>
            <a:chOff x="7256867" y="5132003"/>
            <a:chExt cx="2610516" cy="1027332"/>
          </a:xfrm>
        </p:grpSpPr>
        <p:sp>
          <p:nvSpPr>
            <p:cNvPr id="84" name="矩形 83"/>
            <p:cNvSpPr/>
            <p:nvPr/>
          </p:nvSpPr>
          <p:spPr>
            <a:xfrm>
              <a:off x="7256867" y="5132003"/>
              <a:ext cx="2603929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7256867" y="5506849"/>
              <a:ext cx="2610516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701523" y="2535142"/>
            <a:ext cx="2610516" cy="1000017"/>
            <a:chOff x="1701523" y="2535142"/>
            <a:chExt cx="2610516" cy="1000017"/>
          </a:xfrm>
        </p:grpSpPr>
        <p:sp>
          <p:nvSpPr>
            <p:cNvPr id="87" name="矩形 86"/>
            <p:cNvSpPr/>
            <p:nvPr/>
          </p:nvSpPr>
          <p:spPr>
            <a:xfrm>
              <a:off x="1708110" y="2535142"/>
              <a:ext cx="2603929" cy="452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1701523" y="2909988"/>
              <a:ext cx="261051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606455" y="4444571"/>
            <a:ext cx="2610516" cy="1000017"/>
            <a:chOff x="1606455" y="4444571"/>
            <a:chExt cx="2610516" cy="1000017"/>
          </a:xfrm>
        </p:grpSpPr>
        <p:sp>
          <p:nvSpPr>
            <p:cNvPr id="90" name="矩形 89"/>
            <p:cNvSpPr/>
            <p:nvPr/>
          </p:nvSpPr>
          <p:spPr>
            <a:xfrm>
              <a:off x="1613042" y="4444571"/>
              <a:ext cx="2603929" cy="452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1606455" y="4819417"/>
              <a:ext cx="261051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基于演示设计的一站式在线演示、素材销售、服务交易系统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5258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"/>
                            </p:stCondLst>
                            <p:childTnLst>
                              <p:par>
                                <p:cTn id="4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3500"/>
                            </p:stCondLst>
                            <p:childTnLst>
                              <p:par>
                                <p:cTn id="1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4250"/>
                            </p:stCondLst>
                            <p:childTnLst>
                              <p:par>
                                <p:cTn id="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0"/>
                            </p:stCondLst>
                            <p:childTnLst>
                              <p:par>
                                <p:cTn id="1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750"/>
                            </p:stCondLst>
                            <p:childTnLst>
                              <p:par>
                                <p:cTn id="1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6500"/>
                            </p:stCondLst>
                            <p:childTnLst>
                              <p:par>
                                <p:cTn id="1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52" grpId="0" animBg="1"/>
      <p:bldP spid="53" grpId="0" animBg="1"/>
      <p:bldP spid="66" grpId="0" animBg="1"/>
      <p:bldP spid="67" grpId="0"/>
      <p:bldP spid="68" grpId="0"/>
      <p:bldP spid="69" grpId="0"/>
      <p:bldP spid="70" grpId="0"/>
      <p:bldP spid="71" grpId="0"/>
      <p:bldP spid="72" grpId="0" animBg="1"/>
      <p:bldP spid="73" grpId="0" animBg="1"/>
      <p:bldP spid="74" grpId="0" animBg="1"/>
      <p:bldP spid="75" grpId="0" animBg="1"/>
      <p:bldP spid="7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7294100" y="554441"/>
            <a:ext cx="43568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>
                <a:solidFill>
                  <a:prstClr val="white"/>
                </a:solidFill>
              </a:rPr>
              <a:t>在此输入标题</a:t>
            </a:r>
          </a:p>
        </p:txBody>
      </p:sp>
      <p:sp>
        <p:nvSpPr>
          <p:cNvPr id="233" name="椭圆 232"/>
          <p:cNvSpPr/>
          <p:nvPr/>
        </p:nvSpPr>
        <p:spPr>
          <a:xfrm>
            <a:off x="-362465" y="-97084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4" name="椭圆 233"/>
          <p:cNvSpPr/>
          <p:nvPr/>
        </p:nvSpPr>
        <p:spPr>
          <a:xfrm>
            <a:off x="814727" y="1680000"/>
            <a:ext cx="395208" cy="396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5" name="椭圆 234"/>
          <p:cNvSpPr/>
          <p:nvPr/>
        </p:nvSpPr>
        <p:spPr>
          <a:xfrm>
            <a:off x="3496469" y="838716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6" name="椭圆 235"/>
          <p:cNvSpPr/>
          <p:nvPr/>
        </p:nvSpPr>
        <p:spPr>
          <a:xfrm>
            <a:off x="1760364" y="72782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7" name="椭圆 236"/>
          <p:cNvSpPr/>
          <p:nvPr/>
        </p:nvSpPr>
        <p:spPr>
          <a:xfrm>
            <a:off x="913086" y="31140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8" name="椭圆 237"/>
          <p:cNvSpPr/>
          <p:nvPr/>
        </p:nvSpPr>
        <p:spPr>
          <a:xfrm>
            <a:off x="2840215" y="-23507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9" name="椭圆 238"/>
          <p:cNvSpPr/>
          <p:nvPr/>
        </p:nvSpPr>
        <p:spPr>
          <a:xfrm>
            <a:off x="1435970" y="-67220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7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0" name="椭圆 239"/>
          <p:cNvSpPr/>
          <p:nvPr/>
        </p:nvSpPr>
        <p:spPr>
          <a:xfrm>
            <a:off x="4775117" y="138433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1" name="椭圆 240"/>
          <p:cNvSpPr/>
          <p:nvPr/>
        </p:nvSpPr>
        <p:spPr>
          <a:xfrm>
            <a:off x="455401" y="-1879047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2" name="椭圆 241"/>
          <p:cNvSpPr/>
          <p:nvPr/>
        </p:nvSpPr>
        <p:spPr>
          <a:xfrm>
            <a:off x="4216317" y="-1186370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3" name="椭圆 242"/>
          <p:cNvSpPr/>
          <p:nvPr/>
        </p:nvSpPr>
        <p:spPr>
          <a:xfrm>
            <a:off x="6367187" y="55396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4" name="椭圆 243"/>
          <p:cNvSpPr/>
          <p:nvPr/>
        </p:nvSpPr>
        <p:spPr>
          <a:xfrm>
            <a:off x="8613201" y="-21038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5" name="椭圆 244"/>
          <p:cNvSpPr/>
          <p:nvPr/>
        </p:nvSpPr>
        <p:spPr>
          <a:xfrm>
            <a:off x="6997251" y="-79878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6" name="椭圆 245"/>
          <p:cNvSpPr/>
          <p:nvPr/>
        </p:nvSpPr>
        <p:spPr>
          <a:xfrm>
            <a:off x="-279893" y="1900022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07" name="直接连接符 206"/>
          <p:cNvCxnSpPr>
            <a:stCxn id="241" idx="5"/>
            <a:endCxn id="237" idx="0"/>
          </p:cNvCxnSpPr>
          <p:nvPr/>
        </p:nvCxnSpPr>
        <p:spPr>
          <a:xfrm>
            <a:off x="708777" y="-1625224"/>
            <a:ext cx="352734" cy="193663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直接连接符 207"/>
          <p:cNvCxnSpPr>
            <a:stCxn id="239" idx="4"/>
            <a:endCxn id="237" idx="0"/>
          </p:cNvCxnSpPr>
          <p:nvPr/>
        </p:nvCxnSpPr>
        <p:spPr>
          <a:xfrm flipH="1">
            <a:off x="1061511" y="-374833"/>
            <a:ext cx="522884" cy="68623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接连接符 208"/>
          <p:cNvCxnSpPr>
            <a:stCxn id="238" idx="3"/>
            <a:endCxn id="237" idx="7"/>
          </p:cNvCxnSpPr>
          <p:nvPr/>
        </p:nvCxnSpPr>
        <p:spPr>
          <a:xfrm flipH="1">
            <a:off x="1166462" y="102855"/>
            <a:ext cx="1731630" cy="25210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/>
          <p:cNvCxnSpPr>
            <a:stCxn id="237" idx="2"/>
            <a:endCxn id="233" idx="5"/>
          </p:cNvCxnSpPr>
          <p:nvPr/>
        </p:nvCxnSpPr>
        <p:spPr>
          <a:xfrm flipH="1" flipV="1">
            <a:off x="-163117" y="102616"/>
            <a:ext cx="1076203" cy="35747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/>
          <p:cNvCxnSpPr>
            <a:stCxn id="234" idx="1"/>
            <a:endCxn id="233" idx="6"/>
          </p:cNvCxnSpPr>
          <p:nvPr/>
        </p:nvCxnSpPr>
        <p:spPr>
          <a:xfrm flipH="1" flipV="1">
            <a:off x="-128914" y="19898"/>
            <a:ext cx="1001518" cy="17180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/>
          <p:cNvCxnSpPr>
            <a:stCxn id="234" idx="2"/>
            <a:endCxn id="246" idx="6"/>
          </p:cNvCxnSpPr>
          <p:nvPr/>
        </p:nvCxnSpPr>
        <p:spPr>
          <a:xfrm flipH="1">
            <a:off x="-46342" y="1878000"/>
            <a:ext cx="861069" cy="13900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/>
          <p:cNvCxnSpPr>
            <a:stCxn id="234" idx="0"/>
            <a:endCxn id="237" idx="4"/>
          </p:cNvCxnSpPr>
          <p:nvPr/>
        </p:nvCxnSpPr>
        <p:spPr>
          <a:xfrm flipV="1">
            <a:off x="1012331" y="608778"/>
            <a:ext cx="49180" cy="107122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直接连接符 213"/>
          <p:cNvCxnSpPr>
            <a:stCxn id="234" idx="7"/>
            <a:endCxn id="236" idx="3"/>
          </p:cNvCxnSpPr>
          <p:nvPr/>
        </p:nvCxnSpPr>
        <p:spPr>
          <a:xfrm flipV="1">
            <a:off x="1152058" y="981649"/>
            <a:ext cx="651779" cy="75634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直接连接符 214"/>
          <p:cNvCxnSpPr>
            <a:stCxn id="237" idx="5"/>
            <a:endCxn id="236" idx="2"/>
          </p:cNvCxnSpPr>
          <p:nvPr/>
        </p:nvCxnSpPr>
        <p:spPr>
          <a:xfrm>
            <a:off x="1166462" y="565229"/>
            <a:ext cx="593902" cy="31128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连接符 215"/>
          <p:cNvCxnSpPr>
            <a:stCxn id="235" idx="0"/>
            <a:endCxn id="238" idx="4"/>
          </p:cNvCxnSpPr>
          <p:nvPr/>
        </p:nvCxnSpPr>
        <p:spPr>
          <a:xfrm flipH="1" flipV="1">
            <a:off x="3037819" y="160834"/>
            <a:ext cx="656254" cy="67788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接连接符 216"/>
          <p:cNvCxnSpPr>
            <a:stCxn id="240" idx="2"/>
            <a:endCxn id="236" idx="6"/>
          </p:cNvCxnSpPr>
          <p:nvPr/>
        </p:nvCxnSpPr>
        <p:spPr>
          <a:xfrm flipH="1">
            <a:off x="2057213" y="287119"/>
            <a:ext cx="2717904" cy="58939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>
            <a:stCxn id="235" idx="2"/>
            <a:endCxn id="237" idx="6"/>
          </p:cNvCxnSpPr>
          <p:nvPr/>
        </p:nvCxnSpPr>
        <p:spPr>
          <a:xfrm flipH="1" flipV="1">
            <a:off x="1209935" y="460092"/>
            <a:ext cx="2286534" cy="57657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>
            <a:stCxn id="235" idx="7"/>
            <a:endCxn id="240" idx="3"/>
          </p:cNvCxnSpPr>
          <p:nvPr/>
        </p:nvCxnSpPr>
        <p:spPr>
          <a:xfrm flipV="1">
            <a:off x="3833800" y="392255"/>
            <a:ext cx="984790" cy="5044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直接连接符 219"/>
          <p:cNvCxnSpPr>
            <a:stCxn id="238" idx="7"/>
            <a:endCxn id="242" idx="3"/>
          </p:cNvCxnSpPr>
          <p:nvPr/>
        </p:nvCxnSpPr>
        <p:spPr>
          <a:xfrm flipV="1">
            <a:off x="3177546" y="-932547"/>
            <a:ext cx="1082244" cy="75545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直接连接符 220"/>
          <p:cNvCxnSpPr>
            <a:stCxn id="239" idx="5"/>
            <a:endCxn id="238" idx="2"/>
          </p:cNvCxnSpPr>
          <p:nvPr/>
        </p:nvCxnSpPr>
        <p:spPr>
          <a:xfrm>
            <a:off x="1689346" y="-418382"/>
            <a:ext cx="1150869" cy="38126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接连接符 221"/>
          <p:cNvCxnSpPr>
            <a:stCxn id="238" idx="6"/>
            <a:endCxn id="240" idx="2"/>
          </p:cNvCxnSpPr>
          <p:nvPr/>
        </p:nvCxnSpPr>
        <p:spPr>
          <a:xfrm>
            <a:off x="3235423" y="-37118"/>
            <a:ext cx="1539694" cy="32423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直接连接符 222"/>
          <p:cNvCxnSpPr>
            <a:stCxn id="242" idx="4"/>
            <a:endCxn id="240" idx="1"/>
          </p:cNvCxnSpPr>
          <p:nvPr/>
        </p:nvCxnSpPr>
        <p:spPr>
          <a:xfrm>
            <a:off x="4364742" y="-888998"/>
            <a:ext cx="453848" cy="107098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直接连接符 223"/>
          <p:cNvCxnSpPr>
            <a:stCxn id="245" idx="4"/>
            <a:endCxn id="243" idx="0"/>
          </p:cNvCxnSpPr>
          <p:nvPr/>
        </p:nvCxnSpPr>
        <p:spPr>
          <a:xfrm flipH="1">
            <a:off x="6515612" y="-501409"/>
            <a:ext cx="630064" cy="105537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直接连接符 224"/>
          <p:cNvCxnSpPr>
            <a:stCxn id="240" idx="6"/>
            <a:endCxn id="244" idx="2"/>
          </p:cNvCxnSpPr>
          <p:nvPr/>
        </p:nvCxnSpPr>
        <p:spPr>
          <a:xfrm flipV="1">
            <a:off x="5071966" y="-12435"/>
            <a:ext cx="3541235" cy="29955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/>
          <p:cNvCxnSpPr>
            <a:stCxn id="240" idx="7"/>
            <a:endCxn id="245" idx="3"/>
          </p:cNvCxnSpPr>
          <p:nvPr/>
        </p:nvCxnSpPr>
        <p:spPr>
          <a:xfrm flipV="1">
            <a:off x="5028493" y="-544958"/>
            <a:ext cx="2012231" cy="7269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直接连接符 226"/>
          <p:cNvCxnSpPr>
            <a:stCxn id="243" idx="7"/>
            <a:endCxn id="244" idx="2"/>
          </p:cNvCxnSpPr>
          <p:nvPr/>
        </p:nvCxnSpPr>
        <p:spPr>
          <a:xfrm flipV="1">
            <a:off x="6620563" y="-12435"/>
            <a:ext cx="1992638" cy="60994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直接连接符 227"/>
          <p:cNvCxnSpPr>
            <a:stCxn id="244" idx="1"/>
            <a:endCxn id="245" idx="5"/>
          </p:cNvCxnSpPr>
          <p:nvPr/>
        </p:nvCxnSpPr>
        <p:spPr>
          <a:xfrm flipH="1" flipV="1">
            <a:off x="7250627" y="-544958"/>
            <a:ext cx="1420451" cy="39254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直接连接符 228"/>
          <p:cNvCxnSpPr>
            <a:stCxn id="240" idx="5"/>
            <a:endCxn id="243" idx="2"/>
          </p:cNvCxnSpPr>
          <p:nvPr/>
        </p:nvCxnSpPr>
        <p:spPr>
          <a:xfrm>
            <a:off x="5028493" y="392255"/>
            <a:ext cx="1338694" cy="3103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接连接符 229"/>
          <p:cNvCxnSpPr>
            <a:stCxn id="235" idx="3"/>
            <a:endCxn id="234" idx="6"/>
          </p:cNvCxnSpPr>
          <p:nvPr/>
        </p:nvCxnSpPr>
        <p:spPr>
          <a:xfrm flipH="1">
            <a:off x="1209935" y="1176642"/>
            <a:ext cx="2344411" cy="70135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接连接符 230"/>
          <p:cNvCxnSpPr>
            <a:stCxn id="243" idx="2"/>
            <a:endCxn id="235" idx="6"/>
          </p:cNvCxnSpPr>
          <p:nvPr/>
        </p:nvCxnSpPr>
        <p:spPr>
          <a:xfrm flipH="1">
            <a:off x="3891677" y="702650"/>
            <a:ext cx="2475510" cy="33401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直接连接符 231"/>
          <p:cNvCxnSpPr>
            <a:stCxn id="242" idx="5"/>
            <a:endCxn id="244" idx="2"/>
          </p:cNvCxnSpPr>
          <p:nvPr/>
        </p:nvCxnSpPr>
        <p:spPr>
          <a:xfrm>
            <a:off x="4469693" y="-932547"/>
            <a:ext cx="4143508" cy="92011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/>
          <p:cNvSpPr/>
          <p:nvPr/>
        </p:nvSpPr>
        <p:spPr>
          <a:xfrm flipH="1">
            <a:off x="5275991" y="2792672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椭圆 43"/>
          <p:cNvSpPr/>
          <p:nvPr/>
        </p:nvSpPr>
        <p:spPr>
          <a:xfrm flipH="1">
            <a:off x="4861402" y="452110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椭圆 44"/>
          <p:cNvSpPr/>
          <p:nvPr/>
        </p:nvSpPr>
        <p:spPr>
          <a:xfrm flipH="1">
            <a:off x="6972782" y="3180852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椭圆 45"/>
          <p:cNvSpPr/>
          <p:nvPr/>
        </p:nvSpPr>
        <p:spPr>
          <a:xfrm flipH="1">
            <a:off x="6578429" y="4911162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7" name="组合 46"/>
          <p:cNvGrpSpPr/>
          <p:nvPr/>
        </p:nvGrpSpPr>
        <p:grpSpPr>
          <a:xfrm>
            <a:off x="5445258" y="2441050"/>
            <a:ext cx="1178761" cy="1074278"/>
            <a:chOff x="5445258" y="2441050"/>
            <a:chExt cx="1178761" cy="1074278"/>
          </a:xfrm>
        </p:grpSpPr>
        <p:sp>
          <p:nvSpPr>
            <p:cNvPr id="48" name="Freeform 5"/>
            <p:cNvSpPr>
              <a:spLocks/>
            </p:cNvSpPr>
            <p:nvPr/>
          </p:nvSpPr>
          <p:spPr bwMode="auto">
            <a:xfrm>
              <a:off x="5445258" y="2441050"/>
              <a:ext cx="1178761" cy="1074278"/>
            </a:xfrm>
            <a:custGeom>
              <a:avLst/>
              <a:gdLst>
                <a:gd name="T0" fmla="*/ 87 w 1681"/>
                <a:gd name="T1" fmla="*/ 704 h 1532"/>
                <a:gd name="T2" fmla="*/ 0 w 1681"/>
                <a:gd name="T3" fmla="*/ 775 h 1532"/>
                <a:gd name="T4" fmla="*/ 87 w 1681"/>
                <a:gd name="T5" fmla="*/ 828 h 1532"/>
                <a:gd name="T6" fmla="*/ 175 w 1681"/>
                <a:gd name="T7" fmla="*/ 898 h 1532"/>
                <a:gd name="T8" fmla="*/ 175 w 1681"/>
                <a:gd name="T9" fmla="*/ 1532 h 1532"/>
                <a:gd name="T10" fmla="*/ 1681 w 1681"/>
                <a:gd name="T11" fmla="*/ 1532 h 1532"/>
                <a:gd name="T12" fmla="*/ 1681 w 1681"/>
                <a:gd name="T13" fmla="*/ 0 h 1532"/>
                <a:gd name="T14" fmla="*/ 175 w 1681"/>
                <a:gd name="T15" fmla="*/ 0 h 1532"/>
                <a:gd name="T16" fmla="*/ 175 w 1681"/>
                <a:gd name="T17" fmla="*/ 634 h 1532"/>
                <a:gd name="T18" fmla="*/ 87 w 1681"/>
                <a:gd name="T19" fmla="*/ 704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1" h="1532">
                  <a:moveTo>
                    <a:pt x="87" y="704"/>
                  </a:moveTo>
                  <a:lnTo>
                    <a:pt x="0" y="775"/>
                  </a:lnTo>
                  <a:lnTo>
                    <a:pt x="87" y="828"/>
                  </a:lnTo>
                  <a:lnTo>
                    <a:pt x="175" y="898"/>
                  </a:lnTo>
                  <a:lnTo>
                    <a:pt x="175" y="1532"/>
                  </a:lnTo>
                  <a:lnTo>
                    <a:pt x="1681" y="1532"/>
                  </a:lnTo>
                  <a:lnTo>
                    <a:pt x="1681" y="0"/>
                  </a:lnTo>
                  <a:lnTo>
                    <a:pt x="175" y="0"/>
                  </a:lnTo>
                  <a:lnTo>
                    <a:pt x="175" y="634"/>
                  </a:lnTo>
                  <a:lnTo>
                    <a:pt x="87" y="704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614873" y="2587951"/>
              <a:ext cx="93486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bg1"/>
                  </a:solidFill>
                </a:rPr>
                <a:t>1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624019" y="3390954"/>
            <a:ext cx="1056046" cy="1185773"/>
            <a:chOff x="6624019" y="3390954"/>
            <a:chExt cx="1056046" cy="1185773"/>
          </a:xfrm>
        </p:grpSpPr>
        <p:sp>
          <p:nvSpPr>
            <p:cNvPr id="51" name="Freeform 6"/>
            <p:cNvSpPr>
              <a:spLocks/>
            </p:cNvSpPr>
            <p:nvPr/>
          </p:nvSpPr>
          <p:spPr bwMode="auto">
            <a:xfrm>
              <a:off x="6624019" y="3390954"/>
              <a:ext cx="1056046" cy="1185773"/>
            </a:xfrm>
            <a:custGeom>
              <a:avLst/>
              <a:gdLst>
                <a:gd name="T0" fmla="*/ 823 w 1506"/>
                <a:gd name="T1" fmla="*/ 88 h 1691"/>
                <a:gd name="T2" fmla="*/ 753 w 1506"/>
                <a:gd name="T3" fmla="*/ 0 h 1691"/>
                <a:gd name="T4" fmla="*/ 683 w 1506"/>
                <a:gd name="T5" fmla="*/ 88 h 1691"/>
                <a:gd name="T6" fmla="*/ 631 w 1506"/>
                <a:gd name="T7" fmla="*/ 176 h 1691"/>
                <a:gd name="T8" fmla="*/ 0 w 1506"/>
                <a:gd name="T9" fmla="*/ 176 h 1691"/>
                <a:gd name="T10" fmla="*/ 0 w 1506"/>
                <a:gd name="T11" fmla="*/ 1691 h 1691"/>
                <a:gd name="T12" fmla="*/ 1506 w 1506"/>
                <a:gd name="T13" fmla="*/ 1691 h 1691"/>
                <a:gd name="T14" fmla="*/ 1506 w 1506"/>
                <a:gd name="T15" fmla="*/ 176 h 1691"/>
                <a:gd name="T16" fmla="*/ 876 w 1506"/>
                <a:gd name="T17" fmla="*/ 176 h 1691"/>
                <a:gd name="T18" fmla="*/ 823 w 1506"/>
                <a:gd name="T19" fmla="*/ 88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6" h="1691">
                  <a:moveTo>
                    <a:pt x="823" y="88"/>
                  </a:moveTo>
                  <a:lnTo>
                    <a:pt x="753" y="0"/>
                  </a:lnTo>
                  <a:lnTo>
                    <a:pt x="683" y="88"/>
                  </a:lnTo>
                  <a:lnTo>
                    <a:pt x="631" y="176"/>
                  </a:lnTo>
                  <a:lnTo>
                    <a:pt x="0" y="176"/>
                  </a:lnTo>
                  <a:lnTo>
                    <a:pt x="0" y="1691"/>
                  </a:lnTo>
                  <a:lnTo>
                    <a:pt x="1506" y="1691"/>
                  </a:lnTo>
                  <a:lnTo>
                    <a:pt x="1506" y="176"/>
                  </a:lnTo>
                  <a:lnTo>
                    <a:pt x="876" y="176"/>
                  </a:lnTo>
                  <a:lnTo>
                    <a:pt x="823" y="88"/>
                  </a:ln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678241" y="3632918"/>
              <a:ext cx="93486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bg1"/>
                  </a:solidFill>
                </a:rPr>
                <a:t>2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568756" y="4571960"/>
            <a:ext cx="1178761" cy="1062358"/>
            <a:chOff x="5568756" y="4571960"/>
            <a:chExt cx="1178761" cy="1062358"/>
          </a:xfrm>
        </p:grpSpPr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5568756" y="4571960"/>
              <a:ext cx="1178761" cy="1062358"/>
            </a:xfrm>
            <a:custGeom>
              <a:avLst/>
              <a:gdLst>
                <a:gd name="T0" fmla="*/ 1594 w 1681"/>
                <a:gd name="T1" fmla="*/ 828 h 1515"/>
                <a:gd name="T2" fmla="*/ 1681 w 1681"/>
                <a:gd name="T3" fmla="*/ 757 h 1515"/>
                <a:gd name="T4" fmla="*/ 1594 w 1681"/>
                <a:gd name="T5" fmla="*/ 705 h 1515"/>
                <a:gd name="T6" fmla="*/ 1506 w 1681"/>
                <a:gd name="T7" fmla="*/ 634 h 1515"/>
                <a:gd name="T8" fmla="*/ 1506 w 1681"/>
                <a:gd name="T9" fmla="*/ 0 h 1515"/>
                <a:gd name="T10" fmla="*/ 0 w 1681"/>
                <a:gd name="T11" fmla="*/ 0 h 1515"/>
                <a:gd name="T12" fmla="*/ 0 w 1681"/>
                <a:gd name="T13" fmla="*/ 1515 h 1515"/>
                <a:gd name="T14" fmla="*/ 1506 w 1681"/>
                <a:gd name="T15" fmla="*/ 1515 h 1515"/>
                <a:gd name="T16" fmla="*/ 1506 w 1681"/>
                <a:gd name="T17" fmla="*/ 898 h 1515"/>
                <a:gd name="T18" fmla="*/ 1594 w 1681"/>
                <a:gd name="T19" fmla="*/ 828 h 1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1" h="1515">
                  <a:moveTo>
                    <a:pt x="1594" y="828"/>
                  </a:moveTo>
                  <a:lnTo>
                    <a:pt x="1681" y="757"/>
                  </a:lnTo>
                  <a:lnTo>
                    <a:pt x="1594" y="705"/>
                  </a:lnTo>
                  <a:lnTo>
                    <a:pt x="1506" y="634"/>
                  </a:lnTo>
                  <a:lnTo>
                    <a:pt x="1506" y="0"/>
                  </a:lnTo>
                  <a:lnTo>
                    <a:pt x="0" y="0"/>
                  </a:lnTo>
                  <a:lnTo>
                    <a:pt x="0" y="1515"/>
                  </a:lnTo>
                  <a:lnTo>
                    <a:pt x="1506" y="1515"/>
                  </a:lnTo>
                  <a:lnTo>
                    <a:pt x="1506" y="898"/>
                  </a:lnTo>
                  <a:lnTo>
                    <a:pt x="1594" y="828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5614873" y="4685099"/>
              <a:ext cx="93486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bg1"/>
                  </a:solidFill>
                </a:rPr>
                <a:t>3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513166" y="3515328"/>
            <a:ext cx="1056748" cy="1185773"/>
            <a:chOff x="4513166" y="3515328"/>
            <a:chExt cx="1056748" cy="1185773"/>
          </a:xfrm>
        </p:grpSpPr>
        <p:sp>
          <p:nvSpPr>
            <p:cNvPr id="57" name="Freeform 8"/>
            <p:cNvSpPr>
              <a:spLocks/>
            </p:cNvSpPr>
            <p:nvPr/>
          </p:nvSpPr>
          <p:spPr bwMode="auto">
            <a:xfrm>
              <a:off x="4513166" y="3515328"/>
              <a:ext cx="1056748" cy="1185773"/>
            </a:xfrm>
            <a:custGeom>
              <a:avLst/>
              <a:gdLst>
                <a:gd name="T0" fmla="*/ 683 w 1507"/>
                <a:gd name="T1" fmla="*/ 1603 h 1691"/>
                <a:gd name="T2" fmla="*/ 754 w 1507"/>
                <a:gd name="T3" fmla="*/ 1691 h 1691"/>
                <a:gd name="T4" fmla="*/ 806 w 1507"/>
                <a:gd name="T5" fmla="*/ 1603 h 1691"/>
                <a:gd name="T6" fmla="*/ 876 w 1507"/>
                <a:gd name="T7" fmla="*/ 1515 h 1691"/>
                <a:gd name="T8" fmla="*/ 1507 w 1507"/>
                <a:gd name="T9" fmla="*/ 1515 h 1691"/>
                <a:gd name="T10" fmla="*/ 1507 w 1507"/>
                <a:gd name="T11" fmla="*/ 0 h 1691"/>
                <a:gd name="T12" fmla="*/ 0 w 1507"/>
                <a:gd name="T13" fmla="*/ 0 h 1691"/>
                <a:gd name="T14" fmla="*/ 0 w 1507"/>
                <a:gd name="T15" fmla="*/ 1515 h 1691"/>
                <a:gd name="T16" fmla="*/ 613 w 1507"/>
                <a:gd name="T17" fmla="*/ 1515 h 1691"/>
                <a:gd name="T18" fmla="*/ 683 w 1507"/>
                <a:gd name="T19" fmla="*/ 1603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7" h="1691">
                  <a:moveTo>
                    <a:pt x="683" y="1603"/>
                  </a:moveTo>
                  <a:lnTo>
                    <a:pt x="754" y="1691"/>
                  </a:lnTo>
                  <a:lnTo>
                    <a:pt x="806" y="1603"/>
                  </a:lnTo>
                  <a:lnTo>
                    <a:pt x="876" y="1515"/>
                  </a:lnTo>
                  <a:lnTo>
                    <a:pt x="1507" y="1515"/>
                  </a:lnTo>
                  <a:lnTo>
                    <a:pt x="1507" y="0"/>
                  </a:lnTo>
                  <a:lnTo>
                    <a:pt x="0" y="0"/>
                  </a:lnTo>
                  <a:lnTo>
                    <a:pt x="0" y="1515"/>
                  </a:lnTo>
                  <a:lnTo>
                    <a:pt x="613" y="1515"/>
                  </a:lnTo>
                  <a:lnTo>
                    <a:pt x="683" y="1603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4591666" y="3632918"/>
              <a:ext cx="93486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bg1"/>
                  </a:solidFill>
                </a:rPr>
                <a:t>4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145676" y="4640921"/>
            <a:ext cx="2610516" cy="1027332"/>
            <a:chOff x="7145676" y="4640921"/>
            <a:chExt cx="2610516" cy="1027332"/>
          </a:xfrm>
        </p:grpSpPr>
        <p:sp>
          <p:nvSpPr>
            <p:cNvPr id="60" name="矩形 59"/>
            <p:cNvSpPr/>
            <p:nvPr/>
          </p:nvSpPr>
          <p:spPr>
            <a:xfrm>
              <a:off x="7145676" y="4640921"/>
              <a:ext cx="2603929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7145676" y="5015767"/>
              <a:ext cx="2610516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997251" y="2096196"/>
            <a:ext cx="2610516" cy="1027332"/>
            <a:chOff x="6997251" y="2096196"/>
            <a:chExt cx="2610516" cy="1027332"/>
          </a:xfrm>
        </p:grpSpPr>
        <p:sp>
          <p:nvSpPr>
            <p:cNvPr id="63" name="矩形 62"/>
            <p:cNvSpPr/>
            <p:nvPr/>
          </p:nvSpPr>
          <p:spPr>
            <a:xfrm>
              <a:off x="6997251" y="2096196"/>
              <a:ext cx="2603929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6997251" y="2471042"/>
              <a:ext cx="2610516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2461450" y="4896316"/>
            <a:ext cx="2610516" cy="1000017"/>
            <a:chOff x="2461450" y="4896316"/>
            <a:chExt cx="2610516" cy="1000017"/>
          </a:xfrm>
        </p:grpSpPr>
        <p:sp>
          <p:nvSpPr>
            <p:cNvPr id="66" name="矩形 65"/>
            <p:cNvSpPr/>
            <p:nvPr/>
          </p:nvSpPr>
          <p:spPr>
            <a:xfrm>
              <a:off x="2468037" y="4896316"/>
              <a:ext cx="2603929" cy="452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2461450" y="5271162"/>
              <a:ext cx="261051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545148" y="2394072"/>
            <a:ext cx="2610516" cy="1000017"/>
            <a:chOff x="2545148" y="2394072"/>
            <a:chExt cx="2610516" cy="1000017"/>
          </a:xfrm>
        </p:grpSpPr>
        <p:sp>
          <p:nvSpPr>
            <p:cNvPr id="69" name="矩形 68"/>
            <p:cNvSpPr/>
            <p:nvPr/>
          </p:nvSpPr>
          <p:spPr>
            <a:xfrm>
              <a:off x="2551735" y="2394072"/>
              <a:ext cx="2603929" cy="452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2545148" y="2768918"/>
              <a:ext cx="261051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基于演示设计的一站式在线演示、素材销售、服务交易系统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2802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"/>
                            </p:stCondLst>
                            <p:childTnLst>
                              <p:par>
                                <p:cTn id="4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500"/>
                            </p:stCondLst>
                            <p:childTnLst>
                              <p:par>
                                <p:cTn id="1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3000"/>
                            </p:stCondLst>
                            <p:childTnLst>
                              <p:par>
                                <p:cTn id="1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3500"/>
                            </p:stCondLst>
                            <p:childTnLst>
                              <p:par>
                                <p:cTn id="1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4000"/>
                            </p:stCondLst>
                            <p:childTnLst>
                              <p:par>
                                <p:cTn id="1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8356968" y="799983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9723615" y="27160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0591717" y="-99895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1854935" y="17216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779019" y="3011271"/>
            <a:ext cx="395208" cy="396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1930139" y="2095947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02167" y="96306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7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505817" y="96929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765777" y="1714376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519292" y="2193002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958743" y="1414747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977183" y="-62661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143165" y="732365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866763" y="-99895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7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010893" y="1686444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7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294143" y="163163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7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580858" y="2654233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7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0626706" y="1813087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9355775" y="1751438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1079971" y="4319601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927755" y="2349769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9263020" y="4867496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667075" y="-161606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-450061" y="-269457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7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441178" y="-1536613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2669159" y="-1936750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-371186" y="3140274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7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-412793" y="1334257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7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6354774" y="81437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2226988" y="6148430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872673" y="-132969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9040291" y="-1518359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7014804" y="3308284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7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41" name="直接连接符 40"/>
          <p:cNvCxnSpPr>
            <a:stCxn id="9" idx="6"/>
            <a:endCxn id="10" idx="1"/>
          </p:cNvCxnSpPr>
          <p:nvPr/>
        </p:nvCxnSpPr>
        <p:spPr>
          <a:xfrm>
            <a:off x="10888566" y="48790"/>
            <a:ext cx="1000572" cy="2689"/>
          </a:xfrm>
          <a:prstGeom prst="line">
            <a:avLst/>
          </a:prstGeom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>
            <a:stCxn id="19" idx="7"/>
            <a:endCxn id="20" idx="2"/>
          </p:cNvCxnSpPr>
          <p:nvPr/>
        </p:nvCxnSpPr>
        <p:spPr>
          <a:xfrm flipV="1">
            <a:off x="1342513" y="48790"/>
            <a:ext cx="1524250" cy="71783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>
            <a:stCxn id="20" idx="7"/>
            <a:endCxn id="18" idx="2"/>
          </p:cNvCxnSpPr>
          <p:nvPr/>
        </p:nvCxnSpPr>
        <p:spPr>
          <a:xfrm flipV="1">
            <a:off x="3120139" y="-428658"/>
            <a:ext cx="1857044" cy="37231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stCxn id="7" idx="6"/>
            <a:endCxn id="8" idx="2"/>
          </p:cNvCxnSpPr>
          <p:nvPr/>
        </p:nvCxnSpPr>
        <p:spPr>
          <a:xfrm flipV="1">
            <a:off x="8752176" y="469557"/>
            <a:ext cx="971439" cy="52837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stCxn id="29" idx="3"/>
            <a:endCxn id="18" idx="7"/>
          </p:cNvCxnSpPr>
          <p:nvPr/>
        </p:nvCxnSpPr>
        <p:spPr>
          <a:xfrm flipH="1">
            <a:off x="5314514" y="-1278136"/>
            <a:ext cx="1410438" cy="70950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stCxn id="29" idx="5"/>
            <a:endCxn id="7" idx="1"/>
          </p:cNvCxnSpPr>
          <p:nvPr/>
        </p:nvCxnSpPr>
        <p:spPr>
          <a:xfrm>
            <a:off x="7004406" y="-1278136"/>
            <a:ext cx="1410439" cy="213609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stCxn id="18" idx="4"/>
            <a:endCxn id="14" idx="1"/>
          </p:cNvCxnSpPr>
          <p:nvPr/>
        </p:nvCxnSpPr>
        <p:spPr>
          <a:xfrm>
            <a:off x="5174787" y="-230706"/>
            <a:ext cx="388907" cy="125798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>
            <a:stCxn id="18" idx="4"/>
            <a:endCxn id="35" idx="1"/>
          </p:cNvCxnSpPr>
          <p:nvPr/>
        </p:nvCxnSpPr>
        <p:spPr>
          <a:xfrm>
            <a:off x="5174787" y="-230706"/>
            <a:ext cx="1223460" cy="108863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stCxn id="14" idx="5"/>
            <a:endCxn id="15" idx="1"/>
          </p:cNvCxnSpPr>
          <p:nvPr/>
        </p:nvCxnSpPr>
        <p:spPr>
          <a:xfrm>
            <a:off x="5843148" y="1307223"/>
            <a:ext cx="980506" cy="46513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>
            <a:stCxn id="14" idx="4"/>
            <a:endCxn id="16" idx="0"/>
          </p:cNvCxnSpPr>
          <p:nvPr/>
        </p:nvCxnSpPr>
        <p:spPr>
          <a:xfrm flipH="1">
            <a:off x="5636068" y="1365202"/>
            <a:ext cx="67353" cy="82780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stCxn id="16" idx="6"/>
            <a:endCxn id="15" idx="2"/>
          </p:cNvCxnSpPr>
          <p:nvPr/>
        </p:nvCxnSpPr>
        <p:spPr>
          <a:xfrm flipV="1">
            <a:off x="5752843" y="1912329"/>
            <a:ext cx="1012934" cy="39765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>
            <a:stCxn id="15" idx="7"/>
            <a:endCxn id="7" idx="3"/>
          </p:cNvCxnSpPr>
          <p:nvPr/>
        </p:nvCxnSpPr>
        <p:spPr>
          <a:xfrm flipV="1">
            <a:off x="7103108" y="1137910"/>
            <a:ext cx="1311737" cy="63444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>
            <a:stCxn id="7" idx="2"/>
            <a:endCxn id="35" idx="6"/>
          </p:cNvCxnSpPr>
          <p:nvPr/>
        </p:nvCxnSpPr>
        <p:spPr>
          <a:xfrm flipH="1" flipV="1">
            <a:off x="6651623" y="963061"/>
            <a:ext cx="1705345" cy="3487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>
            <a:stCxn id="7" idx="4"/>
            <a:endCxn id="27" idx="7"/>
          </p:cNvCxnSpPr>
          <p:nvPr/>
        </p:nvCxnSpPr>
        <p:spPr>
          <a:xfrm flipH="1">
            <a:off x="8265086" y="1195888"/>
            <a:ext cx="289486" cy="121186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>
            <a:stCxn id="15" idx="5"/>
            <a:endCxn id="27" idx="2"/>
          </p:cNvCxnSpPr>
          <p:nvPr/>
        </p:nvCxnSpPr>
        <p:spPr>
          <a:xfrm>
            <a:off x="7103108" y="2052302"/>
            <a:ext cx="824647" cy="49542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>
            <a:stCxn id="27" idx="6"/>
            <a:endCxn id="8" idx="3"/>
          </p:cNvCxnSpPr>
          <p:nvPr/>
        </p:nvCxnSpPr>
        <p:spPr>
          <a:xfrm flipV="1">
            <a:off x="8322963" y="609531"/>
            <a:ext cx="1458529" cy="193819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>
            <a:stCxn id="7" idx="5"/>
            <a:endCxn id="25" idx="1"/>
          </p:cNvCxnSpPr>
          <p:nvPr/>
        </p:nvCxnSpPr>
        <p:spPr>
          <a:xfrm>
            <a:off x="8694299" y="1137908"/>
            <a:ext cx="704949" cy="65707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>
            <a:stCxn id="25" idx="3"/>
            <a:endCxn id="27" idx="6"/>
          </p:cNvCxnSpPr>
          <p:nvPr/>
        </p:nvCxnSpPr>
        <p:spPr>
          <a:xfrm flipH="1">
            <a:off x="8322963" y="2005260"/>
            <a:ext cx="1076285" cy="54246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27" idx="6"/>
            <a:endCxn id="11" idx="1"/>
          </p:cNvCxnSpPr>
          <p:nvPr/>
        </p:nvCxnSpPr>
        <p:spPr>
          <a:xfrm>
            <a:off x="8322963" y="2547722"/>
            <a:ext cx="1513933" cy="52154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>
            <a:stCxn id="11" idx="6"/>
            <a:endCxn id="12" idx="3"/>
          </p:cNvCxnSpPr>
          <p:nvPr/>
        </p:nvCxnSpPr>
        <p:spPr>
          <a:xfrm flipV="1">
            <a:off x="10174227" y="2349769"/>
            <a:ext cx="1799385" cy="85950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stCxn id="12" idx="0"/>
            <a:endCxn id="9" idx="4"/>
          </p:cNvCxnSpPr>
          <p:nvPr/>
        </p:nvCxnSpPr>
        <p:spPr>
          <a:xfrm flipH="1" flipV="1">
            <a:off x="10740142" y="197476"/>
            <a:ext cx="1338422" cy="189847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stCxn id="9" idx="2"/>
            <a:endCxn id="8" idx="7"/>
          </p:cNvCxnSpPr>
          <p:nvPr/>
        </p:nvCxnSpPr>
        <p:spPr>
          <a:xfrm flipH="1">
            <a:off x="10060946" y="48791"/>
            <a:ext cx="530771" cy="28079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>
            <a:stCxn id="9" idx="3"/>
            <a:endCxn id="11" idx="7"/>
          </p:cNvCxnSpPr>
          <p:nvPr/>
        </p:nvCxnSpPr>
        <p:spPr>
          <a:xfrm flipH="1">
            <a:off x="10116350" y="153928"/>
            <a:ext cx="518840" cy="291533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>
            <a:stCxn id="24" idx="3"/>
            <a:endCxn id="11" idx="7"/>
          </p:cNvCxnSpPr>
          <p:nvPr/>
        </p:nvCxnSpPr>
        <p:spPr>
          <a:xfrm flipH="1">
            <a:off x="10116350" y="2066909"/>
            <a:ext cx="553829" cy="100235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>
            <a:stCxn id="11" idx="5"/>
            <a:endCxn id="26" idx="1"/>
          </p:cNvCxnSpPr>
          <p:nvPr/>
        </p:nvCxnSpPr>
        <p:spPr>
          <a:xfrm>
            <a:off x="10116350" y="3349278"/>
            <a:ext cx="997824" cy="100458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>
            <a:stCxn id="26" idx="2"/>
            <a:endCxn id="27" idx="5"/>
          </p:cNvCxnSpPr>
          <p:nvPr/>
        </p:nvCxnSpPr>
        <p:spPr>
          <a:xfrm flipH="1" flipV="1">
            <a:off x="8265086" y="2687695"/>
            <a:ext cx="2814885" cy="174888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>
            <a:stCxn id="11" idx="4"/>
            <a:endCxn id="28" idx="0"/>
          </p:cNvCxnSpPr>
          <p:nvPr/>
        </p:nvCxnSpPr>
        <p:spPr>
          <a:xfrm flipH="1">
            <a:off x="9379796" y="3407271"/>
            <a:ext cx="596827" cy="146022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>
            <a:stCxn id="16" idx="3"/>
            <a:endCxn id="23" idx="7"/>
          </p:cNvCxnSpPr>
          <p:nvPr/>
        </p:nvCxnSpPr>
        <p:spPr>
          <a:xfrm flipH="1">
            <a:off x="3834234" y="2392702"/>
            <a:ext cx="1719261" cy="30508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>
            <a:stCxn id="13" idx="7"/>
            <a:endCxn id="18" idx="3"/>
          </p:cNvCxnSpPr>
          <p:nvPr/>
        </p:nvCxnSpPr>
        <p:spPr>
          <a:xfrm flipV="1">
            <a:off x="3855543" y="-288685"/>
            <a:ext cx="1179517" cy="129529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>
            <a:stCxn id="22" idx="0"/>
            <a:endCxn id="19" idx="4"/>
          </p:cNvCxnSpPr>
          <p:nvPr/>
        </p:nvCxnSpPr>
        <p:spPr>
          <a:xfrm flipH="1" flipV="1">
            <a:off x="1259941" y="966327"/>
            <a:ext cx="182627" cy="66530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>
            <a:stCxn id="19" idx="6"/>
            <a:endCxn id="21" idx="1"/>
          </p:cNvCxnSpPr>
          <p:nvPr/>
        </p:nvCxnSpPr>
        <p:spPr>
          <a:xfrm>
            <a:off x="1376716" y="849347"/>
            <a:ext cx="1677650" cy="88064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>
            <a:stCxn id="21" idx="2"/>
            <a:endCxn id="22" idx="6"/>
          </p:cNvCxnSpPr>
          <p:nvPr/>
        </p:nvCxnSpPr>
        <p:spPr>
          <a:xfrm flipH="1" flipV="1">
            <a:off x="1590992" y="1780316"/>
            <a:ext cx="1419901" cy="5481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>
            <a:stCxn id="21" idx="7"/>
            <a:endCxn id="13" idx="3"/>
          </p:cNvCxnSpPr>
          <p:nvPr/>
        </p:nvCxnSpPr>
        <p:spPr>
          <a:xfrm flipV="1">
            <a:off x="3264269" y="1216882"/>
            <a:ext cx="381371" cy="51311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>
            <a:stCxn id="21" idx="6"/>
            <a:endCxn id="17" idx="2"/>
          </p:cNvCxnSpPr>
          <p:nvPr/>
        </p:nvCxnSpPr>
        <p:spPr>
          <a:xfrm flipV="1">
            <a:off x="3307742" y="1531729"/>
            <a:ext cx="651001" cy="30340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>
            <a:stCxn id="17" idx="4"/>
            <a:endCxn id="23" idx="0"/>
          </p:cNvCxnSpPr>
          <p:nvPr/>
        </p:nvCxnSpPr>
        <p:spPr>
          <a:xfrm flipH="1">
            <a:off x="3729283" y="1648710"/>
            <a:ext cx="346236" cy="100552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>
            <a:stCxn id="13" idx="4"/>
            <a:endCxn id="23" idx="0"/>
          </p:cNvCxnSpPr>
          <p:nvPr/>
        </p:nvCxnSpPr>
        <p:spPr>
          <a:xfrm flipH="1">
            <a:off x="3729283" y="1260431"/>
            <a:ext cx="21309" cy="139380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>
            <a:stCxn id="23" idx="1"/>
            <a:endCxn id="22" idx="5"/>
          </p:cNvCxnSpPr>
          <p:nvPr/>
        </p:nvCxnSpPr>
        <p:spPr>
          <a:xfrm flipH="1" flipV="1">
            <a:off x="1547519" y="1885452"/>
            <a:ext cx="2076812" cy="81233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>
            <a:stCxn id="16" idx="5"/>
            <a:endCxn id="39" idx="1"/>
          </p:cNvCxnSpPr>
          <p:nvPr/>
        </p:nvCxnSpPr>
        <p:spPr>
          <a:xfrm>
            <a:off x="5718640" y="2392702"/>
            <a:ext cx="1330367" cy="94984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>
            <a:stCxn id="30" idx="5"/>
            <a:endCxn id="19" idx="2"/>
          </p:cNvCxnSpPr>
          <p:nvPr/>
        </p:nvCxnSpPr>
        <p:spPr>
          <a:xfrm>
            <a:off x="-196685" y="-15634"/>
            <a:ext cx="1339850" cy="86498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>
            <a:stCxn id="30" idx="6"/>
            <a:endCxn id="20" idx="1"/>
          </p:cNvCxnSpPr>
          <p:nvPr/>
        </p:nvCxnSpPr>
        <p:spPr>
          <a:xfrm>
            <a:off x="-153212" y="-120770"/>
            <a:ext cx="3063448" cy="6442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>
            <a:stCxn id="13" idx="6"/>
            <a:endCxn id="16" idx="1"/>
          </p:cNvCxnSpPr>
          <p:nvPr/>
        </p:nvCxnSpPr>
        <p:spPr>
          <a:xfrm>
            <a:off x="3899016" y="1111746"/>
            <a:ext cx="1654479" cy="111551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>
            <a:stCxn id="31" idx="3"/>
            <a:endCxn id="20" idx="7"/>
          </p:cNvCxnSpPr>
          <p:nvPr/>
        </p:nvCxnSpPr>
        <p:spPr>
          <a:xfrm flipH="1">
            <a:off x="3120139" y="-1198687"/>
            <a:ext cx="1378916" cy="114234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>
            <a:stCxn id="32" idx="4"/>
            <a:endCxn id="19" idx="7"/>
          </p:cNvCxnSpPr>
          <p:nvPr/>
        </p:nvCxnSpPr>
        <p:spPr>
          <a:xfrm flipH="1">
            <a:off x="1342513" y="-1540845"/>
            <a:ext cx="1524250" cy="230747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>
            <a:stCxn id="33" idx="6"/>
            <a:endCxn id="22" idx="3"/>
          </p:cNvCxnSpPr>
          <p:nvPr/>
        </p:nvCxnSpPr>
        <p:spPr>
          <a:xfrm flipV="1">
            <a:off x="-74337" y="1885452"/>
            <a:ext cx="1411953" cy="140350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>
            <a:stCxn id="33" idx="6"/>
            <a:endCxn id="21" idx="2"/>
          </p:cNvCxnSpPr>
          <p:nvPr/>
        </p:nvCxnSpPr>
        <p:spPr>
          <a:xfrm flipV="1">
            <a:off x="-74337" y="1835130"/>
            <a:ext cx="3085230" cy="145383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>
            <a:stCxn id="34" idx="6"/>
            <a:endCxn id="22" idx="2"/>
          </p:cNvCxnSpPr>
          <p:nvPr/>
        </p:nvCxnSpPr>
        <p:spPr>
          <a:xfrm>
            <a:off x="-115944" y="1482943"/>
            <a:ext cx="1410087" cy="29737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>
            <a:stCxn id="21" idx="5"/>
            <a:endCxn id="23" idx="1"/>
          </p:cNvCxnSpPr>
          <p:nvPr/>
        </p:nvCxnSpPr>
        <p:spPr>
          <a:xfrm>
            <a:off x="3264269" y="1940267"/>
            <a:ext cx="360062" cy="75751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>
            <a:stCxn id="35" idx="5"/>
            <a:endCxn id="15" idx="1"/>
          </p:cNvCxnSpPr>
          <p:nvPr/>
        </p:nvCxnSpPr>
        <p:spPr>
          <a:xfrm>
            <a:off x="6608150" y="1068197"/>
            <a:ext cx="215504" cy="70415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>
            <a:stCxn id="35" idx="2"/>
            <a:endCxn id="14" idx="6"/>
          </p:cNvCxnSpPr>
          <p:nvPr/>
        </p:nvCxnSpPr>
        <p:spPr>
          <a:xfrm flipH="1">
            <a:off x="5901025" y="963061"/>
            <a:ext cx="453749" cy="20418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>
            <a:stCxn id="26" idx="5"/>
            <a:endCxn id="36" idx="1"/>
          </p:cNvCxnSpPr>
          <p:nvPr/>
        </p:nvCxnSpPr>
        <p:spPr>
          <a:xfrm>
            <a:off x="11279319" y="4519301"/>
            <a:ext cx="981872" cy="166339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>
            <a:stCxn id="37" idx="4"/>
            <a:endCxn id="8" idx="0"/>
          </p:cNvCxnSpPr>
          <p:nvPr/>
        </p:nvCxnSpPr>
        <p:spPr>
          <a:xfrm flipH="1">
            <a:off x="9921219" y="-933786"/>
            <a:ext cx="149058" cy="120539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>
            <a:stCxn id="9" idx="1"/>
            <a:endCxn id="37" idx="5"/>
          </p:cNvCxnSpPr>
          <p:nvPr/>
        </p:nvCxnSpPr>
        <p:spPr>
          <a:xfrm flipH="1" flipV="1">
            <a:off x="10210004" y="-991765"/>
            <a:ext cx="425186" cy="93542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>
            <a:stCxn id="10" idx="4"/>
            <a:endCxn id="24" idx="7"/>
          </p:cNvCxnSpPr>
          <p:nvPr/>
        </p:nvCxnSpPr>
        <p:spPr>
          <a:xfrm flipH="1">
            <a:off x="10880082" y="251179"/>
            <a:ext cx="1091629" cy="160545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>
            <a:stCxn id="8" idx="5"/>
            <a:endCxn id="12" idx="1"/>
          </p:cNvCxnSpPr>
          <p:nvPr/>
        </p:nvCxnSpPr>
        <p:spPr>
          <a:xfrm>
            <a:off x="10060946" y="609530"/>
            <a:ext cx="1912666" cy="152996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>
            <a:stCxn id="38" idx="4"/>
            <a:endCxn id="8" idx="1"/>
          </p:cNvCxnSpPr>
          <p:nvPr/>
        </p:nvCxnSpPr>
        <p:spPr>
          <a:xfrm>
            <a:off x="9237895" y="-1122454"/>
            <a:ext cx="543597" cy="145203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>
            <a:stCxn id="10" idx="0"/>
            <a:endCxn id="37" idx="6"/>
          </p:cNvCxnSpPr>
          <p:nvPr/>
        </p:nvCxnSpPr>
        <p:spPr>
          <a:xfrm flipH="1" flipV="1">
            <a:off x="10267881" y="-1131739"/>
            <a:ext cx="1703830" cy="114895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>
            <a:stCxn id="8" idx="4"/>
            <a:endCxn id="11" idx="0"/>
          </p:cNvCxnSpPr>
          <p:nvPr/>
        </p:nvCxnSpPr>
        <p:spPr>
          <a:xfrm>
            <a:off x="9921219" y="667510"/>
            <a:ext cx="55404" cy="234376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>
            <a:stCxn id="23" idx="6"/>
            <a:endCxn id="39" idx="1"/>
          </p:cNvCxnSpPr>
          <p:nvPr/>
        </p:nvCxnSpPr>
        <p:spPr>
          <a:xfrm>
            <a:off x="3877707" y="2802919"/>
            <a:ext cx="3171300" cy="53962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>
            <a:stCxn id="27" idx="3"/>
            <a:endCxn id="39" idx="7"/>
          </p:cNvCxnSpPr>
          <p:nvPr/>
        </p:nvCxnSpPr>
        <p:spPr>
          <a:xfrm flipH="1">
            <a:off x="7214152" y="2687695"/>
            <a:ext cx="771480" cy="65485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>
            <a:stCxn id="27" idx="4"/>
            <a:endCxn id="28" idx="1"/>
          </p:cNvCxnSpPr>
          <p:nvPr/>
        </p:nvCxnSpPr>
        <p:spPr>
          <a:xfrm>
            <a:off x="8125359" y="2745674"/>
            <a:ext cx="1171864" cy="215608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>
            <a:stCxn id="39" idx="6"/>
            <a:endCxn id="28" idx="1"/>
          </p:cNvCxnSpPr>
          <p:nvPr/>
        </p:nvCxnSpPr>
        <p:spPr>
          <a:xfrm>
            <a:off x="7248355" y="3425266"/>
            <a:ext cx="2048868" cy="147649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>
            <a:stCxn id="13" idx="1"/>
            <a:endCxn id="20" idx="5"/>
          </p:cNvCxnSpPr>
          <p:nvPr/>
        </p:nvCxnSpPr>
        <p:spPr>
          <a:xfrm flipH="1" flipV="1">
            <a:off x="3120139" y="153927"/>
            <a:ext cx="525501" cy="85268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>
            <a:stCxn id="14" idx="2"/>
            <a:endCxn id="13" idx="6"/>
          </p:cNvCxnSpPr>
          <p:nvPr/>
        </p:nvCxnSpPr>
        <p:spPr>
          <a:xfrm flipH="1" flipV="1">
            <a:off x="3899016" y="1111745"/>
            <a:ext cx="1606801" cy="5550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>
            <a:stCxn id="28" idx="5"/>
            <a:endCxn id="36" idx="1"/>
          </p:cNvCxnSpPr>
          <p:nvPr/>
        </p:nvCxnSpPr>
        <p:spPr>
          <a:xfrm>
            <a:off x="9462368" y="5067196"/>
            <a:ext cx="2798823" cy="111549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>
            <a:stCxn id="12" idx="4"/>
            <a:endCxn id="26" idx="7"/>
          </p:cNvCxnSpPr>
          <p:nvPr/>
        </p:nvCxnSpPr>
        <p:spPr>
          <a:xfrm flipH="1">
            <a:off x="11279319" y="2393317"/>
            <a:ext cx="799245" cy="196054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>
            <a:stCxn id="24" idx="3"/>
            <a:endCxn id="27" idx="6"/>
          </p:cNvCxnSpPr>
          <p:nvPr/>
        </p:nvCxnSpPr>
        <p:spPr>
          <a:xfrm flipH="1">
            <a:off x="8322963" y="2066909"/>
            <a:ext cx="2347216" cy="48081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文本框 144"/>
          <p:cNvSpPr txBox="1"/>
          <p:nvPr/>
        </p:nvSpPr>
        <p:spPr>
          <a:xfrm>
            <a:off x="1048090" y="4087352"/>
            <a:ext cx="62381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prstClr val="white"/>
                </a:solidFill>
              </a:rPr>
              <a:t>感谢大家</a:t>
            </a:r>
          </a:p>
        </p:txBody>
      </p:sp>
      <p:cxnSp>
        <p:nvCxnSpPr>
          <p:cNvPr id="146" name="直接连接符 145"/>
          <p:cNvCxnSpPr/>
          <p:nvPr/>
        </p:nvCxnSpPr>
        <p:spPr>
          <a:xfrm>
            <a:off x="1149688" y="5142098"/>
            <a:ext cx="3528000" cy="0"/>
          </a:xfrm>
          <a:prstGeom prst="line">
            <a:avLst/>
          </a:prstGeom>
          <a:ln w="2857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871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"/>
                            </p:stCondLst>
                            <p:childTnLst>
                              <p:par>
                                <p:cTn id="10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6" presetClass="entr" presetSubtype="2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6" presetClass="entr" presetSubtype="2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7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2300"/>
                            </p:stCondLst>
                            <p:childTnLst>
                              <p:par>
                                <p:cTn id="3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9" dur="7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1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06584" y="792435"/>
            <a:ext cx="2989943" cy="53860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4400" b="1" dirty="0">
                <a:ln>
                  <a:solidFill>
                    <a:schemeClr val="bg1">
                      <a:alpha val="50000"/>
                    </a:schemeClr>
                  </a:solidFill>
                </a:ln>
                <a:solidFill>
                  <a:schemeClr val="bg1">
                    <a:alpha val="20000"/>
                  </a:schemeClr>
                </a:solidFill>
              </a:rPr>
              <a:t>1</a:t>
            </a:r>
            <a:endParaRPr lang="zh-CN" altLang="en-US" sz="34400" b="1" dirty="0">
              <a:ln>
                <a:solidFill>
                  <a:schemeClr val="bg1">
                    <a:alpha val="50000"/>
                  </a:schemeClr>
                </a:solidFill>
              </a:ln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1426437" y="1744422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80581" y="2529123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360059" y="2655468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314152" y="4873339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965903" y="492260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39021" y="3013912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913557" y="394795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360805" y="3986107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913055" y="2390162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959532" y="1793251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>
            <a:stCxn id="9" idx="1"/>
            <a:endCxn id="12" idx="6"/>
          </p:cNvCxnSpPr>
          <p:nvPr/>
        </p:nvCxnSpPr>
        <p:spPr>
          <a:xfrm flipH="1" flipV="1">
            <a:off x="1657654" y="4134793"/>
            <a:ext cx="351722" cy="831361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stCxn id="8" idx="7"/>
            <a:endCxn id="11" idx="3"/>
          </p:cNvCxnSpPr>
          <p:nvPr/>
        </p:nvCxnSpPr>
        <p:spPr>
          <a:xfrm flipV="1">
            <a:off x="1651483" y="4285881"/>
            <a:ext cx="319951" cy="645437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椭圆 59"/>
          <p:cNvSpPr/>
          <p:nvPr/>
        </p:nvSpPr>
        <p:spPr>
          <a:xfrm>
            <a:off x="1962234" y="3340333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1314152" y="3198293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2984430" y="484870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4075353" y="489797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1077347" y="2279979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3" name="直接连接符 102"/>
          <p:cNvCxnSpPr>
            <a:stCxn id="66" idx="6"/>
            <a:endCxn id="60" idx="1"/>
          </p:cNvCxnSpPr>
          <p:nvPr/>
        </p:nvCxnSpPr>
        <p:spPr>
          <a:xfrm flipV="1">
            <a:off x="1709360" y="3383882"/>
            <a:ext cx="296347" cy="1236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椭圆 140"/>
          <p:cNvSpPr/>
          <p:nvPr/>
        </p:nvSpPr>
        <p:spPr>
          <a:xfrm>
            <a:off x="6388978" y="489797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5168470" y="484870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3" name="直接连接符 142"/>
          <p:cNvCxnSpPr>
            <a:stCxn id="9" idx="6"/>
          </p:cNvCxnSpPr>
          <p:nvPr/>
        </p:nvCxnSpPr>
        <p:spPr>
          <a:xfrm flipV="1">
            <a:off x="2262752" y="5071288"/>
            <a:ext cx="671649" cy="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>
            <a:stCxn id="69" idx="6"/>
            <a:endCxn id="70" idx="2"/>
          </p:cNvCxnSpPr>
          <p:nvPr/>
        </p:nvCxnSpPr>
        <p:spPr>
          <a:xfrm>
            <a:off x="3379638" y="5046658"/>
            <a:ext cx="695715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>
            <a:stCxn id="70" idx="6"/>
            <a:endCxn id="142" idx="2"/>
          </p:cNvCxnSpPr>
          <p:nvPr/>
        </p:nvCxnSpPr>
        <p:spPr>
          <a:xfrm>
            <a:off x="4372202" y="5046658"/>
            <a:ext cx="796268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>
            <a:stCxn id="142" idx="6"/>
            <a:endCxn id="141" idx="2"/>
          </p:cNvCxnSpPr>
          <p:nvPr/>
        </p:nvCxnSpPr>
        <p:spPr>
          <a:xfrm>
            <a:off x="5563678" y="5046658"/>
            <a:ext cx="825300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直接连接符 206"/>
          <p:cNvCxnSpPr>
            <a:stCxn id="4" idx="4"/>
            <a:endCxn id="60" idx="0"/>
          </p:cNvCxnSpPr>
          <p:nvPr/>
        </p:nvCxnSpPr>
        <p:spPr>
          <a:xfrm>
            <a:off x="1624041" y="2140327"/>
            <a:ext cx="486618" cy="1200006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/>
          <p:cNvCxnSpPr>
            <a:stCxn id="66" idx="5"/>
            <a:endCxn id="11" idx="1"/>
          </p:cNvCxnSpPr>
          <p:nvPr/>
        </p:nvCxnSpPr>
        <p:spPr>
          <a:xfrm>
            <a:off x="1651483" y="3536219"/>
            <a:ext cx="319951" cy="469715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连接符 215"/>
          <p:cNvCxnSpPr>
            <a:stCxn id="7" idx="6"/>
            <a:endCxn id="13" idx="3"/>
          </p:cNvCxnSpPr>
          <p:nvPr/>
        </p:nvCxnSpPr>
        <p:spPr>
          <a:xfrm flipV="1">
            <a:off x="1656908" y="2728088"/>
            <a:ext cx="314024" cy="76066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>
            <a:stCxn id="7" idx="7"/>
            <a:endCxn id="14" idx="3"/>
          </p:cNvCxnSpPr>
          <p:nvPr/>
        </p:nvCxnSpPr>
        <p:spPr>
          <a:xfrm flipV="1">
            <a:off x="1613435" y="2047073"/>
            <a:ext cx="389570" cy="6519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直接连接符 222"/>
          <p:cNvCxnSpPr>
            <a:stCxn id="5" idx="5"/>
            <a:endCxn id="7" idx="2"/>
          </p:cNvCxnSpPr>
          <p:nvPr/>
        </p:nvCxnSpPr>
        <p:spPr>
          <a:xfrm>
            <a:off x="833957" y="2782945"/>
            <a:ext cx="526102" cy="21209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/>
          <p:cNvCxnSpPr>
            <a:stCxn id="75" idx="5"/>
            <a:endCxn id="7" idx="1"/>
          </p:cNvCxnSpPr>
          <p:nvPr/>
        </p:nvCxnSpPr>
        <p:spPr>
          <a:xfrm>
            <a:off x="1330723" y="2533801"/>
            <a:ext cx="72809" cy="165216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直接连接符 245"/>
          <p:cNvCxnSpPr>
            <a:stCxn id="13" idx="3"/>
            <a:endCxn id="12" idx="7"/>
          </p:cNvCxnSpPr>
          <p:nvPr/>
        </p:nvCxnSpPr>
        <p:spPr>
          <a:xfrm flipH="1">
            <a:off x="1614181" y="2728088"/>
            <a:ext cx="356751" cy="1301568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/>
          <p:cNvSpPr/>
          <p:nvPr/>
        </p:nvSpPr>
        <p:spPr>
          <a:xfrm>
            <a:off x="6970144" y="431757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4" name="直接连接符 53"/>
          <p:cNvCxnSpPr>
            <a:stCxn id="53" idx="3"/>
            <a:endCxn id="141" idx="7"/>
          </p:cNvCxnSpPr>
          <p:nvPr/>
        </p:nvCxnSpPr>
        <p:spPr>
          <a:xfrm flipH="1">
            <a:off x="6642354" y="4655503"/>
            <a:ext cx="385667" cy="28601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2819318" y="3638402"/>
            <a:ext cx="43568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</a:rPr>
              <a:t>在此输入标题</a:t>
            </a:r>
          </a:p>
        </p:txBody>
      </p:sp>
    </p:spTree>
    <p:extLst>
      <p:ext uri="{BB962C8B-B14F-4D97-AF65-F5344CB8AC3E}">
        <p14:creationId xmlns:p14="http://schemas.microsoft.com/office/powerpoint/2010/main" val="471308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5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60" grpId="0" animBg="1"/>
      <p:bldP spid="66" grpId="0" animBg="1"/>
      <p:bldP spid="69" grpId="0" animBg="1"/>
      <p:bldP spid="70" grpId="0" animBg="1"/>
      <p:bldP spid="75" grpId="0" animBg="1"/>
      <p:bldP spid="141" grpId="0" animBg="1"/>
      <p:bldP spid="142" grpId="0" animBg="1"/>
      <p:bldP spid="53" grpId="0" animBg="1"/>
      <p:bldP spid="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7294100" y="554441"/>
            <a:ext cx="43568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>
                <a:solidFill>
                  <a:schemeClr val="bg1"/>
                </a:solidFill>
              </a:rPr>
              <a:t>在此输入标题</a:t>
            </a:r>
          </a:p>
        </p:txBody>
      </p:sp>
      <p:sp>
        <p:nvSpPr>
          <p:cNvPr id="233" name="椭圆 232"/>
          <p:cNvSpPr/>
          <p:nvPr/>
        </p:nvSpPr>
        <p:spPr>
          <a:xfrm>
            <a:off x="-362465" y="-97084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椭圆 233"/>
          <p:cNvSpPr/>
          <p:nvPr/>
        </p:nvSpPr>
        <p:spPr>
          <a:xfrm>
            <a:off x="814727" y="1680000"/>
            <a:ext cx="395208" cy="396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椭圆 234"/>
          <p:cNvSpPr/>
          <p:nvPr/>
        </p:nvSpPr>
        <p:spPr>
          <a:xfrm>
            <a:off x="3496469" y="838716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椭圆 235"/>
          <p:cNvSpPr/>
          <p:nvPr/>
        </p:nvSpPr>
        <p:spPr>
          <a:xfrm>
            <a:off x="1760364" y="72782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椭圆 236"/>
          <p:cNvSpPr/>
          <p:nvPr/>
        </p:nvSpPr>
        <p:spPr>
          <a:xfrm>
            <a:off x="913086" y="31140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椭圆 237"/>
          <p:cNvSpPr/>
          <p:nvPr/>
        </p:nvSpPr>
        <p:spPr>
          <a:xfrm>
            <a:off x="2840215" y="-23507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椭圆 238"/>
          <p:cNvSpPr/>
          <p:nvPr/>
        </p:nvSpPr>
        <p:spPr>
          <a:xfrm>
            <a:off x="1435970" y="-67220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7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椭圆 239"/>
          <p:cNvSpPr/>
          <p:nvPr/>
        </p:nvSpPr>
        <p:spPr>
          <a:xfrm>
            <a:off x="4775117" y="138433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椭圆 240"/>
          <p:cNvSpPr/>
          <p:nvPr/>
        </p:nvSpPr>
        <p:spPr>
          <a:xfrm>
            <a:off x="455401" y="-1879047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椭圆 241"/>
          <p:cNvSpPr/>
          <p:nvPr/>
        </p:nvSpPr>
        <p:spPr>
          <a:xfrm>
            <a:off x="4216317" y="-1186370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椭圆 242"/>
          <p:cNvSpPr/>
          <p:nvPr/>
        </p:nvSpPr>
        <p:spPr>
          <a:xfrm>
            <a:off x="6367187" y="55396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椭圆 243"/>
          <p:cNvSpPr/>
          <p:nvPr/>
        </p:nvSpPr>
        <p:spPr>
          <a:xfrm>
            <a:off x="8613201" y="-21038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椭圆 244"/>
          <p:cNvSpPr/>
          <p:nvPr/>
        </p:nvSpPr>
        <p:spPr>
          <a:xfrm>
            <a:off x="6997251" y="-79878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椭圆 245"/>
          <p:cNvSpPr/>
          <p:nvPr/>
        </p:nvSpPr>
        <p:spPr>
          <a:xfrm>
            <a:off x="-279893" y="1900022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7" name="直接连接符 206"/>
          <p:cNvCxnSpPr>
            <a:stCxn id="241" idx="5"/>
            <a:endCxn id="237" idx="0"/>
          </p:cNvCxnSpPr>
          <p:nvPr/>
        </p:nvCxnSpPr>
        <p:spPr>
          <a:xfrm>
            <a:off x="708777" y="-1625224"/>
            <a:ext cx="352734" cy="193663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直接连接符 207"/>
          <p:cNvCxnSpPr>
            <a:stCxn id="239" idx="4"/>
            <a:endCxn id="237" idx="0"/>
          </p:cNvCxnSpPr>
          <p:nvPr/>
        </p:nvCxnSpPr>
        <p:spPr>
          <a:xfrm flipH="1">
            <a:off x="1061511" y="-374833"/>
            <a:ext cx="522884" cy="68623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接连接符 208"/>
          <p:cNvCxnSpPr>
            <a:stCxn id="238" idx="3"/>
            <a:endCxn id="237" idx="7"/>
          </p:cNvCxnSpPr>
          <p:nvPr/>
        </p:nvCxnSpPr>
        <p:spPr>
          <a:xfrm flipH="1">
            <a:off x="1166462" y="102855"/>
            <a:ext cx="1731630" cy="25210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/>
          <p:cNvCxnSpPr>
            <a:stCxn id="237" idx="2"/>
            <a:endCxn id="233" idx="5"/>
          </p:cNvCxnSpPr>
          <p:nvPr/>
        </p:nvCxnSpPr>
        <p:spPr>
          <a:xfrm flipH="1" flipV="1">
            <a:off x="-163117" y="102616"/>
            <a:ext cx="1076203" cy="35747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/>
          <p:cNvCxnSpPr>
            <a:stCxn id="234" idx="1"/>
            <a:endCxn id="233" idx="6"/>
          </p:cNvCxnSpPr>
          <p:nvPr/>
        </p:nvCxnSpPr>
        <p:spPr>
          <a:xfrm flipH="1" flipV="1">
            <a:off x="-128914" y="19898"/>
            <a:ext cx="1001518" cy="17180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/>
          <p:cNvCxnSpPr>
            <a:stCxn id="234" idx="2"/>
            <a:endCxn id="246" idx="6"/>
          </p:cNvCxnSpPr>
          <p:nvPr/>
        </p:nvCxnSpPr>
        <p:spPr>
          <a:xfrm flipH="1">
            <a:off x="-46342" y="1878000"/>
            <a:ext cx="861069" cy="13900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/>
          <p:cNvCxnSpPr>
            <a:stCxn id="234" idx="0"/>
            <a:endCxn id="237" idx="4"/>
          </p:cNvCxnSpPr>
          <p:nvPr/>
        </p:nvCxnSpPr>
        <p:spPr>
          <a:xfrm flipV="1">
            <a:off x="1012331" y="608778"/>
            <a:ext cx="49180" cy="107122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直接连接符 213"/>
          <p:cNvCxnSpPr>
            <a:stCxn id="234" idx="7"/>
            <a:endCxn id="236" idx="3"/>
          </p:cNvCxnSpPr>
          <p:nvPr/>
        </p:nvCxnSpPr>
        <p:spPr>
          <a:xfrm flipV="1">
            <a:off x="1152058" y="981649"/>
            <a:ext cx="651779" cy="75634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直接连接符 214"/>
          <p:cNvCxnSpPr>
            <a:stCxn id="237" idx="5"/>
            <a:endCxn id="236" idx="2"/>
          </p:cNvCxnSpPr>
          <p:nvPr/>
        </p:nvCxnSpPr>
        <p:spPr>
          <a:xfrm>
            <a:off x="1166462" y="565229"/>
            <a:ext cx="593902" cy="31128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连接符 215"/>
          <p:cNvCxnSpPr>
            <a:stCxn id="235" idx="0"/>
            <a:endCxn id="238" idx="4"/>
          </p:cNvCxnSpPr>
          <p:nvPr/>
        </p:nvCxnSpPr>
        <p:spPr>
          <a:xfrm flipH="1" flipV="1">
            <a:off x="3037819" y="160834"/>
            <a:ext cx="656254" cy="67788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接连接符 216"/>
          <p:cNvCxnSpPr>
            <a:stCxn id="240" idx="2"/>
            <a:endCxn id="236" idx="6"/>
          </p:cNvCxnSpPr>
          <p:nvPr/>
        </p:nvCxnSpPr>
        <p:spPr>
          <a:xfrm flipH="1">
            <a:off x="2057213" y="287119"/>
            <a:ext cx="2717904" cy="58939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>
            <a:stCxn id="235" idx="2"/>
            <a:endCxn id="237" idx="6"/>
          </p:cNvCxnSpPr>
          <p:nvPr/>
        </p:nvCxnSpPr>
        <p:spPr>
          <a:xfrm flipH="1" flipV="1">
            <a:off x="1209935" y="460092"/>
            <a:ext cx="2286534" cy="57657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>
            <a:stCxn id="235" idx="7"/>
            <a:endCxn id="240" idx="3"/>
          </p:cNvCxnSpPr>
          <p:nvPr/>
        </p:nvCxnSpPr>
        <p:spPr>
          <a:xfrm flipV="1">
            <a:off x="3833800" y="392255"/>
            <a:ext cx="984790" cy="5044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直接连接符 219"/>
          <p:cNvCxnSpPr>
            <a:stCxn id="238" idx="7"/>
            <a:endCxn id="242" idx="3"/>
          </p:cNvCxnSpPr>
          <p:nvPr/>
        </p:nvCxnSpPr>
        <p:spPr>
          <a:xfrm flipV="1">
            <a:off x="3177546" y="-932547"/>
            <a:ext cx="1082244" cy="75545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直接连接符 220"/>
          <p:cNvCxnSpPr>
            <a:stCxn id="239" idx="5"/>
            <a:endCxn id="238" idx="2"/>
          </p:cNvCxnSpPr>
          <p:nvPr/>
        </p:nvCxnSpPr>
        <p:spPr>
          <a:xfrm>
            <a:off x="1689346" y="-418382"/>
            <a:ext cx="1150869" cy="38126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接连接符 221"/>
          <p:cNvCxnSpPr>
            <a:stCxn id="238" idx="6"/>
            <a:endCxn id="240" idx="2"/>
          </p:cNvCxnSpPr>
          <p:nvPr/>
        </p:nvCxnSpPr>
        <p:spPr>
          <a:xfrm>
            <a:off x="3235423" y="-37118"/>
            <a:ext cx="1539694" cy="32423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直接连接符 222"/>
          <p:cNvCxnSpPr>
            <a:stCxn id="242" idx="4"/>
            <a:endCxn id="240" idx="1"/>
          </p:cNvCxnSpPr>
          <p:nvPr/>
        </p:nvCxnSpPr>
        <p:spPr>
          <a:xfrm>
            <a:off x="4364742" y="-888998"/>
            <a:ext cx="453848" cy="107098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直接连接符 223"/>
          <p:cNvCxnSpPr>
            <a:stCxn id="245" idx="4"/>
            <a:endCxn id="243" idx="0"/>
          </p:cNvCxnSpPr>
          <p:nvPr/>
        </p:nvCxnSpPr>
        <p:spPr>
          <a:xfrm flipH="1">
            <a:off x="6515612" y="-501409"/>
            <a:ext cx="630064" cy="105537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直接连接符 224"/>
          <p:cNvCxnSpPr>
            <a:stCxn id="240" idx="6"/>
            <a:endCxn id="244" idx="2"/>
          </p:cNvCxnSpPr>
          <p:nvPr/>
        </p:nvCxnSpPr>
        <p:spPr>
          <a:xfrm flipV="1">
            <a:off x="5071966" y="-12435"/>
            <a:ext cx="3541235" cy="29955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/>
          <p:cNvCxnSpPr>
            <a:stCxn id="240" idx="7"/>
            <a:endCxn id="245" idx="3"/>
          </p:cNvCxnSpPr>
          <p:nvPr/>
        </p:nvCxnSpPr>
        <p:spPr>
          <a:xfrm flipV="1">
            <a:off x="5028493" y="-544958"/>
            <a:ext cx="2012231" cy="7269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直接连接符 226"/>
          <p:cNvCxnSpPr>
            <a:stCxn id="243" idx="7"/>
            <a:endCxn id="244" idx="2"/>
          </p:cNvCxnSpPr>
          <p:nvPr/>
        </p:nvCxnSpPr>
        <p:spPr>
          <a:xfrm flipV="1">
            <a:off x="6620563" y="-12435"/>
            <a:ext cx="1992638" cy="60994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直接连接符 227"/>
          <p:cNvCxnSpPr>
            <a:stCxn id="244" idx="1"/>
            <a:endCxn id="245" idx="5"/>
          </p:cNvCxnSpPr>
          <p:nvPr/>
        </p:nvCxnSpPr>
        <p:spPr>
          <a:xfrm flipH="1" flipV="1">
            <a:off x="7250627" y="-544958"/>
            <a:ext cx="1420451" cy="39254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直接连接符 228"/>
          <p:cNvCxnSpPr>
            <a:stCxn id="240" idx="5"/>
            <a:endCxn id="243" idx="2"/>
          </p:cNvCxnSpPr>
          <p:nvPr/>
        </p:nvCxnSpPr>
        <p:spPr>
          <a:xfrm>
            <a:off x="5028493" y="392255"/>
            <a:ext cx="1338694" cy="3103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接连接符 229"/>
          <p:cNvCxnSpPr>
            <a:stCxn id="235" idx="3"/>
            <a:endCxn id="234" idx="6"/>
          </p:cNvCxnSpPr>
          <p:nvPr/>
        </p:nvCxnSpPr>
        <p:spPr>
          <a:xfrm flipH="1">
            <a:off x="1209935" y="1176642"/>
            <a:ext cx="2344411" cy="70135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接连接符 230"/>
          <p:cNvCxnSpPr>
            <a:stCxn id="243" idx="2"/>
            <a:endCxn id="235" idx="6"/>
          </p:cNvCxnSpPr>
          <p:nvPr/>
        </p:nvCxnSpPr>
        <p:spPr>
          <a:xfrm flipH="1">
            <a:off x="3891677" y="702650"/>
            <a:ext cx="2475510" cy="33401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直接连接符 231"/>
          <p:cNvCxnSpPr>
            <a:stCxn id="242" idx="5"/>
            <a:endCxn id="244" idx="2"/>
          </p:cNvCxnSpPr>
          <p:nvPr/>
        </p:nvCxnSpPr>
        <p:spPr>
          <a:xfrm>
            <a:off x="4469693" y="-932547"/>
            <a:ext cx="4143508" cy="92011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组合 77"/>
          <p:cNvGrpSpPr/>
          <p:nvPr/>
        </p:nvGrpSpPr>
        <p:grpSpPr>
          <a:xfrm>
            <a:off x="5456437" y="2240284"/>
            <a:ext cx="1839400" cy="1272918"/>
            <a:chOff x="5456437" y="1541462"/>
            <a:chExt cx="1839400" cy="1272918"/>
          </a:xfrm>
        </p:grpSpPr>
        <p:grpSp>
          <p:nvGrpSpPr>
            <p:cNvPr id="79" name="组合 78"/>
            <p:cNvGrpSpPr/>
            <p:nvPr/>
          </p:nvGrpSpPr>
          <p:grpSpPr>
            <a:xfrm>
              <a:off x="5456437" y="1541462"/>
              <a:ext cx="1839400" cy="1272918"/>
              <a:chOff x="5456437" y="1541462"/>
              <a:chExt cx="1839400" cy="1272918"/>
            </a:xfrm>
          </p:grpSpPr>
          <p:sp>
            <p:nvSpPr>
              <p:cNvPr id="81" name="Freeform 125"/>
              <p:cNvSpPr>
                <a:spLocks/>
              </p:cNvSpPr>
              <p:nvPr/>
            </p:nvSpPr>
            <p:spPr bwMode="auto">
              <a:xfrm>
                <a:off x="5456437" y="1541462"/>
                <a:ext cx="1839400" cy="1272918"/>
              </a:xfrm>
              <a:custGeom>
                <a:avLst/>
                <a:gdLst>
                  <a:gd name="T0" fmla="*/ 63 w 116"/>
                  <a:gd name="T1" fmla="*/ 73 h 80"/>
                  <a:gd name="T2" fmla="*/ 116 w 116"/>
                  <a:gd name="T3" fmla="*/ 40 h 80"/>
                  <a:gd name="T4" fmla="*/ 63 w 116"/>
                  <a:gd name="T5" fmla="*/ 8 h 80"/>
                  <a:gd name="T6" fmla="*/ 58 w 116"/>
                  <a:gd name="T7" fmla="*/ 4 h 80"/>
                  <a:gd name="T8" fmla="*/ 40 w 116"/>
                  <a:gd name="T9" fmla="*/ 0 h 80"/>
                  <a:gd name="T10" fmla="*/ 0 w 116"/>
                  <a:gd name="T11" fmla="*/ 40 h 80"/>
                  <a:gd name="T12" fmla="*/ 40 w 116"/>
                  <a:gd name="T13" fmla="*/ 80 h 80"/>
                  <a:gd name="T14" fmla="*/ 58 w 116"/>
                  <a:gd name="T15" fmla="*/ 76 h 80"/>
                  <a:gd name="T16" fmla="*/ 63 w 116"/>
                  <a:gd name="T17" fmla="*/ 7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80">
                    <a:moveTo>
                      <a:pt x="63" y="73"/>
                    </a:moveTo>
                    <a:cubicBezTo>
                      <a:pt x="116" y="40"/>
                      <a:pt x="116" y="40"/>
                      <a:pt x="116" y="40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3" y="2"/>
                      <a:pt x="47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47" y="80"/>
                      <a:pt x="53" y="79"/>
                      <a:pt x="58" y="76"/>
                    </a:cubicBezTo>
                    <a:lnTo>
                      <a:pt x="63" y="73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26"/>
              <p:cNvSpPr>
                <a:spLocks/>
              </p:cNvSpPr>
              <p:nvPr/>
            </p:nvSpPr>
            <p:spPr bwMode="auto">
              <a:xfrm>
                <a:off x="5573242" y="1648094"/>
                <a:ext cx="1559491" cy="1059654"/>
              </a:xfrm>
              <a:custGeom>
                <a:avLst/>
                <a:gdLst>
                  <a:gd name="T0" fmla="*/ 98 w 98"/>
                  <a:gd name="T1" fmla="*/ 33 h 67"/>
                  <a:gd name="T2" fmla="*/ 49 w 98"/>
                  <a:gd name="T3" fmla="*/ 3 h 67"/>
                  <a:gd name="T4" fmla="*/ 34 w 98"/>
                  <a:gd name="T5" fmla="*/ 0 h 67"/>
                  <a:gd name="T6" fmla="*/ 0 w 98"/>
                  <a:gd name="T7" fmla="*/ 33 h 67"/>
                  <a:gd name="T8" fmla="*/ 34 w 98"/>
                  <a:gd name="T9" fmla="*/ 67 h 67"/>
                  <a:gd name="T10" fmla="*/ 49 w 98"/>
                  <a:gd name="T11" fmla="*/ 64 h 67"/>
                  <a:gd name="T12" fmla="*/ 98 w 98"/>
                  <a:gd name="T13" fmla="*/ 3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67">
                    <a:moveTo>
                      <a:pt x="98" y="33"/>
                    </a:moveTo>
                    <a:cubicBezTo>
                      <a:pt x="49" y="3"/>
                      <a:pt x="49" y="3"/>
                      <a:pt x="49" y="3"/>
                    </a:cubicBezTo>
                    <a:cubicBezTo>
                      <a:pt x="44" y="1"/>
                      <a:pt x="39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52"/>
                      <a:pt x="15" y="67"/>
                      <a:pt x="34" y="67"/>
                    </a:cubicBezTo>
                    <a:cubicBezTo>
                      <a:pt x="39" y="67"/>
                      <a:pt x="44" y="66"/>
                      <a:pt x="49" y="64"/>
                    </a:cubicBezTo>
                    <a:lnTo>
                      <a:pt x="98" y="33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0" name="文本框 79"/>
            <p:cNvSpPr txBox="1"/>
            <p:nvPr/>
          </p:nvSpPr>
          <p:spPr>
            <a:xfrm>
              <a:off x="5694521" y="1762423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</a:rPr>
                <a:t>01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445588" y="3429896"/>
            <a:ext cx="1286247" cy="1839400"/>
            <a:chOff x="6376138" y="2731074"/>
            <a:chExt cx="1286247" cy="1839400"/>
          </a:xfrm>
        </p:grpSpPr>
        <p:grpSp>
          <p:nvGrpSpPr>
            <p:cNvPr id="84" name="组合 83"/>
            <p:cNvGrpSpPr/>
            <p:nvPr/>
          </p:nvGrpSpPr>
          <p:grpSpPr>
            <a:xfrm>
              <a:off x="6376138" y="2731074"/>
              <a:ext cx="1286247" cy="1839400"/>
              <a:chOff x="6376138" y="2731074"/>
              <a:chExt cx="1286247" cy="1839400"/>
            </a:xfrm>
          </p:grpSpPr>
          <p:sp>
            <p:nvSpPr>
              <p:cNvPr id="86" name="Freeform 129"/>
              <p:cNvSpPr>
                <a:spLocks/>
              </p:cNvSpPr>
              <p:nvPr/>
            </p:nvSpPr>
            <p:spPr bwMode="auto">
              <a:xfrm>
                <a:off x="6376138" y="2731074"/>
                <a:ext cx="1286247" cy="1839400"/>
              </a:xfrm>
              <a:custGeom>
                <a:avLst/>
                <a:gdLst>
                  <a:gd name="T0" fmla="*/ 8 w 81"/>
                  <a:gd name="T1" fmla="*/ 64 h 116"/>
                  <a:gd name="T2" fmla="*/ 41 w 81"/>
                  <a:gd name="T3" fmla="*/ 116 h 116"/>
                  <a:gd name="T4" fmla="*/ 73 w 81"/>
                  <a:gd name="T5" fmla="*/ 64 h 116"/>
                  <a:gd name="T6" fmla="*/ 76 w 81"/>
                  <a:gd name="T7" fmla="*/ 58 h 116"/>
                  <a:gd name="T8" fmla="*/ 81 w 81"/>
                  <a:gd name="T9" fmla="*/ 40 h 116"/>
                  <a:gd name="T10" fmla="*/ 41 w 81"/>
                  <a:gd name="T11" fmla="*/ 0 h 116"/>
                  <a:gd name="T12" fmla="*/ 0 w 81"/>
                  <a:gd name="T13" fmla="*/ 40 h 116"/>
                  <a:gd name="T14" fmla="*/ 5 w 81"/>
                  <a:gd name="T15" fmla="*/ 58 h 116"/>
                  <a:gd name="T16" fmla="*/ 8 w 81"/>
                  <a:gd name="T17" fmla="*/ 6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16">
                    <a:moveTo>
                      <a:pt x="8" y="64"/>
                    </a:moveTo>
                    <a:cubicBezTo>
                      <a:pt x="41" y="116"/>
                      <a:pt x="41" y="116"/>
                      <a:pt x="41" y="116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76" y="58"/>
                      <a:pt x="76" y="58"/>
                      <a:pt x="76" y="58"/>
                    </a:cubicBezTo>
                    <a:cubicBezTo>
                      <a:pt x="79" y="53"/>
                      <a:pt x="81" y="47"/>
                      <a:pt x="81" y="40"/>
                    </a:cubicBezTo>
                    <a:cubicBezTo>
                      <a:pt x="81" y="18"/>
                      <a:pt x="63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7"/>
                      <a:pt x="2" y="53"/>
                      <a:pt x="5" y="58"/>
                    </a:cubicBezTo>
                    <a:lnTo>
                      <a:pt x="8" y="64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Freeform 130"/>
              <p:cNvSpPr>
                <a:spLocks/>
              </p:cNvSpPr>
              <p:nvPr/>
            </p:nvSpPr>
            <p:spPr bwMode="auto">
              <a:xfrm>
                <a:off x="6486102" y="2838945"/>
                <a:ext cx="1066319" cy="1559491"/>
              </a:xfrm>
              <a:custGeom>
                <a:avLst/>
                <a:gdLst>
                  <a:gd name="T0" fmla="*/ 34 w 67"/>
                  <a:gd name="T1" fmla="*/ 98 h 98"/>
                  <a:gd name="T2" fmla="*/ 64 w 67"/>
                  <a:gd name="T3" fmla="*/ 50 h 98"/>
                  <a:gd name="T4" fmla="*/ 67 w 67"/>
                  <a:gd name="T5" fmla="*/ 34 h 98"/>
                  <a:gd name="T6" fmla="*/ 34 w 67"/>
                  <a:gd name="T7" fmla="*/ 0 h 98"/>
                  <a:gd name="T8" fmla="*/ 0 w 67"/>
                  <a:gd name="T9" fmla="*/ 34 h 98"/>
                  <a:gd name="T10" fmla="*/ 3 w 67"/>
                  <a:gd name="T11" fmla="*/ 50 h 98"/>
                  <a:gd name="T12" fmla="*/ 34 w 67"/>
                  <a:gd name="T13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98">
                    <a:moveTo>
                      <a:pt x="34" y="98"/>
                    </a:moveTo>
                    <a:cubicBezTo>
                      <a:pt x="64" y="50"/>
                      <a:pt x="64" y="50"/>
                      <a:pt x="64" y="50"/>
                    </a:cubicBezTo>
                    <a:cubicBezTo>
                      <a:pt x="66" y="45"/>
                      <a:pt x="67" y="40"/>
                      <a:pt x="67" y="34"/>
                    </a:cubicBezTo>
                    <a:cubicBezTo>
                      <a:pt x="67" y="16"/>
                      <a:pt x="52" y="0"/>
                      <a:pt x="34" y="0"/>
                    </a:cubicBezTo>
                    <a:cubicBezTo>
                      <a:pt x="15" y="0"/>
                      <a:pt x="0" y="16"/>
                      <a:pt x="0" y="34"/>
                    </a:cubicBezTo>
                    <a:cubicBezTo>
                      <a:pt x="0" y="40"/>
                      <a:pt x="1" y="45"/>
                      <a:pt x="3" y="50"/>
                    </a:cubicBezTo>
                    <a:lnTo>
                      <a:pt x="34" y="98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5" name="文本框 84"/>
            <p:cNvSpPr txBox="1"/>
            <p:nvPr/>
          </p:nvSpPr>
          <p:spPr>
            <a:xfrm>
              <a:off x="6551828" y="2993054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</a:rPr>
                <a:t>02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4776659" y="4522873"/>
            <a:ext cx="1852729" cy="1272918"/>
            <a:chOff x="4776659" y="3824051"/>
            <a:chExt cx="1852729" cy="1272918"/>
          </a:xfrm>
        </p:grpSpPr>
        <p:grpSp>
          <p:nvGrpSpPr>
            <p:cNvPr id="89" name="组合 88"/>
            <p:cNvGrpSpPr/>
            <p:nvPr/>
          </p:nvGrpSpPr>
          <p:grpSpPr>
            <a:xfrm>
              <a:off x="4776659" y="3824051"/>
              <a:ext cx="1852729" cy="1272918"/>
              <a:chOff x="4776659" y="3824051"/>
              <a:chExt cx="1852729" cy="1272918"/>
            </a:xfrm>
          </p:grpSpPr>
          <p:sp>
            <p:nvSpPr>
              <p:cNvPr id="91" name="Freeform 127"/>
              <p:cNvSpPr>
                <a:spLocks/>
              </p:cNvSpPr>
              <p:nvPr/>
            </p:nvSpPr>
            <p:spPr bwMode="auto">
              <a:xfrm>
                <a:off x="4776659" y="3824051"/>
                <a:ext cx="1852729" cy="1272918"/>
              </a:xfrm>
              <a:custGeom>
                <a:avLst/>
                <a:gdLst>
                  <a:gd name="T0" fmla="*/ 53 w 117"/>
                  <a:gd name="T1" fmla="*/ 7 h 80"/>
                  <a:gd name="T2" fmla="*/ 0 w 117"/>
                  <a:gd name="T3" fmla="*/ 40 h 80"/>
                  <a:gd name="T4" fmla="*/ 53 w 117"/>
                  <a:gd name="T5" fmla="*/ 72 h 80"/>
                  <a:gd name="T6" fmla="*/ 58 w 117"/>
                  <a:gd name="T7" fmla="*/ 75 h 80"/>
                  <a:gd name="T8" fmla="*/ 77 w 117"/>
                  <a:gd name="T9" fmla="*/ 80 h 80"/>
                  <a:gd name="T10" fmla="*/ 117 w 117"/>
                  <a:gd name="T11" fmla="*/ 40 h 80"/>
                  <a:gd name="T12" fmla="*/ 77 w 117"/>
                  <a:gd name="T13" fmla="*/ 0 h 80"/>
                  <a:gd name="T14" fmla="*/ 58 w 117"/>
                  <a:gd name="T15" fmla="*/ 4 h 80"/>
                  <a:gd name="T16" fmla="*/ 53 w 117"/>
                  <a:gd name="T17" fmla="*/ 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80">
                    <a:moveTo>
                      <a:pt x="53" y="7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8" y="75"/>
                      <a:pt x="58" y="75"/>
                      <a:pt x="58" y="75"/>
                    </a:cubicBezTo>
                    <a:cubicBezTo>
                      <a:pt x="64" y="78"/>
                      <a:pt x="70" y="80"/>
                      <a:pt x="77" y="80"/>
                    </a:cubicBezTo>
                    <a:cubicBezTo>
                      <a:pt x="99" y="80"/>
                      <a:pt x="117" y="62"/>
                      <a:pt x="117" y="40"/>
                    </a:cubicBezTo>
                    <a:cubicBezTo>
                      <a:pt x="117" y="18"/>
                      <a:pt x="99" y="0"/>
                      <a:pt x="77" y="0"/>
                    </a:cubicBezTo>
                    <a:cubicBezTo>
                      <a:pt x="70" y="0"/>
                      <a:pt x="64" y="1"/>
                      <a:pt x="58" y="4"/>
                    </a:cubicBezTo>
                    <a:lnTo>
                      <a:pt x="53" y="7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28"/>
              <p:cNvSpPr>
                <a:spLocks/>
              </p:cNvSpPr>
              <p:nvPr/>
            </p:nvSpPr>
            <p:spPr bwMode="auto">
              <a:xfrm>
                <a:off x="4971404" y="3920686"/>
                <a:ext cx="1559491" cy="1079648"/>
              </a:xfrm>
              <a:custGeom>
                <a:avLst/>
                <a:gdLst>
                  <a:gd name="T0" fmla="*/ 0 w 98"/>
                  <a:gd name="T1" fmla="*/ 34 h 68"/>
                  <a:gd name="T2" fmla="*/ 49 w 98"/>
                  <a:gd name="T3" fmla="*/ 64 h 68"/>
                  <a:gd name="T4" fmla="*/ 64 w 98"/>
                  <a:gd name="T5" fmla="*/ 68 h 68"/>
                  <a:gd name="T6" fmla="*/ 98 w 98"/>
                  <a:gd name="T7" fmla="*/ 34 h 68"/>
                  <a:gd name="T8" fmla="*/ 64 w 98"/>
                  <a:gd name="T9" fmla="*/ 0 h 68"/>
                  <a:gd name="T10" fmla="*/ 49 w 98"/>
                  <a:gd name="T11" fmla="*/ 4 h 68"/>
                  <a:gd name="T12" fmla="*/ 0 w 98"/>
                  <a:gd name="T13" fmla="*/ 3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68">
                    <a:moveTo>
                      <a:pt x="0" y="34"/>
                    </a:moveTo>
                    <a:cubicBezTo>
                      <a:pt x="49" y="64"/>
                      <a:pt x="49" y="64"/>
                      <a:pt x="49" y="64"/>
                    </a:cubicBezTo>
                    <a:cubicBezTo>
                      <a:pt x="53" y="66"/>
                      <a:pt x="59" y="68"/>
                      <a:pt x="64" y="68"/>
                    </a:cubicBezTo>
                    <a:cubicBezTo>
                      <a:pt x="83" y="68"/>
                      <a:pt x="98" y="53"/>
                      <a:pt x="98" y="34"/>
                    </a:cubicBezTo>
                    <a:cubicBezTo>
                      <a:pt x="98" y="15"/>
                      <a:pt x="83" y="0"/>
                      <a:pt x="64" y="0"/>
                    </a:cubicBezTo>
                    <a:cubicBezTo>
                      <a:pt x="59" y="0"/>
                      <a:pt x="53" y="1"/>
                      <a:pt x="49" y="4"/>
                    </a:cubicBezTo>
                    <a:lnTo>
                      <a:pt x="0" y="34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0" name="文本框 89"/>
            <p:cNvSpPr txBox="1"/>
            <p:nvPr/>
          </p:nvSpPr>
          <p:spPr>
            <a:xfrm>
              <a:off x="5551235" y="4045012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</a:rPr>
                <a:t>03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4284190" y="2876743"/>
            <a:ext cx="1286247" cy="1839400"/>
            <a:chOff x="4376790" y="2177921"/>
            <a:chExt cx="1286247" cy="1839400"/>
          </a:xfrm>
        </p:grpSpPr>
        <p:grpSp>
          <p:nvGrpSpPr>
            <p:cNvPr id="94" name="组合 93"/>
            <p:cNvGrpSpPr/>
            <p:nvPr/>
          </p:nvGrpSpPr>
          <p:grpSpPr>
            <a:xfrm>
              <a:off x="4376790" y="2177921"/>
              <a:ext cx="1286247" cy="1839400"/>
              <a:chOff x="4376790" y="2177921"/>
              <a:chExt cx="1286247" cy="1839400"/>
            </a:xfrm>
          </p:grpSpPr>
          <p:sp>
            <p:nvSpPr>
              <p:cNvPr id="96" name="Freeform 123"/>
              <p:cNvSpPr>
                <a:spLocks/>
              </p:cNvSpPr>
              <p:nvPr/>
            </p:nvSpPr>
            <p:spPr bwMode="auto">
              <a:xfrm>
                <a:off x="4376790" y="2177921"/>
                <a:ext cx="1286247" cy="1839400"/>
              </a:xfrm>
              <a:custGeom>
                <a:avLst/>
                <a:gdLst>
                  <a:gd name="T0" fmla="*/ 73 w 81"/>
                  <a:gd name="T1" fmla="*/ 53 h 116"/>
                  <a:gd name="T2" fmla="*/ 40 w 81"/>
                  <a:gd name="T3" fmla="*/ 0 h 116"/>
                  <a:gd name="T4" fmla="*/ 8 w 81"/>
                  <a:gd name="T5" fmla="*/ 53 h 116"/>
                  <a:gd name="T6" fmla="*/ 5 w 81"/>
                  <a:gd name="T7" fmla="*/ 58 h 116"/>
                  <a:gd name="T8" fmla="*/ 0 w 81"/>
                  <a:gd name="T9" fmla="*/ 76 h 116"/>
                  <a:gd name="T10" fmla="*/ 40 w 81"/>
                  <a:gd name="T11" fmla="*/ 116 h 116"/>
                  <a:gd name="T12" fmla="*/ 81 w 81"/>
                  <a:gd name="T13" fmla="*/ 76 h 116"/>
                  <a:gd name="T14" fmla="*/ 76 w 81"/>
                  <a:gd name="T15" fmla="*/ 58 h 116"/>
                  <a:gd name="T16" fmla="*/ 73 w 81"/>
                  <a:gd name="T17" fmla="*/ 5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16">
                    <a:moveTo>
                      <a:pt x="73" y="53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2" y="63"/>
                      <a:pt x="0" y="70"/>
                      <a:pt x="0" y="76"/>
                    </a:cubicBezTo>
                    <a:cubicBezTo>
                      <a:pt x="0" y="98"/>
                      <a:pt x="18" y="116"/>
                      <a:pt x="40" y="116"/>
                    </a:cubicBezTo>
                    <a:cubicBezTo>
                      <a:pt x="63" y="116"/>
                      <a:pt x="81" y="98"/>
                      <a:pt x="81" y="76"/>
                    </a:cubicBezTo>
                    <a:cubicBezTo>
                      <a:pt x="81" y="70"/>
                      <a:pt x="79" y="63"/>
                      <a:pt x="76" y="58"/>
                    </a:cubicBezTo>
                    <a:lnTo>
                      <a:pt x="73" y="53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Freeform 124"/>
              <p:cNvSpPr>
                <a:spLocks/>
              </p:cNvSpPr>
              <p:nvPr/>
            </p:nvSpPr>
            <p:spPr bwMode="auto">
              <a:xfrm>
                <a:off x="4480089" y="2369334"/>
                <a:ext cx="1079648" cy="1552827"/>
              </a:xfrm>
              <a:custGeom>
                <a:avLst/>
                <a:gdLst>
                  <a:gd name="T0" fmla="*/ 34 w 68"/>
                  <a:gd name="T1" fmla="*/ 0 h 98"/>
                  <a:gd name="T2" fmla="*/ 4 w 68"/>
                  <a:gd name="T3" fmla="*/ 49 h 98"/>
                  <a:gd name="T4" fmla="*/ 0 w 68"/>
                  <a:gd name="T5" fmla="*/ 65 h 98"/>
                  <a:gd name="T6" fmla="*/ 34 w 68"/>
                  <a:gd name="T7" fmla="*/ 98 h 98"/>
                  <a:gd name="T8" fmla="*/ 68 w 68"/>
                  <a:gd name="T9" fmla="*/ 65 h 98"/>
                  <a:gd name="T10" fmla="*/ 64 w 68"/>
                  <a:gd name="T11" fmla="*/ 49 h 98"/>
                  <a:gd name="T12" fmla="*/ 34 w 68"/>
                  <a:gd name="T1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98">
                    <a:moveTo>
                      <a:pt x="34" y="0"/>
                    </a:moveTo>
                    <a:cubicBezTo>
                      <a:pt x="4" y="49"/>
                      <a:pt x="4" y="49"/>
                      <a:pt x="4" y="49"/>
                    </a:cubicBezTo>
                    <a:cubicBezTo>
                      <a:pt x="2" y="54"/>
                      <a:pt x="0" y="59"/>
                      <a:pt x="0" y="65"/>
                    </a:cubicBezTo>
                    <a:cubicBezTo>
                      <a:pt x="0" y="83"/>
                      <a:pt x="15" y="98"/>
                      <a:pt x="34" y="98"/>
                    </a:cubicBezTo>
                    <a:cubicBezTo>
                      <a:pt x="53" y="98"/>
                      <a:pt x="68" y="83"/>
                      <a:pt x="68" y="65"/>
                    </a:cubicBezTo>
                    <a:cubicBezTo>
                      <a:pt x="68" y="59"/>
                      <a:pt x="67" y="54"/>
                      <a:pt x="64" y="49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5" name="文本框 94"/>
            <p:cNvSpPr txBox="1"/>
            <p:nvPr/>
          </p:nvSpPr>
          <p:spPr>
            <a:xfrm>
              <a:off x="4552480" y="2885056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</a:rPr>
                <a:t>04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8" name="Freeform 131"/>
          <p:cNvSpPr>
            <a:spLocks noEditPoints="1"/>
          </p:cNvSpPr>
          <p:nvPr/>
        </p:nvSpPr>
        <p:spPr bwMode="auto">
          <a:xfrm>
            <a:off x="4277738" y="2972996"/>
            <a:ext cx="223145" cy="404774"/>
          </a:xfrm>
          <a:custGeom>
            <a:avLst/>
            <a:gdLst>
              <a:gd name="T0" fmla="*/ 17 w 18"/>
              <a:gd name="T1" fmla="*/ 4 h 33"/>
              <a:gd name="T2" fmla="*/ 2 w 18"/>
              <a:gd name="T3" fmla="*/ 4 h 33"/>
              <a:gd name="T4" fmla="*/ 2 w 18"/>
              <a:gd name="T5" fmla="*/ 28 h 33"/>
              <a:gd name="T6" fmla="*/ 17 w 18"/>
              <a:gd name="T7" fmla="*/ 28 h 33"/>
              <a:gd name="T8" fmla="*/ 17 w 18"/>
              <a:gd name="T9" fmla="*/ 4 h 33"/>
              <a:gd name="T10" fmla="*/ 10 w 18"/>
              <a:gd name="T11" fmla="*/ 30 h 33"/>
              <a:gd name="T12" fmla="*/ 9 w 18"/>
              <a:gd name="T13" fmla="*/ 29 h 33"/>
              <a:gd name="T14" fmla="*/ 8 w 18"/>
              <a:gd name="T15" fmla="*/ 30 h 33"/>
              <a:gd name="T16" fmla="*/ 9 w 18"/>
              <a:gd name="T17" fmla="*/ 32 h 33"/>
              <a:gd name="T18" fmla="*/ 10 w 18"/>
              <a:gd name="T19" fmla="*/ 30 h 33"/>
              <a:gd name="T20" fmla="*/ 3 w 18"/>
              <a:gd name="T21" fmla="*/ 0 h 33"/>
              <a:gd name="T22" fmla="*/ 15 w 18"/>
              <a:gd name="T23" fmla="*/ 0 h 33"/>
              <a:gd name="T24" fmla="*/ 18 w 18"/>
              <a:gd name="T25" fmla="*/ 3 h 33"/>
              <a:gd name="T26" fmla="*/ 18 w 18"/>
              <a:gd name="T27" fmla="*/ 29 h 33"/>
              <a:gd name="T28" fmla="*/ 15 w 18"/>
              <a:gd name="T29" fmla="*/ 33 h 33"/>
              <a:gd name="T30" fmla="*/ 3 w 18"/>
              <a:gd name="T31" fmla="*/ 33 h 33"/>
              <a:gd name="T32" fmla="*/ 0 w 18"/>
              <a:gd name="T33" fmla="*/ 29 h 33"/>
              <a:gd name="T34" fmla="*/ 0 w 18"/>
              <a:gd name="T35" fmla="*/ 3 h 33"/>
              <a:gd name="T36" fmla="*/ 3 w 18"/>
              <a:gd name="T37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" h="33">
                <a:moveTo>
                  <a:pt x="17" y="4"/>
                </a:moveTo>
                <a:cubicBezTo>
                  <a:pt x="2" y="4"/>
                  <a:pt x="2" y="4"/>
                  <a:pt x="2" y="4"/>
                </a:cubicBezTo>
                <a:cubicBezTo>
                  <a:pt x="2" y="28"/>
                  <a:pt x="2" y="28"/>
                  <a:pt x="2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4"/>
                  <a:pt x="17" y="4"/>
                  <a:pt x="17" y="4"/>
                </a:cubicBezTo>
                <a:close/>
                <a:moveTo>
                  <a:pt x="10" y="30"/>
                </a:moveTo>
                <a:cubicBezTo>
                  <a:pt x="10" y="30"/>
                  <a:pt x="10" y="29"/>
                  <a:pt x="9" y="29"/>
                </a:cubicBezTo>
                <a:cubicBezTo>
                  <a:pt x="9" y="29"/>
                  <a:pt x="8" y="30"/>
                  <a:pt x="8" y="30"/>
                </a:cubicBezTo>
                <a:cubicBezTo>
                  <a:pt x="8" y="31"/>
                  <a:pt x="9" y="32"/>
                  <a:pt x="9" y="32"/>
                </a:cubicBezTo>
                <a:cubicBezTo>
                  <a:pt x="10" y="32"/>
                  <a:pt x="10" y="31"/>
                  <a:pt x="10" y="30"/>
                </a:cubicBezTo>
                <a:close/>
                <a:moveTo>
                  <a:pt x="3" y="0"/>
                </a:moveTo>
                <a:cubicBezTo>
                  <a:pt x="15" y="0"/>
                  <a:pt x="15" y="0"/>
                  <a:pt x="15" y="0"/>
                </a:cubicBezTo>
                <a:cubicBezTo>
                  <a:pt x="17" y="0"/>
                  <a:pt x="18" y="1"/>
                  <a:pt x="18" y="3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31"/>
                  <a:pt x="17" y="33"/>
                  <a:pt x="15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2" y="33"/>
                  <a:pt x="0" y="31"/>
                  <a:pt x="0" y="29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132"/>
          <p:cNvSpPr>
            <a:spLocks noEditPoints="1"/>
          </p:cNvSpPr>
          <p:nvPr/>
        </p:nvSpPr>
        <p:spPr bwMode="auto">
          <a:xfrm>
            <a:off x="7374406" y="4874859"/>
            <a:ext cx="332925" cy="343664"/>
          </a:xfrm>
          <a:custGeom>
            <a:avLst/>
            <a:gdLst>
              <a:gd name="T0" fmla="*/ 17 w 26"/>
              <a:gd name="T1" fmla="*/ 1 h 27"/>
              <a:gd name="T2" fmla="*/ 24 w 26"/>
              <a:gd name="T3" fmla="*/ 14 h 27"/>
              <a:gd name="T4" fmla="*/ 10 w 26"/>
              <a:gd name="T5" fmla="*/ 21 h 27"/>
              <a:gd name="T6" fmla="*/ 2 w 26"/>
              <a:gd name="T7" fmla="*/ 8 h 27"/>
              <a:gd name="T8" fmla="*/ 14 w 26"/>
              <a:gd name="T9" fmla="*/ 22 h 27"/>
              <a:gd name="T10" fmla="*/ 14 w 26"/>
              <a:gd name="T11" fmla="*/ 22 h 27"/>
              <a:gd name="T12" fmla="*/ 14 w 26"/>
              <a:gd name="T13" fmla="*/ 26 h 27"/>
              <a:gd name="T14" fmla="*/ 13 w 26"/>
              <a:gd name="T15" fmla="*/ 26 h 27"/>
              <a:gd name="T16" fmla="*/ 14 w 26"/>
              <a:gd name="T17" fmla="*/ 22 h 27"/>
              <a:gd name="T18" fmla="*/ 12 w 26"/>
              <a:gd name="T19" fmla="*/ 22 h 27"/>
              <a:gd name="T20" fmla="*/ 13 w 26"/>
              <a:gd name="T21" fmla="*/ 25 h 27"/>
              <a:gd name="T22" fmla="*/ 12 w 26"/>
              <a:gd name="T23" fmla="*/ 26 h 27"/>
              <a:gd name="T24" fmla="*/ 12 w 26"/>
              <a:gd name="T25" fmla="*/ 22 h 27"/>
              <a:gd name="T26" fmla="*/ 11 w 26"/>
              <a:gd name="T27" fmla="*/ 23 h 27"/>
              <a:gd name="T28" fmla="*/ 12 w 26"/>
              <a:gd name="T29" fmla="*/ 23 h 27"/>
              <a:gd name="T30" fmla="*/ 11 w 26"/>
              <a:gd name="T31" fmla="*/ 25 h 27"/>
              <a:gd name="T32" fmla="*/ 11 w 26"/>
              <a:gd name="T33" fmla="*/ 24 h 27"/>
              <a:gd name="T34" fmla="*/ 11 w 26"/>
              <a:gd name="T35" fmla="*/ 23 h 27"/>
              <a:gd name="T36" fmla="*/ 11 w 26"/>
              <a:gd name="T37" fmla="*/ 23 h 27"/>
              <a:gd name="T38" fmla="*/ 11 w 26"/>
              <a:gd name="T39" fmla="*/ 24 h 27"/>
              <a:gd name="T40" fmla="*/ 11 w 26"/>
              <a:gd name="T41" fmla="*/ 24 h 27"/>
              <a:gd name="T42" fmla="*/ 10 w 26"/>
              <a:gd name="T43" fmla="*/ 23 h 27"/>
              <a:gd name="T44" fmla="*/ 15 w 26"/>
              <a:gd name="T45" fmla="*/ 22 h 27"/>
              <a:gd name="T46" fmla="*/ 14 w 26"/>
              <a:gd name="T47" fmla="*/ 22 h 27"/>
              <a:gd name="T48" fmla="*/ 15 w 26"/>
              <a:gd name="T49" fmla="*/ 26 h 27"/>
              <a:gd name="T50" fmla="*/ 15 w 26"/>
              <a:gd name="T51" fmla="*/ 25 h 27"/>
              <a:gd name="T52" fmla="*/ 15 w 26"/>
              <a:gd name="T53" fmla="*/ 22 h 27"/>
              <a:gd name="T54" fmla="*/ 16 w 26"/>
              <a:gd name="T55" fmla="*/ 23 h 27"/>
              <a:gd name="T56" fmla="*/ 16 w 26"/>
              <a:gd name="T57" fmla="*/ 25 h 27"/>
              <a:gd name="T58" fmla="*/ 16 w 26"/>
              <a:gd name="T59" fmla="*/ 25 h 27"/>
              <a:gd name="T60" fmla="*/ 16 w 26"/>
              <a:gd name="T61" fmla="*/ 23 h 27"/>
              <a:gd name="T62" fmla="*/ 17 w 26"/>
              <a:gd name="T63" fmla="*/ 23 h 27"/>
              <a:gd name="T64" fmla="*/ 16 w 26"/>
              <a:gd name="T65" fmla="*/ 23 h 27"/>
              <a:gd name="T66" fmla="*/ 17 w 26"/>
              <a:gd name="T67" fmla="*/ 24 h 27"/>
              <a:gd name="T68" fmla="*/ 17 w 26"/>
              <a:gd name="T69" fmla="*/ 24 h 27"/>
              <a:gd name="T70" fmla="*/ 17 w 26"/>
              <a:gd name="T71" fmla="*/ 23 h 27"/>
              <a:gd name="T72" fmla="*/ 0 w 26"/>
              <a:gd name="T73" fmla="*/ 5 h 27"/>
              <a:gd name="T74" fmla="*/ 5 w 26"/>
              <a:gd name="T75" fmla="*/ 27 h 27"/>
              <a:gd name="T76" fmla="*/ 26 w 26"/>
              <a:gd name="T77" fmla="*/ 21 h 27"/>
              <a:gd name="T78" fmla="*/ 21 w 26"/>
              <a:gd name="T79" fmla="*/ 0 h 27"/>
              <a:gd name="T80" fmla="*/ 5 w 26"/>
              <a:gd name="T81" fmla="*/ 22 h 27"/>
              <a:gd name="T82" fmla="*/ 5 w 26"/>
              <a:gd name="T83" fmla="*/ 26 h 27"/>
              <a:gd name="T84" fmla="*/ 5 w 26"/>
              <a:gd name="T85" fmla="*/ 22 h 27"/>
              <a:gd name="T86" fmla="*/ 7 w 26"/>
              <a:gd name="T87" fmla="*/ 24 h 27"/>
              <a:gd name="T88" fmla="*/ 4 w 26"/>
              <a:gd name="T89" fmla="*/ 24 h 27"/>
              <a:gd name="T90" fmla="*/ 5 w 26"/>
              <a:gd name="T91" fmla="*/ 23 h 27"/>
              <a:gd name="T92" fmla="*/ 5 w 26"/>
              <a:gd name="T93" fmla="*/ 25 h 27"/>
              <a:gd name="T94" fmla="*/ 5 w 26"/>
              <a:gd name="T95" fmla="*/ 23 h 27"/>
              <a:gd name="T96" fmla="*/ 24 w 26"/>
              <a:gd name="T97" fmla="*/ 24 h 27"/>
              <a:gd name="T98" fmla="*/ 20 w 26"/>
              <a:gd name="T99" fmla="*/ 24 h 27"/>
              <a:gd name="T100" fmla="*/ 22 w 26"/>
              <a:gd name="T101" fmla="*/ 22 h 27"/>
              <a:gd name="T102" fmla="*/ 22 w 26"/>
              <a:gd name="T103" fmla="*/ 25 h 27"/>
              <a:gd name="T104" fmla="*/ 22 w 26"/>
              <a:gd name="T105" fmla="*/ 22 h 27"/>
              <a:gd name="T106" fmla="*/ 23 w 26"/>
              <a:gd name="T107" fmla="*/ 24 h 27"/>
              <a:gd name="T108" fmla="*/ 21 w 26"/>
              <a:gd name="T109" fmla="*/ 2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" h="27">
                <a:moveTo>
                  <a:pt x="10" y="1"/>
                </a:moveTo>
                <a:cubicBezTo>
                  <a:pt x="17" y="1"/>
                  <a:pt x="17" y="1"/>
                  <a:pt x="17" y="1"/>
                </a:cubicBezTo>
                <a:cubicBezTo>
                  <a:pt x="21" y="1"/>
                  <a:pt x="24" y="4"/>
                  <a:pt x="24" y="8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8"/>
                  <a:pt x="21" y="21"/>
                  <a:pt x="17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6" y="21"/>
                  <a:pt x="2" y="18"/>
                  <a:pt x="2" y="14"/>
                </a:cubicBezTo>
                <a:cubicBezTo>
                  <a:pt x="2" y="8"/>
                  <a:pt x="2" y="8"/>
                  <a:pt x="2" y="8"/>
                </a:cubicBezTo>
                <a:cubicBezTo>
                  <a:pt x="2" y="4"/>
                  <a:pt x="6" y="1"/>
                  <a:pt x="10" y="1"/>
                </a:cubicBezTo>
                <a:close/>
                <a:moveTo>
                  <a:pt x="14" y="22"/>
                </a:move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4" y="22"/>
                </a:cubicBezTo>
                <a:close/>
                <a:moveTo>
                  <a:pt x="12" y="22"/>
                </a:moveTo>
                <a:cubicBezTo>
                  <a:pt x="12" y="22"/>
                  <a:pt x="12" y="22"/>
                  <a:pt x="12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6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5"/>
                  <a:pt x="12" y="25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lose/>
                <a:moveTo>
                  <a:pt x="11" y="23"/>
                </a:moveTo>
                <a:cubicBezTo>
                  <a:pt x="11" y="23"/>
                  <a:pt x="11" y="23"/>
                  <a:pt x="11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5"/>
                  <a:pt x="12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4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lose/>
                <a:moveTo>
                  <a:pt x="11" y="23"/>
                </a:move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1" y="23"/>
                </a:cubicBezTo>
                <a:close/>
                <a:moveTo>
                  <a:pt x="15" y="22"/>
                </a:move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4" y="22"/>
                  <a:pt x="14" y="22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5" y="26"/>
                  <a:pt x="15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5"/>
                  <a:pt x="15" y="25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6" y="23"/>
                </a:moveTo>
                <a:cubicBezTo>
                  <a:pt x="16" y="23"/>
                  <a:pt x="16" y="23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3"/>
                  <a:pt x="16" y="23"/>
                  <a:pt x="16" y="23"/>
                </a:cubicBezTo>
                <a:close/>
                <a:moveTo>
                  <a:pt x="17" y="23"/>
                </a:move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6" y="23"/>
                  <a:pt x="16" y="23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lose/>
                <a:moveTo>
                  <a:pt x="5" y="0"/>
                </a:moveTo>
                <a:cubicBezTo>
                  <a:pt x="3" y="0"/>
                  <a:pt x="0" y="2"/>
                  <a:pt x="0" y="5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5"/>
                  <a:pt x="3" y="27"/>
                  <a:pt x="5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4" y="27"/>
                  <a:pt x="26" y="25"/>
                  <a:pt x="26" y="21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2"/>
                  <a:pt x="24" y="0"/>
                  <a:pt x="21" y="0"/>
                </a:cubicBezTo>
                <a:cubicBezTo>
                  <a:pt x="5" y="0"/>
                  <a:pt x="5" y="0"/>
                  <a:pt x="5" y="0"/>
                </a:cubicBezTo>
                <a:close/>
                <a:moveTo>
                  <a:pt x="5" y="22"/>
                </a:moveTo>
                <a:cubicBezTo>
                  <a:pt x="6" y="22"/>
                  <a:pt x="7" y="23"/>
                  <a:pt x="7" y="24"/>
                </a:cubicBezTo>
                <a:cubicBezTo>
                  <a:pt x="7" y="25"/>
                  <a:pt x="6" y="26"/>
                  <a:pt x="5" y="26"/>
                </a:cubicBezTo>
                <a:cubicBezTo>
                  <a:pt x="4" y="26"/>
                  <a:pt x="3" y="25"/>
                  <a:pt x="3" y="24"/>
                </a:cubicBezTo>
                <a:cubicBezTo>
                  <a:pt x="3" y="23"/>
                  <a:pt x="4" y="22"/>
                  <a:pt x="5" y="22"/>
                </a:cubicBezTo>
                <a:close/>
                <a:moveTo>
                  <a:pt x="5" y="22"/>
                </a:moveTo>
                <a:cubicBezTo>
                  <a:pt x="6" y="22"/>
                  <a:pt x="7" y="23"/>
                  <a:pt x="7" y="24"/>
                </a:cubicBezTo>
                <a:cubicBezTo>
                  <a:pt x="7" y="25"/>
                  <a:pt x="6" y="25"/>
                  <a:pt x="5" y="25"/>
                </a:cubicBezTo>
                <a:cubicBezTo>
                  <a:pt x="4" y="25"/>
                  <a:pt x="4" y="25"/>
                  <a:pt x="4" y="24"/>
                </a:cubicBezTo>
                <a:cubicBezTo>
                  <a:pt x="4" y="23"/>
                  <a:pt x="4" y="22"/>
                  <a:pt x="5" y="22"/>
                </a:cubicBezTo>
                <a:close/>
                <a:moveTo>
                  <a:pt x="5" y="23"/>
                </a:moveTo>
                <a:cubicBezTo>
                  <a:pt x="6" y="23"/>
                  <a:pt x="6" y="23"/>
                  <a:pt x="6" y="24"/>
                </a:cubicBezTo>
                <a:cubicBezTo>
                  <a:pt x="6" y="24"/>
                  <a:pt x="6" y="25"/>
                  <a:pt x="5" y="25"/>
                </a:cubicBezTo>
                <a:cubicBezTo>
                  <a:pt x="5" y="25"/>
                  <a:pt x="4" y="24"/>
                  <a:pt x="4" y="24"/>
                </a:cubicBezTo>
                <a:cubicBezTo>
                  <a:pt x="4" y="23"/>
                  <a:pt x="5" y="23"/>
                  <a:pt x="5" y="23"/>
                </a:cubicBezTo>
                <a:close/>
                <a:moveTo>
                  <a:pt x="22" y="21"/>
                </a:moveTo>
                <a:cubicBezTo>
                  <a:pt x="23" y="21"/>
                  <a:pt x="24" y="22"/>
                  <a:pt x="24" y="24"/>
                </a:cubicBezTo>
                <a:cubicBezTo>
                  <a:pt x="24" y="25"/>
                  <a:pt x="23" y="26"/>
                  <a:pt x="22" y="26"/>
                </a:cubicBezTo>
                <a:cubicBezTo>
                  <a:pt x="21" y="26"/>
                  <a:pt x="20" y="25"/>
                  <a:pt x="20" y="24"/>
                </a:cubicBezTo>
                <a:cubicBezTo>
                  <a:pt x="20" y="22"/>
                  <a:pt x="21" y="21"/>
                  <a:pt x="22" y="21"/>
                </a:cubicBezTo>
                <a:close/>
                <a:moveTo>
                  <a:pt x="22" y="22"/>
                </a:moveTo>
                <a:cubicBezTo>
                  <a:pt x="23" y="22"/>
                  <a:pt x="24" y="23"/>
                  <a:pt x="24" y="24"/>
                </a:cubicBezTo>
                <a:cubicBezTo>
                  <a:pt x="24" y="24"/>
                  <a:pt x="23" y="25"/>
                  <a:pt x="22" y="25"/>
                </a:cubicBezTo>
                <a:cubicBezTo>
                  <a:pt x="21" y="25"/>
                  <a:pt x="21" y="24"/>
                  <a:pt x="21" y="24"/>
                </a:cubicBezTo>
                <a:cubicBezTo>
                  <a:pt x="21" y="23"/>
                  <a:pt x="21" y="22"/>
                  <a:pt x="22" y="22"/>
                </a:cubicBezTo>
                <a:close/>
                <a:moveTo>
                  <a:pt x="22" y="23"/>
                </a:moveTo>
                <a:cubicBezTo>
                  <a:pt x="23" y="23"/>
                  <a:pt x="23" y="23"/>
                  <a:pt x="23" y="24"/>
                </a:cubicBezTo>
                <a:cubicBezTo>
                  <a:pt x="23" y="24"/>
                  <a:pt x="23" y="24"/>
                  <a:pt x="22" y="24"/>
                </a:cubicBezTo>
                <a:cubicBezTo>
                  <a:pt x="22" y="24"/>
                  <a:pt x="21" y="24"/>
                  <a:pt x="21" y="24"/>
                </a:cubicBezTo>
                <a:cubicBezTo>
                  <a:pt x="21" y="23"/>
                  <a:pt x="22" y="23"/>
                  <a:pt x="22" y="23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133"/>
          <p:cNvSpPr>
            <a:spLocks noEditPoints="1"/>
          </p:cNvSpPr>
          <p:nvPr/>
        </p:nvSpPr>
        <p:spPr bwMode="auto">
          <a:xfrm>
            <a:off x="4756121" y="5477616"/>
            <a:ext cx="381251" cy="306075"/>
          </a:xfrm>
          <a:custGeom>
            <a:avLst/>
            <a:gdLst>
              <a:gd name="T0" fmla="*/ 3 w 30"/>
              <a:gd name="T1" fmla="*/ 3 h 24"/>
              <a:gd name="T2" fmla="*/ 27 w 30"/>
              <a:gd name="T3" fmla="*/ 3 h 24"/>
              <a:gd name="T4" fmla="*/ 27 w 30"/>
              <a:gd name="T5" fmla="*/ 21 h 24"/>
              <a:gd name="T6" fmla="*/ 3 w 30"/>
              <a:gd name="T7" fmla="*/ 21 h 24"/>
              <a:gd name="T8" fmla="*/ 3 w 30"/>
              <a:gd name="T9" fmla="*/ 3 h 24"/>
              <a:gd name="T10" fmla="*/ 29 w 30"/>
              <a:gd name="T11" fmla="*/ 11 h 24"/>
              <a:gd name="T12" fmla="*/ 30 w 30"/>
              <a:gd name="T13" fmla="*/ 12 h 24"/>
              <a:gd name="T14" fmla="*/ 29 w 30"/>
              <a:gd name="T15" fmla="*/ 13 h 24"/>
              <a:gd name="T16" fmla="*/ 28 w 30"/>
              <a:gd name="T17" fmla="*/ 12 h 24"/>
              <a:gd name="T18" fmla="*/ 29 w 30"/>
              <a:gd name="T19" fmla="*/ 11 h 24"/>
              <a:gd name="T20" fmla="*/ 28 w 30"/>
              <a:gd name="T21" fmla="*/ 0 h 24"/>
              <a:gd name="T22" fmla="*/ 3 w 30"/>
              <a:gd name="T23" fmla="*/ 0 h 24"/>
              <a:gd name="T24" fmla="*/ 0 w 30"/>
              <a:gd name="T25" fmla="*/ 3 h 24"/>
              <a:gd name="T26" fmla="*/ 0 w 30"/>
              <a:gd name="T27" fmla="*/ 21 h 24"/>
              <a:gd name="T28" fmla="*/ 3 w 30"/>
              <a:gd name="T29" fmla="*/ 24 h 24"/>
              <a:gd name="T30" fmla="*/ 28 w 30"/>
              <a:gd name="T31" fmla="*/ 24 h 24"/>
              <a:gd name="T32" fmla="*/ 30 w 30"/>
              <a:gd name="T33" fmla="*/ 21 h 24"/>
              <a:gd name="T34" fmla="*/ 30 w 30"/>
              <a:gd name="T35" fmla="*/ 3 h 24"/>
              <a:gd name="T36" fmla="*/ 28 w 30"/>
              <a:gd name="T3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0" h="24">
                <a:moveTo>
                  <a:pt x="3" y="3"/>
                </a:moveTo>
                <a:cubicBezTo>
                  <a:pt x="27" y="3"/>
                  <a:pt x="27" y="3"/>
                  <a:pt x="27" y="3"/>
                </a:cubicBezTo>
                <a:cubicBezTo>
                  <a:pt x="27" y="21"/>
                  <a:pt x="27" y="21"/>
                  <a:pt x="27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3"/>
                  <a:pt x="3" y="3"/>
                  <a:pt x="3" y="3"/>
                </a:cubicBezTo>
                <a:close/>
                <a:moveTo>
                  <a:pt x="29" y="11"/>
                </a:moveTo>
                <a:cubicBezTo>
                  <a:pt x="29" y="11"/>
                  <a:pt x="30" y="12"/>
                  <a:pt x="30" y="12"/>
                </a:cubicBezTo>
                <a:cubicBezTo>
                  <a:pt x="30" y="13"/>
                  <a:pt x="29" y="13"/>
                  <a:pt x="29" y="13"/>
                </a:cubicBezTo>
                <a:cubicBezTo>
                  <a:pt x="28" y="13"/>
                  <a:pt x="28" y="13"/>
                  <a:pt x="28" y="12"/>
                </a:cubicBezTo>
                <a:cubicBezTo>
                  <a:pt x="28" y="12"/>
                  <a:pt x="28" y="11"/>
                  <a:pt x="29" y="11"/>
                </a:cubicBezTo>
                <a:close/>
                <a:moveTo>
                  <a:pt x="28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2"/>
                  <a:pt x="1" y="24"/>
                  <a:pt x="3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9" y="24"/>
                  <a:pt x="30" y="22"/>
                  <a:pt x="30" y="21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2"/>
                  <a:pt x="29" y="0"/>
                  <a:pt x="28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134"/>
          <p:cNvSpPr>
            <a:spLocks noEditPoints="1"/>
          </p:cNvSpPr>
          <p:nvPr/>
        </p:nvSpPr>
        <p:spPr bwMode="auto">
          <a:xfrm>
            <a:off x="6801086" y="2184506"/>
            <a:ext cx="413199" cy="306567"/>
          </a:xfrm>
          <a:custGeom>
            <a:avLst/>
            <a:gdLst>
              <a:gd name="T0" fmla="*/ 3 w 26"/>
              <a:gd name="T1" fmla="*/ 2 h 19"/>
              <a:gd name="T2" fmla="*/ 16 w 26"/>
              <a:gd name="T3" fmla="*/ 2 h 19"/>
              <a:gd name="T4" fmla="*/ 16 w 26"/>
              <a:gd name="T5" fmla="*/ 2 h 19"/>
              <a:gd name="T6" fmla="*/ 16 w 26"/>
              <a:gd name="T7" fmla="*/ 1 h 19"/>
              <a:gd name="T8" fmla="*/ 17 w 26"/>
              <a:gd name="T9" fmla="*/ 0 h 19"/>
              <a:gd name="T10" fmla="*/ 21 w 26"/>
              <a:gd name="T11" fmla="*/ 0 h 19"/>
              <a:gd name="T12" fmla="*/ 23 w 26"/>
              <a:gd name="T13" fmla="*/ 1 h 19"/>
              <a:gd name="T14" fmla="*/ 23 w 26"/>
              <a:gd name="T15" fmla="*/ 2 h 19"/>
              <a:gd name="T16" fmla="*/ 23 w 26"/>
              <a:gd name="T17" fmla="*/ 2 h 19"/>
              <a:gd name="T18" fmla="*/ 23 w 26"/>
              <a:gd name="T19" fmla="*/ 2 h 19"/>
              <a:gd name="T20" fmla="*/ 26 w 26"/>
              <a:gd name="T21" fmla="*/ 5 h 19"/>
              <a:gd name="T22" fmla="*/ 26 w 26"/>
              <a:gd name="T23" fmla="*/ 16 h 19"/>
              <a:gd name="T24" fmla="*/ 23 w 26"/>
              <a:gd name="T25" fmla="*/ 19 h 19"/>
              <a:gd name="T26" fmla="*/ 3 w 26"/>
              <a:gd name="T27" fmla="*/ 19 h 19"/>
              <a:gd name="T28" fmla="*/ 0 w 26"/>
              <a:gd name="T29" fmla="*/ 16 h 19"/>
              <a:gd name="T30" fmla="*/ 0 w 26"/>
              <a:gd name="T31" fmla="*/ 5 h 19"/>
              <a:gd name="T32" fmla="*/ 3 w 26"/>
              <a:gd name="T33" fmla="*/ 2 h 19"/>
              <a:gd name="T34" fmla="*/ 17 w 26"/>
              <a:gd name="T35" fmla="*/ 2 h 19"/>
              <a:gd name="T36" fmla="*/ 21 w 26"/>
              <a:gd name="T37" fmla="*/ 2 h 19"/>
              <a:gd name="T38" fmla="*/ 21 w 26"/>
              <a:gd name="T39" fmla="*/ 0 h 19"/>
              <a:gd name="T40" fmla="*/ 17 w 26"/>
              <a:gd name="T41" fmla="*/ 0 h 19"/>
              <a:gd name="T42" fmla="*/ 17 w 26"/>
              <a:gd name="T43" fmla="*/ 2 h 19"/>
              <a:gd name="T44" fmla="*/ 13 w 26"/>
              <a:gd name="T45" fmla="*/ 4 h 19"/>
              <a:gd name="T46" fmla="*/ 7 w 26"/>
              <a:gd name="T47" fmla="*/ 10 h 19"/>
              <a:gd name="T48" fmla="*/ 13 w 26"/>
              <a:gd name="T49" fmla="*/ 17 h 19"/>
              <a:gd name="T50" fmla="*/ 20 w 26"/>
              <a:gd name="T51" fmla="*/ 10 h 19"/>
              <a:gd name="T52" fmla="*/ 13 w 26"/>
              <a:gd name="T53" fmla="*/ 4 h 19"/>
              <a:gd name="T54" fmla="*/ 18 w 26"/>
              <a:gd name="T55" fmla="*/ 10 h 19"/>
              <a:gd name="T56" fmla="*/ 13 w 26"/>
              <a:gd name="T57" fmla="*/ 6 h 19"/>
              <a:gd name="T58" fmla="*/ 9 w 26"/>
              <a:gd name="T59" fmla="*/ 10 h 19"/>
              <a:gd name="T60" fmla="*/ 13 w 26"/>
              <a:gd name="T61" fmla="*/ 15 h 19"/>
              <a:gd name="T62" fmla="*/ 18 w 26"/>
              <a:gd name="T63" fmla="*/ 10 h 19"/>
              <a:gd name="T64" fmla="*/ 13 w 26"/>
              <a:gd name="T65" fmla="*/ 5 h 19"/>
              <a:gd name="T66" fmla="*/ 8 w 26"/>
              <a:gd name="T67" fmla="*/ 10 h 19"/>
              <a:gd name="T68" fmla="*/ 13 w 26"/>
              <a:gd name="T69" fmla="*/ 16 h 19"/>
              <a:gd name="T70" fmla="*/ 18 w 26"/>
              <a:gd name="T71" fmla="*/ 10 h 19"/>
              <a:gd name="T72" fmla="*/ 13 w 26"/>
              <a:gd name="T73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19">
                <a:moveTo>
                  <a:pt x="3" y="2"/>
                </a:moveTo>
                <a:cubicBezTo>
                  <a:pt x="16" y="2"/>
                  <a:pt x="16" y="2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0"/>
                  <a:pt x="16" y="0"/>
                  <a:pt x="17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3" y="0"/>
                  <a:pt x="23" y="1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5" y="2"/>
                  <a:pt x="26" y="3"/>
                  <a:pt x="26" y="5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7"/>
                  <a:pt x="25" y="19"/>
                  <a:pt x="2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2" y="19"/>
                  <a:pt x="0" y="17"/>
                  <a:pt x="0" y="16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2"/>
                  <a:pt x="3" y="2"/>
                </a:cubicBezTo>
                <a:close/>
                <a:moveTo>
                  <a:pt x="17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0"/>
                  <a:pt x="21" y="0"/>
                  <a:pt x="21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2"/>
                  <a:pt x="17" y="2"/>
                  <a:pt x="17" y="2"/>
                </a:cubicBezTo>
                <a:close/>
                <a:moveTo>
                  <a:pt x="13" y="4"/>
                </a:moveTo>
                <a:cubicBezTo>
                  <a:pt x="10" y="4"/>
                  <a:pt x="7" y="7"/>
                  <a:pt x="7" y="10"/>
                </a:cubicBezTo>
                <a:cubicBezTo>
                  <a:pt x="7" y="14"/>
                  <a:pt x="10" y="17"/>
                  <a:pt x="13" y="17"/>
                </a:cubicBezTo>
                <a:cubicBezTo>
                  <a:pt x="17" y="17"/>
                  <a:pt x="20" y="14"/>
                  <a:pt x="20" y="10"/>
                </a:cubicBezTo>
                <a:cubicBezTo>
                  <a:pt x="20" y="7"/>
                  <a:pt x="17" y="4"/>
                  <a:pt x="13" y="4"/>
                </a:cubicBezTo>
                <a:close/>
                <a:moveTo>
                  <a:pt x="18" y="10"/>
                </a:moveTo>
                <a:cubicBezTo>
                  <a:pt x="18" y="8"/>
                  <a:pt x="16" y="6"/>
                  <a:pt x="13" y="6"/>
                </a:cubicBezTo>
                <a:cubicBezTo>
                  <a:pt x="11" y="6"/>
                  <a:pt x="9" y="8"/>
                  <a:pt x="9" y="10"/>
                </a:cubicBezTo>
                <a:cubicBezTo>
                  <a:pt x="9" y="13"/>
                  <a:pt x="11" y="15"/>
                  <a:pt x="13" y="15"/>
                </a:cubicBezTo>
                <a:cubicBezTo>
                  <a:pt x="16" y="15"/>
                  <a:pt x="18" y="13"/>
                  <a:pt x="18" y="10"/>
                </a:cubicBezTo>
                <a:close/>
                <a:moveTo>
                  <a:pt x="13" y="5"/>
                </a:moveTo>
                <a:cubicBezTo>
                  <a:pt x="11" y="5"/>
                  <a:pt x="8" y="7"/>
                  <a:pt x="8" y="10"/>
                </a:cubicBezTo>
                <a:cubicBezTo>
                  <a:pt x="8" y="13"/>
                  <a:pt x="11" y="16"/>
                  <a:pt x="13" y="16"/>
                </a:cubicBezTo>
                <a:cubicBezTo>
                  <a:pt x="16" y="16"/>
                  <a:pt x="18" y="13"/>
                  <a:pt x="18" y="10"/>
                </a:cubicBezTo>
                <a:cubicBezTo>
                  <a:pt x="18" y="7"/>
                  <a:pt x="16" y="5"/>
                  <a:pt x="13" y="5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2" name="组合 101"/>
          <p:cNvGrpSpPr/>
          <p:nvPr/>
        </p:nvGrpSpPr>
        <p:grpSpPr>
          <a:xfrm>
            <a:off x="7379396" y="1782296"/>
            <a:ext cx="3122565" cy="1307409"/>
            <a:chOff x="7379396" y="1782296"/>
            <a:chExt cx="3122565" cy="1307409"/>
          </a:xfrm>
        </p:grpSpPr>
        <p:sp>
          <p:nvSpPr>
            <p:cNvPr id="103" name="矩形 102"/>
            <p:cNvSpPr/>
            <p:nvPr/>
          </p:nvSpPr>
          <p:spPr>
            <a:xfrm>
              <a:off x="7385983" y="1782296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>
              <a:off x="7379396" y="2157142"/>
              <a:ext cx="3122565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有中国最大的原创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.........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有中国最强的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PPT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制作团队</a:t>
              </a:r>
              <a:endParaRPr lang="en-US" altLang="zh-CN" sz="1400" dirty="0">
                <a:solidFill>
                  <a:schemeClr val="bg1">
                    <a:alpha val="80000"/>
                  </a:schemeClr>
                </a:solidFill>
                <a:latin typeface="微软雅黑" pitchFamily="34" charset="-122"/>
                <a:ea typeface="微软雅黑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有人人都能快速提升的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PPT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培训</a:t>
              </a:r>
              <a:endParaRPr lang="zh-CN" altLang="en-US" sz="1600" dirty="0">
                <a:solidFill>
                  <a:schemeClr val="bg1">
                    <a:alpha val="80000"/>
                  </a:scheme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1443504" y="5037515"/>
            <a:ext cx="3122565" cy="1307409"/>
            <a:chOff x="1443504" y="5037515"/>
            <a:chExt cx="3122565" cy="1307409"/>
          </a:xfrm>
        </p:grpSpPr>
        <p:sp>
          <p:nvSpPr>
            <p:cNvPr id="106" name="矩形 105"/>
            <p:cNvSpPr/>
            <p:nvPr/>
          </p:nvSpPr>
          <p:spPr>
            <a:xfrm>
              <a:off x="1962140" y="5037515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>
              <a:off x="1443504" y="5412361"/>
              <a:ext cx="3122565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有中国最大的原创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.........</a:t>
              </a:r>
            </a:p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有中国最强的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PPT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制作团队</a:t>
              </a:r>
              <a:endParaRPr lang="en-US" altLang="zh-CN" sz="1400" dirty="0">
                <a:solidFill>
                  <a:schemeClr val="bg1">
                    <a:alpha val="80000"/>
                  </a:schemeClr>
                </a:solidFill>
                <a:latin typeface="微软雅黑" pitchFamily="34" charset="-122"/>
                <a:ea typeface="微软雅黑"/>
              </a:endParaRPr>
            </a:p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有人人都能快速提升的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PPT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培训</a:t>
              </a:r>
              <a:endParaRPr lang="zh-CN" altLang="en-US" sz="1600" dirty="0">
                <a:solidFill>
                  <a:schemeClr val="bg1">
                    <a:alpha val="80000"/>
                  </a:scheme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7797561" y="4528590"/>
            <a:ext cx="3122565" cy="1307409"/>
            <a:chOff x="7797561" y="4528590"/>
            <a:chExt cx="3122565" cy="1307409"/>
          </a:xfrm>
        </p:grpSpPr>
        <p:sp>
          <p:nvSpPr>
            <p:cNvPr id="109" name="矩形 108"/>
            <p:cNvSpPr/>
            <p:nvPr/>
          </p:nvSpPr>
          <p:spPr>
            <a:xfrm>
              <a:off x="7804148" y="4528590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7797561" y="4903436"/>
              <a:ext cx="3122565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有中国最大的原创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.........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有中国最强的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PPT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制作团队</a:t>
              </a:r>
              <a:endParaRPr lang="en-US" altLang="zh-CN" sz="1400" dirty="0">
                <a:solidFill>
                  <a:schemeClr val="bg1">
                    <a:alpha val="80000"/>
                  </a:schemeClr>
                </a:solidFill>
                <a:latin typeface="微软雅黑" pitchFamily="34" charset="-122"/>
                <a:ea typeface="微软雅黑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有人人都能快速提升的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PPT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培训</a:t>
              </a:r>
              <a:endParaRPr lang="zh-CN" altLang="en-US" sz="1600" dirty="0">
                <a:solidFill>
                  <a:schemeClr val="bg1">
                    <a:alpha val="80000"/>
                  </a:scheme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1034962" y="2588021"/>
            <a:ext cx="3122565" cy="1307409"/>
            <a:chOff x="1034962" y="2588021"/>
            <a:chExt cx="3122565" cy="1307409"/>
          </a:xfrm>
        </p:grpSpPr>
        <p:sp>
          <p:nvSpPr>
            <p:cNvPr id="112" name="矩形 111"/>
            <p:cNvSpPr/>
            <p:nvPr/>
          </p:nvSpPr>
          <p:spPr>
            <a:xfrm>
              <a:off x="1553598" y="2588021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113" name="矩形 112"/>
            <p:cNvSpPr/>
            <p:nvPr/>
          </p:nvSpPr>
          <p:spPr>
            <a:xfrm>
              <a:off x="1034962" y="2962867"/>
              <a:ext cx="3122565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有中国最大的原创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.........</a:t>
              </a:r>
            </a:p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有中国最强的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PPT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制作团队</a:t>
              </a:r>
              <a:endParaRPr lang="en-US" altLang="zh-CN" sz="1400" dirty="0">
                <a:solidFill>
                  <a:schemeClr val="bg1">
                    <a:alpha val="80000"/>
                  </a:schemeClr>
                </a:solidFill>
                <a:latin typeface="微软雅黑" pitchFamily="34" charset="-122"/>
                <a:ea typeface="微软雅黑"/>
              </a:endParaRPr>
            </a:p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有人人都能快速提升的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PPT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培训</a:t>
              </a:r>
              <a:endParaRPr lang="zh-CN" altLang="en-US" sz="1600" dirty="0">
                <a:solidFill>
                  <a:schemeClr val="bg1">
                    <a:alpha val="80000"/>
                  </a:scheme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14" name="椭圆 113"/>
          <p:cNvSpPr/>
          <p:nvPr/>
        </p:nvSpPr>
        <p:spPr>
          <a:xfrm>
            <a:off x="4729729" y="2691882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6910302" y="503432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 flipH="1">
            <a:off x="7094726" y="269025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 flipH="1">
            <a:off x="4662638" y="4976607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98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"/>
                            </p:stCondLst>
                            <p:childTnLst>
                              <p:par>
                                <p:cTn id="4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250"/>
                            </p:stCondLst>
                            <p:childTnLst>
                              <p:par>
                                <p:cTn id="16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98" grpId="0" animBg="1"/>
      <p:bldP spid="99" grpId="0" animBg="1"/>
      <p:bldP spid="100" grpId="0" animBg="1"/>
      <p:bldP spid="101" grpId="0" animBg="1"/>
      <p:bldP spid="114" grpId="0" animBg="1"/>
      <p:bldP spid="115" grpId="0" animBg="1"/>
      <p:bldP spid="116" grpId="0" animBg="1"/>
      <p:bldP spid="1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7294100" y="554441"/>
            <a:ext cx="43568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>
                <a:solidFill>
                  <a:schemeClr val="bg1"/>
                </a:solidFill>
              </a:rPr>
              <a:t>在此输入标题</a:t>
            </a:r>
          </a:p>
        </p:txBody>
      </p:sp>
      <p:sp>
        <p:nvSpPr>
          <p:cNvPr id="233" name="椭圆 232"/>
          <p:cNvSpPr/>
          <p:nvPr/>
        </p:nvSpPr>
        <p:spPr>
          <a:xfrm>
            <a:off x="-362465" y="-97084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椭圆 233"/>
          <p:cNvSpPr/>
          <p:nvPr/>
        </p:nvSpPr>
        <p:spPr>
          <a:xfrm>
            <a:off x="814727" y="1680000"/>
            <a:ext cx="395208" cy="396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椭圆 234"/>
          <p:cNvSpPr/>
          <p:nvPr/>
        </p:nvSpPr>
        <p:spPr>
          <a:xfrm>
            <a:off x="3496469" y="838716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椭圆 235"/>
          <p:cNvSpPr/>
          <p:nvPr/>
        </p:nvSpPr>
        <p:spPr>
          <a:xfrm>
            <a:off x="1760364" y="72782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椭圆 236"/>
          <p:cNvSpPr/>
          <p:nvPr/>
        </p:nvSpPr>
        <p:spPr>
          <a:xfrm>
            <a:off x="913086" y="31140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椭圆 237"/>
          <p:cNvSpPr/>
          <p:nvPr/>
        </p:nvSpPr>
        <p:spPr>
          <a:xfrm>
            <a:off x="2840215" y="-23507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椭圆 238"/>
          <p:cNvSpPr/>
          <p:nvPr/>
        </p:nvSpPr>
        <p:spPr>
          <a:xfrm>
            <a:off x="1435970" y="-67220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7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椭圆 239"/>
          <p:cNvSpPr/>
          <p:nvPr/>
        </p:nvSpPr>
        <p:spPr>
          <a:xfrm>
            <a:off x="4775117" y="138433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椭圆 240"/>
          <p:cNvSpPr/>
          <p:nvPr/>
        </p:nvSpPr>
        <p:spPr>
          <a:xfrm>
            <a:off x="455401" y="-1879047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椭圆 241"/>
          <p:cNvSpPr/>
          <p:nvPr/>
        </p:nvSpPr>
        <p:spPr>
          <a:xfrm>
            <a:off x="4216317" y="-1186370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椭圆 242"/>
          <p:cNvSpPr/>
          <p:nvPr/>
        </p:nvSpPr>
        <p:spPr>
          <a:xfrm>
            <a:off x="6367187" y="55396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椭圆 243"/>
          <p:cNvSpPr/>
          <p:nvPr/>
        </p:nvSpPr>
        <p:spPr>
          <a:xfrm>
            <a:off x="8613201" y="-21038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椭圆 244"/>
          <p:cNvSpPr/>
          <p:nvPr/>
        </p:nvSpPr>
        <p:spPr>
          <a:xfrm>
            <a:off x="6997251" y="-79878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椭圆 245"/>
          <p:cNvSpPr/>
          <p:nvPr/>
        </p:nvSpPr>
        <p:spPr>
          <a:xfrm>
            <a:off x="-279893" y="1900022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7" name="直接连接符 206"/>
          <p:cNvCxnSpPr>
            <a:stCxn id="241" idx="5"/>
            <a:endCxn id="237" idx="0"/>
          </p:cNvCxnSpPr>
          <p:nvPr/>
        </p:nvCxnSpPr>
        <p:spPr>
          <a:xfrm>
            <a:off x="708777" y="-1625224"/>
            <a:ext cx="352734" cy="193663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直接连接符 207"/>
          <p:cNvCxnSpPr>
            <a:stCxn id="239" idx="4"/>
            <a:endCxn id="237" idx="0"/>
          </p:cNvCxnSpPr>
          <p:nvPr/>
        </p:nvCxnSpPr>
        <p:spPr>
          <a:xfrm flipH="1">
            <a:off x="1061511" y="-374833"/>
            <a:ext cx="522884" cy="68623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接连接符 208"/>
          <p:cNvCxnSpPr>
            <a:stCxn id="238" idx="3"/>
            <a:endCxn id="237" idx="7"/>
          </p:cNvCxnSpPr>
          <p:nvPr/>
        </p:nvCxnSpPr>
        <p:spPr>
          <a:xfrm flipH="1">
            <a:off x="1166462" y="102855"/>
            <a:ext cx="1731630" cy="25210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/>
          <p:cNvCxnSpPr>
            <a:stCxn id="237" idx="2"/>
            <a:endCxn id="233" idx="5"/>
          </p:cNvCxnSpPr>
          <p:nvPr/>
        </p:nvCxnSpPr>
        <p:spPr>
          <a:xfrm flipH="1" flipV="1">
            <a:off x="-163117" y="102616"/>
            <a:ext cx="1076203" cy="35747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/>
          <p:cNvCxnSpPr>
            <a:stCxn id="234" idx="1"/>
            <a:endCxn id="233" idx="6"/>
          </p:cNvCxnSpPr>
          <p:nvPr/>
        </p:nvCxnSpPr>
        <p:spPr>
          <a:xfrm flipH="1" flipV="1">
            <a:off x="-128914" y="19898"/>
            <a:ext cx="1001518" cy="17180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/>
          <p:cNvCxnSpPr>
            <a:stCxn id="234" idx="2"/>
            <a:endCxn id="246" idx="6"/>
          </p:cNvCxnSpPr>
          <p:nvPr/>
        </p:nvCxnSpPr>
        <p:spPr>
          <a:xfrm flipH="1">
            <a:off x="-46342" y="1878000"/>
            <a:ext cx="861069" cy="13900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/>
          <p:cNvCxnSpPr>
            <a:stCxn id="234" idx="0"/>
            <a:endCxn id="237" idx="4"/>
          </p:cNvCxnSpPr>
          <p:nvPr/>
        </p:nvCxnSpPr>
        <p:spPr>
          <a:xfrm flipV="1">
            <a:off x="1012331" y="608778"/>
            <a:ext cx="49180" cy="107122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直接连接符 213"/>
          <p:cNvCxnSpPr>
            <a:stCxn id="234" idx="7"/>
            <a:endCxn id="236" idx="3"/>
          </p:cNvCxnSpPr>
          <p:nvPr/>
        </p:nvCxnSpPr>
        <p:spPr>
          <a:xfrm flipV="1">
            <a:off x="1152058" y="981649"/>
            <a:ext cx="651779" cy="75634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直接连接符 214"/>
          <p:cNvCxnSpPr>
            <a:stCxn id="237" idx="5"/>
            <a:endCxn id="236" idx="2"/>
          </p:cNvCxnSpPr>
          <p:nvPr/>
        </p:nvCxnSpPr>
        <p:spPr>
          <a:xfrm>
            <a:off x="1166462" y="565229"/>
            <a:ext cx="593902" cy="31128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连接符 215"/>
          <p:cNvCxnSpPr>
            <a:stCxn id="235" idx="0"/>
            <a:endCxn id="238" idx="4"/>
          </p:cNvCxnSpPr>
          <p:nvPr/>
        </p:nvCxnSpPr>
        <p:spPr>
          <a:xfrm flipH="1" flipV="1">
            <a:off x="3037819" y="160834"/>
            <a:ext cx="656254" cy="67788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接连接符 216"/>
          <p:cNvCxnSpPr>
            <a:stCxn id="240" idx="2"/>
            <a:endCxn id="236" idx="6"/>
          </p:cNvCxnSpPr>
          <p:nvPr/>
        </p:nvCxnSpPr>
        <p:spPr>
          <a:xfrm flipH="1">
            <a:off x="2057213" y="287119"/>
            <a:ext cx="2717904" cy="58939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>
            <a:stCxn id="235" idx="2"/>
            <a:endCxn id="237" idx="6"/>
          </p:cNvCxnSpPr>
          <p:nvPr/>
        </p:nvCxnSpPr>
        <p:spPr>
          <a:xfrm flipH="1" flipV="1">
            <a:off x="1209935" y="460092"/>
            <a:ext cx="2286534" cy="57657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>
            <a:stCxn id="235" idx="7"/>
            <a:endCxn id="240" idx="3"/>
          </p:cNvCxnSpPr>
          <p:nvPr/>
        </p:nvCxnSpPr>
        <p:spPr>
          <a:xfrm flipV="1">
            <a:off x="3833800" y="392255"/>
            <a:ext cx="984790" cy="5044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直接连接符 219"/>
          <p:cNvCxnSpPr>
            <a:stCxn id="238" idx="7"/>
            <a:endCxn id="242" idx="3"/>
          </p:cNvCxnSpPr>
          <p:nvPr/>
        </p:nvCxnSpPr>
        <p:spPr>
          <a:xfrm flipV="1">
            <a:off x="3177546" y="-932547"/>
            <a:ext cx="1082244" cy="75545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直接连接符 220"/>
          <p:cNvCxnSpPr>
            <a:stCxn id="239" idx="5"/>
            <a:endCxn id="238" idx="2"/>
          </p:cNvCxnSpPr>
          <p:nvPr/>
        </p:nvCxnSpPr>
        <p:spPr>
          <a:xfrm>
            <a:off x="1689346" y="-418382"/>
            <a:ext cx="1150869" cy="38126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接连接符 221"/>
          <p:cNvCxnSpPr>
            <a:stCxn id="238" idx="6"/>
            <a:endCxn id="240" idx="2"/>
          </p:cNvCxnSpPr>
          <p:nvPr/>
        </p:nvCxnSpPr>
        <p:spPr>
          <a:xfrm>
            <a:off x="3235423" y="-37118"/>
            <a:ext cx="1539694" cy="32423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直接连接符 222"/>
          <p:cNvCxnSpPr>
            <a:stCxn id="242" idx="4"/>
            <a:endCxn id="240" idx="1"/>
          </p:cNvCxnSpPr>
          <p:nvPr/>
        </p:nvCxnSpPr>
        <p:spPr>
          <a:xfrm>
            <a:off x="4364742" y="-888998"/>
            <a:ext cx="453848" cy="107098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直接连接符 223"/>
          <p:cNvCxnSpPr>
            <a:stCxn id="245" idx="4"/>
            <a:endCxn id="243" idx="0"/>
          </p:cNvCxnSpPr>
          <p:nvPr/>
        </p:nvCxnSpPr>
        <p:spPr>
          <a:xfrm flipH="1">
            <a:off x="6515612" y="-501409"/>
            <a:ext cx="630064" cy="105537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直接连接符 224"/>
          <p:cNvCxnSpPr>
            <a:stCxn id="240" idx="6"/>
            <a:endCxn id="244" idx="2"/>
          </p:cNvCxnSpPr>
          <p:nvPr/>
        </p:nvCxnSpPr>
        <p:spPr>
          <a:xfrm flipV="1">
            <a:off x="5071966" y="-12435"/>
            <a:ext cx="3541235" cy="29955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/>
          <p:cNvCxnSpPr>
            <a:stCxn id="240" idx="7"/>
            <a:endCxn id="245" idx="3"/>
          </p:cNvCxnSpPr>
          <p:nvPr/>
        </p:nvCxnSpPr>
        <p:spPr>
          <a:xfrm flipV="1">
            <a:off x="5028493" y="-544958"/>
            <a:ext cx="2012231" cy="7269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直接连接符 226"/>
          <p:cNvCxnSpPr>
            <a:stCxn id="243" idx="7"/>
            <a:endCxn id="244" idx="2"/>
          </p:cNvCxnSpPr>
          <p:nvPr/>
        </p:nvCxnSpPr>
        <p:spPr>
          <a:xfrm flipV="1">
            <a:off x="6620563" y="-12435"/>
            <a:ext cx="1992638" cy="60994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直接连接符 227"/>
          <p:cNvCxnSpPr>
            <a:stCxn id="244" idx="1"/>
            <a:endCxn id="245" idx="5"/>
          </p:cNvCxnSpPr>
          <p:nvPr/>
        </p:nvCxnSpPr>
        <p:spPr>
          <a:xfrm flipH="1" flipV="1">
            <a:off x="7250627" y="-544958"/>
            <a:ext cx="1420451" cy="39254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直接连接符 228"/>
          <p:cNvCxnSpPr>
            <a:stCxn id="240" idx="5"/>
            <a:endCxn id="243" idx="2"/>
          </p:cNvCxnSpPr>
          <p:nvPr/>
        </p:nvCxnSpPr>
        <p:spPr>
          <a:xfrm>
            <a:off x="5028493" y="392255"/>
            <a:ext cx="1338694" cy="3103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接连接符 229"/>
          <p:cNvCxnSpPr>
            <a:stCxn id="235" idx="3"/>
            <a:endCxn id="234" idx="6"/>
          </p:cNvCxnSpPr>
          <p:nvPr/>
        </p:nvCxnSpPr>
        <p:spPr>
          <a:xfrm flipH="1">
            <a:off x="1209935" y="1176642"/>
            <a:ext cx="2344411" cy="70135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接连接符 230"/>
          <p:cNvCxnSpPr>
            <a:stCxn id="243" idx="2"/>
            <a:endCxn id="235" idx="6"/>
          </p:cNvCxnSpPr>
          <p:nvPr/>
        </p:nvCxnSpPr>
        <p:spPr>
          <a:xfrm flipH="1">
            <a:off x="3891677" y="702650"/>
            <a:ext cx="2475510" cy="33401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直接连接符 231"/>
          <p:cNvCxnSpPr>
            <a:stCxn id="242" idx="5"/>
            <a:endCxn id="244" idx="2"/>
          </p:cNvCxnSpPr>
          <p:nvPr/>
        </p:nvCxnSpPr>
        <p:spPr>
          <a:xfrm>
            <a:off x="4469693" y="-932547"/>
            <a:ext cx="4143508" cy="92011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reeform 5"/>
          <p:cNvSpPr>
            <a:spLocks/>
          </p:cNvSpPr>
          <p:nvPr/>
        </p:nvSpPr>
        <p:spPr bwMode="auto">
          <a:xfrm>
            <a:off x="5712966" y="2717531"/>
            <a:ext cx="1358706" cy="1165940"/>
          </a:xfrm>
          <a:custGeom>
            <a:avLst/>
            <a:gdLst>
              <a:gd name="T0" fmla="*/ 43 w 200"/>
              <a:gd name="T1" fmla="*/ 171 h 171"/>
              <a:gd name="T2" fmla="*/ 0 w 200"/>
              <a:gd name="T3" fmla="*/ 116 h 171"/>
              <a:gd name="T4" fmla="*/ 25 w 200"/>
              <a:gd name="T5" fmla="*/ 125 h 171"/>
              <a:gd name="T6" fmla="*/ 200 w 200"/>
              <a:gd name="T7" fmla="*/ 0 h 171"/>
              <a:gd name="T8" fmla="*/ 200 w 200"/>
              <a:gd name="T9" fmla="*/ 69 h 171"/>
              <a:gd name="T10" fmla="*/ 90 w 200"/>
              <a:gd name="T11" fmla="*/ 148 h 171"/>
              <a:gd name="T12" fmla="*/ 118 w 200"/>
              <a:gd name="T13" fmla="*/ 157 h 171"/>
              <a:gd name="T14" fmla="*/ 43 w 200"/>
              <a:gd name="T15" fmla="*/ 1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" h="171">
                <a:moveTo>
                  <a:pt x="43" y="171"/>
                </a:moveTo>
                <a:cubicBezTo>
                  <a:pt x="0" y="116"/>
                  <a:pt x="0" y="116"/>
                  <a:pt x="0" y="116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50" y="52"/>
                  <a:pt x="119" y="0"/>
                  <a:pt x="200" y="0"/>
                </a:cubicBezTo>
                <a:cubicBezTo>
                  <a:pt x="200" y="69"/>
                  <a:pt x="200" y="69"/>
                  <a:pt x="200" y="69"/>
                </a:cubicBezTo>
                <a:cubicBezTo>
                  <a:pt x="149" y="69"/>
                  <a:pt x="106" y="102"/>
                  <a:pt x="90" y="148"/>
                </a:cubicBezTo>
                <a:cubicBezTo>
                  <a:pt x="118" y="157"/>
                  <a:pt x="118" y="157"/>
                  <a:pt x="118" y="157"/>
                </a:cubicBezTo>
                <a:lnTo>
                  <a:pt x="43" y="171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6"/>
          <p:cNvSpPr>
            <a:spLocks/>
          </p:cNvSpPr>
          <p:nvPr/>
        </p:nvSpPr>
        <p:spPr bwMode="auto">
          <a:xfrm>
            <a:off x="5094948" y="3985111"/>
            <a:ext cx="1168277" cy="1369220"/>
          </a:xfrm>
          <a:custGeom>
            <a:avLst/>
            <a:gdLst>
              <a:gd name="T0" fmla="*/ 0 w 172"/>
              <a:gd name="T1" fmla="*/ 157 h 201"/>
              <a:gd name="T2" fmla="*/ 56 w 172"/>
              <a:gd name="T3" fmla="*/ 201 h 201"/>
              <a:gd name="T4" fmla="*/ 47 w 172"/>
              <a:gd name="T5" fmla="*/ 176 h 201"/>
              <a:gd name="T6" fmla="*/ 172 w 172"/>
              <a:gd name="T7" fmla="*/ 0 h 201"/>
              <a:gd name="T8" fmla="*/ 103 w 172"/>
              <a:gd name="T9" fmla="*/ 0 h 201"/>
              <a:gd name="T10" fmla="*/ 24 w 172"/>
              <a:gd name="T11" fmla="*/ 110 h 201"/>
              <a:gd name="T12" fmla="*/ 15 w 172"/>
              <a:gd name="T13" fmla="*/ 83 h 201"/>
              <a:gd name="T14" fmla="*/ 0 w 172"/>
              <a:gd name="T15" fmla="*/ 157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" h="201">
                <a:moveTo>
                  <a:pt x="0" y="157"/>
                </a:moveTo>
                <a:cubicBezTo>
                  <a:pt x="56" y="201"/>
                  <a:pt x="56" y="201"/>
                  <a:pt x="56" y="201"/>
                </a:cubicBezTo>
                <a:cubicBezTo>
                  <a:pt x="47" y="176"/>
                  <a:pt x="47" y="176"/>
                  <a:pt x="47" y="176"/>
                </a:cubicBezTo>
                <a:cubicBezTo>
                  <a:pt x="120" y="150"/>
                  <a:pt x="172" y="81"/>
                  <a:pt x="172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3" y="51"/>
                  <a:pt x="70" y="95"/>
                  <a:pt x="24" y="110"/>
                </a:cubicBezTo>
                <a:cubicBezTo>
                  <a:pt x="15" y="83"/>
                  <a:pt x="15" y="83"/>
                  <a:pt x="15" y="83"/>
                </a:cubicBezTo>
                <a:lnTo>
                  <a:pt x="0" y="157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7"/>
          <p:cNvSpPr>
            <a:spLocks/>
          </p:cNvSpPr>
          <p:nvPr/>
        </p:nvSpPr>
        <p:spPr bwMode="auto">
          <a:xfrm>
            <a:off x="3600722" y="4107780"/>
            <a:ext cx="1358706" cy="1171781"/>
          </a:xfrm>
          <a:custGeom>
            <a:avLst/>
            <a:gdLst>
              <a:gd name="T0" fmla="*/ 43 w 200"/>
              <a:gd name="T1" fmla="*/ 0 h 172"/>
              <a:gd name="T2" fmla="*/ 0 w 200"/>
              <a:gd name="T3" fmla="*/ 56 h 172"/>
              <a:gd name="T4" fmla="*/ 25 w 200"/>
              <a:gd name="T5" fmla="*/ 47 h 172"/>
              <a:gd name="T6" fmla="*/ 200 w 200"/>
              <a:gd name="T7" fmla="*/ 172 h 172"/>
              <a:gd name="T8" fmla="*/ 200 w 200"/>
              <a:gd name="T9" fmla="*/ 103 h 172"/>
              <a:gd name="T10" fmla="*/ 90 w 200"/>
              <a:gd name="T11" fmla="*/ 24 h 172"/>
              <a:gd name="T12" fmla="*/ 118 w 200"/>
              <a:gd name="T13" fmla="*/ 15 h 172"/>
              <a:gd name="T14" fmla="*/ 43 w 200"/>
              <a:gd name="T15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" h="172">
                <a:moveTo>
                  <a:pt x="43" y="0"/>
                </a:moveTo>
                <a:cubicBezTo>
                  <a:pt x="0" y="56"/>
                  <a:pt x="0" y="56"/>
                  <a:pt x="0" y="56"/>
                </a:cubicBezTo>
                <a:cubicBezTo>
                  <a:pt x="25" y="47"/>
                  <a:pt x="25" y="47"/>
                  <a:pt x="25" y="47"/>
                </a:cubicBezTo>
                <a:cubicBezTo>
                  <a:pt x="50" y="120"/>
                  <a:pt x="119" y="172"/>
                  <a:pt x="200" y="172"/>
                </a:cubicBezTo>
                <a:cubicBezTo>
                  <a:pt x="200" y="103"/>
                  <a:pt x="200" y="103"/>
                  <a:pt x="200" y="103"/>
                </a:cubicBezTo>
                <a:cubicBezTo>
                  <a:pt x="149" y="103"/>
                  <a:pt x="106" y="70"/>
                  <a:pt x="90" y="24"/>
                </a:cubicBezTo>
                <a:cubicBezTo>
                  <a:pt x="118" y="15"/>
                  <a:pt x="118" y="15"/>
                  <a:pt x="118" y="15"/>
                </a:cubicBezTo>
                <a:lnTo>
                  <a:pt x="43" y="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8"/>
          <p:cNvSpPr>
            <a:spLocks/>
          </p:cNvSpPr>
          <p:nvPr/>
        </p:nvSpPr>
        <p:spPr bwMode="auto">
          <a:xfrm>
            <a:off x="3695352" y="2642761"/>
            <a:ext cx="1169445" cy="1369220"/>
          </a:xfrm>
          <a:custGeom>
            <a:avLst/>
            <a:gdLst>
              <a:gd name="T0" fmla="*/ 172 w 172"/>
              <a:gd name="T1" fmla="*/ 44 h 201"/>
              <a:gd name="T2" fmla="*/ 116 w 172"/>
              <a:gd name="T3" fmla="*/ 0 h 201"/>
              <a:gd name="T4" fmla="*/ 125 w 172"/>
              <a:gd name="T5" fmla="*/ 25 h 201"/>
              <a:gd name="T6" fmla="*/ 0 w 172"/>
              <a:gd name="T7" fmla="*/ 201 h 201"/>
              <a:gd name="T8" fmla="*/ 69 w 172"/>
              <a:gd name="T9" fmla="*/ 201 h 201"/>
              <a:gd name="T10" fmla="*/ 148 w 172"/>
              <a:gd name="T11" fmla="*/ 90 h 201"/>
              <a:gd name="T12" fmla="*/ 157 w 172"/>
              <a:gd name="T13" fmla="*/ 118 h 201"/>
              <a:gd name="T14" fmla="*/ 172 w 172"/>
              <a:gd name="T15" fmla="*/ 44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" h="201">
                <a:moveTo>
                  <a:pt x="172" y="44"/>
                </a:moveTo>
                <a:cubicBezTo>
                  <a:pt x="116" y="0"/>
                  <a:pt x="116" y="0"/>
                  <a:pt x="116" y="0"/>
                </a:cubicBezTo>
                <a:cubicBezTo>
                  <a:pt x="125" y="25"/>
                  <a:pt x="125" y="25"/>
                  <a:pt x="125" y="25"/>
                </a:cubicBezTo>
                <a:cubicBezTo>
                  <a:pt x="52" y="50"/>
                  <a:pt x="0" y="120"/>
                  <a:pt x="0" y="201"/>
                </a:cubicBezTo>
                <a:cubicBezTo>
                  <a:pt x="69" y="201"/>
                  <a:pt x="69" y="201"/>
                  <a:pt x="69" y="201"/>
                </a:cubicBezTo>
                <a:cubicBezTo>
                  <a:pt x="69" y="150"/>
                  <a:pt x="102" y="106"/>
                  <a:pt x="148" y="90"/>
                </a:cubicBezTo>
                <a:cubicBezTo>
                  <a:pt x="157" y="118"/>
                  <a:pt x="157" y="118"/>
                  <a:pt x="157" y="118"/>
                </a:cubicBezTo>
                <a:lnTo>
                  <a:pt x="172" y="4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9"/>
          <p:cNvSpPr>
            <a:spLocks/>
          </p:cNvSpPr>
          <p:nvPr/>
        </p:nvSpPr>
        <p:spPr bwMode="auto">
          <a:xfrm>
            <a:off x="7078682" y="4168530"/>
            <a:ext cx="1365715" cy="1165940"/>
          </a:xfrm>
          <a:custGeom>
            <a:avLst/>
            <a:gdLst>
              <a:gd name="T0" fmla="*/ 158 w 201"/>
              <a:gd name="T1" fmla="*/ 0 h 171"/>
              <a:gd name="T2" fmla="*/ 201 w 201"/>
              <a:gd name="T3" fmla="*/ 55 h 171"/>
              <a:gd name="T4" fmla="*/ 176 w 201"/>
              <a:gd name="T5" fmla="*/ 46 h 171"/>
              <a:gd name="T6" fmla="*/ 0 w 201"/>
              <a:gd name="T7" fmla="*/ 171 h 171"/>
              <a:gd name="T8" fmla="*/ 0 w 201"/>
              <a:gd name="T9" fmla="*/ 102 h 171"/>
              <a:gd name="T10" fmla="*/ 111 w 201"/>
              <a:gd name="T11" fmla="*/ 24 h 171"/>
              <a:gd name="T12" fmla="*/ 83 w 201"/>
              <a:gd name="T13" fmla="*/ 14 h 171"/>
              <a:gd name="T14" fmla="*/ 158 w 201"/>
              <a:gd name="T15" fmla="*/ 0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1" h="171">
                <a:moveTo>
                  <a:pt x="158" y="0"/>
                </a:moveTo>
                <a:cubicBezTo>
                  <a:pt x="201" y="55"/>
                  <a:pt x="201" y="55"/>
                  <a:pt x="201" y="55"/>
                </a:cubicBezTo>
                <a:cubicBezTo>
                  <a:pt x="176" y="46"/>
                  <a:pt x="176" y="46"/>
                  <a:pt x="176" y="46"/>
                </a:cubicBezTo>
                <a:cubicBezTo>
                  <a:pt x="151" y="119"/>
                  <a:pt x="82" y="171"/>
                  <a:pt x="0" y="171"/>
                </a:cubicBezTo>
                <a:cubicBezTo>
                  <a:pt x="0" y="102"/>
                  <a:pt x="0" y="102"/>
                  <a:pt x="0" y="102"/>
                </a:cubicBezTo>
                <a:cubicBezTo>
                  <a:pt x="52" y="102"/>
                  <a:pt x="95" y="69"/>
                  <a:pt x="111" y="24"/>
                </a:cubicBezTo>
                <a:cubicBezTo>
                  <a:pt x="83" y="14"/>
                  <a:pt x="83" y="14"/>
                  <a:pt x="83" y="14"/>
                </a:cubicBezTo>
                <a:lnTo>
                  <a:pt x="158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10"/>
          <p:cNvSpPr>
            <a:spLocks/>
          </p:cNvSpPr>
          <p:nvPr/>
        </p:nvSpPr>
        <p:spPr bwMode="auto">
          <a:xfrm>
            <a:off x="7207192" y="2663790"/>
            <a:ext cx="1162435" cy="1362211"/>
          </a:xfrm>
          <a:custGeom>
            <a:avLst/>
            <a:gdLst>
              <a:gd name="T0" fmla="*/ 0 w 171"/>
              <a:gd name="T1" fmla="*/ 43 h 200"/>
              <a:gd name="T2" fmla="*/ 55 w 171"/>
              <a:gd name="T3" fmla="*/ 0 h 200"/>
              <a:gd name="T4" fmla="*/ 46 w 171"/>
              <a:gd name="T5" fmla="*/ 25 h 200"/>
              <a:gd name="T6" fmla="*/ 171 w 171"/>
              <a:gd name="T7" fmla="*/ 200 h 200"/>
              <a:gd name="T8" fmla="*/ 102 w 171"/>
              <a:gd name="T9" fmla="*/ 200 h 200"/>
              <a:gd name="T10" fmla="*/ 24 w 171"/>
              <a:gd name="T11" fmla="*/ 90 h 200"/>
              <a:gd name="T12" fmla="*/ 14 w 171"/>
              <a:gd name="T13" fmla="*/ 118 h 200"/>
              <a:gd name="T14" fmla="*/ 0 w 171"/>
              <a:gd name="T15" fmla="*/ 43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1" h="200">
                <a:moveTo>
                  <a:pt x="0" y="43"/>
                </a:moveTo>
                <a:cubicBezTo>
                  <a:pt x="55" y="0"/>
                  <a:pt x="55" y="0"/>
                  <a:pt x="55" y="0"/>
                </a:cubicBezTo>
                <a:cubicBezTo>
                  <a:pt x="46" y="25"/>
                  <a:pt x="46" y="25"/>
                  <a:pt x="46" y="25"/>
                </a:cubicBezTo>
                <a:cubicBezTo>
                  <a:pt x="119" y="50"/>
                  <a:pt x="171" y="119"/>
                  <a:pt x="171" y="200"/>
                </a:cubicBezTo>
                <a:cubicBezTo>
                  <a:pt x="102" y="200"/>
                  <a:pt x="102" y="200"/>
                  <a:pt x="102" y="200"/>
                </a:cubicBezTo>
                <a:cubicBezTo>
                  <a:pt x="102" y="149"/>
                  <a:pt x="69" y="106"/>
                  <a:pt x="24" y="90"/>
                </a:cubicBezTo>
                <a:cubicBezTo>
                  <a:pt x="14" y="118"/>
                  <a:pt x="14" y="118"/>
                  <a:pt x="14" y="118"/>
                </a:cubicBezTo>
                <a:lnTo>
                  <a:pt x="0" y="4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4351728" y="3562902"/>
            <a:ext cx="12409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</a:rPr>
              <a:t>01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398745" y="3562902"/>
            <a:ext cx="12409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</a:rPr>
              <a:t>02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 flipH="1">
            <a:off x="6949176" y="277012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椭圆 51"/>
          <p:cNvSpPr/>
          <p:nvPr/>
        </p:nvSpPr>
        <p:spPr>
          <a:xfrm flipH="1">
            <a:off x="7960852" y="3947722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3" name="椭圆 52"/>
          <p:cNvSpPr/>
          <p:nvPr/>
        </p:nvSpPr>
        <p:spPr>
          <a:xfrm flipH="1">
            <a:off x="5854608" y="3745252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椭圆 53"/>
          <p:cNvSpPr/>
          <p:nvPr/>
        </p:nvSpPr>
        <p:spPr>
          <a:xfrm flipH="1">
            <a:off x="4861193" y="486244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5" name="椭圆 54"/>
          <p:cNvSpPr/>
          <p:nvPr/>
        </p:nvSpPr>
        <p:spPr>
          <a:xfrm flipH="1">
            <a:off x="3731466" y="386718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6" name="椭圆 55"/>
          <p:cNvSpPr/>
          <p:nvPr/>
        </p:nvSpPr>
        <p:spPr>
          <a:xfrm flipH="1">
            <a:off x="4684797" y="275046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7" name="组合 56"/>
          <p:cNvGrpSpPr/>
          <p:nvPr/>
        </p:nvGrpSpPr>
        <p:grpSpPr>
          <a:xfrm>
            <a:off x="8613201" y="3327402"/>
            <a:ext cx="3122565" cy="1307409"/>
            <a:chOff x="8613201" y="3327402"/>
            <a:chExt cx="3122565" cy="1307409"/>
          </a:xfrm>
        </p:grpSpPr>
        <p:sp>
          <p:nvSpPr>
            <p:cNvPr id="58" name="矩形 57"/>
            <p:cNvSpPr/>
            <p:nvPr/>
          </p:nvSpPr>
          <p:spPr>
            <a:xfrm>
              <a:off x="8619788" y="3327402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8613201" y="3702248"/>
              <a:ext cx="3122565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有中国最大的原创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.........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有中国最强的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PPT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制作团队</a:t>
              </a:r>
              <a:endParaRPr lang="en-US" altLang="zh-CN" sz="1400" dirty="0">
                <a:solidFill>
                  <a:schemeClr val="bg1">
                    <a:alpha val="80000"/>
                  </a:schemeClr>
                </a:solidFill>
                <a:latin typeface="微软雅黑" pitchFamily="34" charset="-122"/>
                <a:ea typeface="微软雅黑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有人人都能快速提升的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PPT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培训</a:t>
              </a:r>
              <a:endParaRPr lang="zh-CN" altLang="en-US" sz="1600" dirty="0">
                <a:solidFill>
                  <a:schemeClr val="bg1">
                    <a:alpha val="80000"/>
                  </a:scheme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34583" y="3327402"/>
            <a:ext cx="3122565" cy="1307409"/>
            <a:chOff x="234583" y="3327402"/>
            <a:chExt cx="3122565" cy="1307409"/>
          </a:xfrm>
        </p:grpSpPr>
        <p:sp>
          <p:nvSpPr>
            <p:cNvPr id="61" name="矩形 60"/>
            <p:cNvSpPr/>
            <p:nvPr/>
          </p:nvSpPr>
          <p:spPr>
            <a:xfrm>
              <a:off x="753219" y="3327402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234583" y="3702248"/>
              <a:ext cx="3122565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有中国最大的原创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.........</a:t>
              </a:r>
            </a:p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有中国最强的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PPT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制作团队</a:t>
              </a:r>
              <a:endParaRPr lang="en-US" altLang="zh-CN" sz="1400" dirty="0">
                <a:solidFill>
                  <a:schemeClr val="bg1">
                    <a:alpha val="80000"/>
                  </a:schemeClr>
                </a:solidFill>
                <a:latin typeface="微软雅黑" pitchFamily="34" charset="-122"/>
                <a:ea typeface="微软雅黑"/>
              </a:endParaRPr>
            </a:p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有人人都能快速提升的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PPT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培训</a:t>
              </a:r>
              <a:endParaRPr lang="zh-CN" altLang="en-US" sz="1600" dirty="0">
                <a:solidFill>
                  <a:schemeClr val="bg1">
                    <a:alpha val="80000"/>
                  </a:schemeClr>
                </a:solidFill>
                <a:latin typeface="Arial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2206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"/>
                            </p:stCondLst>
                            <p:childTnLst>
                              <p:par>
                                <p:cTn id="4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3500"/>
                            </p:stCondLst>
                            <p:childTnLst>
                              <p:par>
                                <p:cTn id="16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4000"/>
                            </p:stCondLst>
                            <p:childTnLst>
                              <p:par>
                                <p:cTn id="17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/>
      <p:bldP spid="50" grpId="0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7294100" y="554441"/>
            <a:ext cx="43568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>
                <a:solidFill>
                  <a:schemeClr val="bg1"/>
                </a:solidFill>
              </a:rPr>
              <a:t>在此输入标题</a:t>
            </a:r>
          </a:p>
        </p:txBody>
      </p:sp>
      <p:sp>
        <p:nvSpPr>
          <p:cNvPr id="233" name="椭圆 232"/>
          <p:cNvSpPr/>
          <p:nvPr/>
        </p:nvSpPr>
        <p:spPr>
          <a:xfrm>
            <a:off x="-362465" y="-97084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椭圆 233"/>
          <p:cNvSpPr/>
          <p:nvPr/>
        </p:nvSpPr>
        <p:spPr>
          <a:xfrm>
            <a:off x="814727" y="1680000"/>
            <a:ext cx="395208" cy="396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椭圆 234"/>
          <p:cNvSpPr/>
          <p:nvPr/>
        </p:nvSpPr>
        <p:spPr>
          <a:xfrm>
            <a:off x="3496469" y="838716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椭圆 235"/>
          <p:cNvSpPr/>
          <p:nvPr/>
        </p:nvSpPr>
        <p:spPr>
          <a:xfrm>
            <a:off x="1760364" y="72782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椭圆 236"/>
          <p:cNvSpPr/>
          <p:nvPr/>
        </p:nvSpPr>
        <p:spPr>
          <a:xfrm>
            <a:off x="913086" y="31140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椭圆 237"/>
          <p:cNvSpPr/>
          <p:nvPr/>
        </p:nvSpPr>
        <p:spPr>
          <a:xfrm>
            <a:off x="2840215" y="-23507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椭圆 238"/>
          <p:cNvSpPr/>
          <p:nvPr/>
        </p:nvSpPr>
        <p:spPr>
          <a:xfrm>
            <a:off x="1435970" y="-67220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7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椭圆 239"/>
          <p:cNvSpPr/>
          <p:nvPr/>
        </p:nvSpPr>
        <p:spPr>
          <a:xfrm>
            <a:off x="4775117" y="138433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椭圆 240"/>
          <p:cNvSpPr/>
          <p:nvPr/>
        </p:nvSpPr>
        <p:spPr>
          <a:xfrm>
            <a:off x="455401" y="-1879047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椭圆 241"/>
          <p:cNvSpPr/>
          <p:nvPr/>
        </p:nvSpPr>
        <p:spPr>
          <a:xfrm>
            <a:off x="4216317" y="-1186370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椭圆 242"/>
          <p:cNvSpPr/>
          <p:nvPr/>
        </p:nvSpPr>
        <p:spPr>
          <a:xfrm>
            <a:off x="6367187" y="55396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椭圆 243"/>
          <p:cNvSpPr/>
          <p:nvPr/>
        </p:nvSpPr>
        <p:spPr>
          <a:xfrm>
            <a:off x="8613201" y="-21038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椭圆 244"/>
          <p:cNvSpPr/>
          <p:nvPr/>
        </p:nvSpPr>
        <p:spPr>
          <a:xfrm>
            <a:off x="6997251" y="-79878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椭圆 245"/>
          <p:cNvSpPr/>
          <p:nvPr/>
        </p:nvSpPr>
        <p:spPr>
          <a:xfrm>
            <a:off x="-279893" y="1900022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7" name="直接连接符 206"/>
          <p:cNvCxnSpPr>
            <a:stCxn id="241" idx="5"/>
            <a:endCxn id="237" idx="0"/>
          </p:cNvCxnSpPr>
          <p:nvPr/>
        </p:nvCxnSpPr>
        <p:spPr>
          <a:xfrm>
            <a:off x="708777" y="-1625224"/>
            <a:ext cx="352734" cy="193663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直接连接符 207"/>
          <p:cNvCxnSpPr>
            <a:stCxn id="239" idx="4"/>
            <a:endCxn id="237" idx="0"/>
          </p:cNvCxnSpPr>
          <p:nvPr/>
        </p:nvCxnSpPr>
        <p:spPr>
          <a:xfrm flipH="1">
            <a:off x="1061511" y="-374833"/>
            <a:ext cx="522884" cy="68623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接连接符 208"/>
          <p:cNvCxnSpPr>
            <a:stCxn id="238" idx="3"/>
            <a:endCxn id="237" idx="7"/>
          </p:cNvCxnSpPr>
          <p:nvPr/>
        </p:nvCxnSpPr>
        <p:spPr>
          <a:xfrm flipH="1">
            <a:off x="1166462" y="102855"/>
            <a:ext cx="1731630" cy="25210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/>
          <p:cNvCxnSpPr>
            <a:stCxn id="237" idx="2"/>
            <a:endCxn id="233" idx="5"/>
          </p:cNvCxnSpPr>
          <p:nvPr/>
        </p:nvCxnSpPr>
        <p:spPr>
          <a:xfrm flipH="1" flipV="1">
            <a:off x="-163117" y="102616"/>
            <a:ext cx="1076203" cy="35747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/>
          <p:cNvCxnSpPr>
            <a:stCxn id="234" idx="1"/>
            <a:endCxn id="233" idx="6"/>
          </p:cNvCxnSpPr>
          <p:nvPr/>
        </p:nvCxnSpPr>
        <p:spPr>
          <a:xfrm flipH="1" flipV="1">
            <a:off x="-128914" y="19898"/>
            <a:ext cx="1001518" cy="17180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/>
          <p:cNvCxnSpPr>
            <a:stCxn id="234" idx="2"/>
            <a:endCxn id="246" idx="6"/>
          </p:cNvCxnSpPr>
          <p:nvPr/>
        </p:nvCxnSpPr>
        <p:spPr>
          <a:xfrm flipH="1">
            <a:off x="-46342" y="1878000"/>
            <a:ext cx="861069" cy="13900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/>
          <p:cNvCxnSpPr>
            <a:stCxn id="234" idx="0"/>
            <a:endCxn id="237" idx="4"/>
          </p:cNvCxnSpPr>
          <p:nvPr/>
        </p:nvCxnSpPr>
        <p:spPr>
          <a:xfrm flipV="1">
            <a:off x="1012331" y="608778"/>
            <a:ext cx="49180" cy="107122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直接连接符 213"/>
          <p:cNvCxnSpPr>
            <a:stCxn id="234" idx="7"/>
            <a:endCxn id="236" idx="3"/>
          </p:cNvCxnSpPr>
          <p:nvPr/>
        </p:nvCxnSpPr>
        <p:spPr>
          <a:xfrm flipV="1">
            <a:off x="1152058" y="981649"/>
            <a:ext cx="651779" cy="75634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直接连接符 214"/>
          <p:cNvCxnSpPr>
            <a:stCxn id="237" idx="5"/>
            <a:endCxn id="236" idx="2"/>
          </p:cNvCxnSpPr>
          <p:nvPr/>
        </p:nvCxnSpPr>
        <p:spPr>
          <a:xfrm>
            <a:off x="1166462" y="565229"/>
            <a:ext cx="593902" cy="31128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连接符 215"/>
          <p:cNvCxnSpPr>
            <a:stCxn id="235" idx="0"/>
            <a:endCxn id="238" idx="4"/>
          </p:cNvCxnSpPr>
          <p:nvPr/>
        </p:nvCxnSpPr>
        <p:spPr>
          <a:xfrm flipH="1" flipV="1">
            <a:off x="3037819" y="160834"/>
            <a:ext cx="656254" cy="67788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接连接符 216"/>
          <p:cNvCxnSpPr>
            <a:stCxn id="240" idx="2"/>
            <a:endCxn id="236" idx="6"/>
          </p:cNvCxnSpPr>
          <p:nvPr/>
        </p:nvCxnSpPr>
        <p:spPr>
          <a:xfrm flipH="1">
            <a:off x="2057213" y="287119"/>
            <a:ext cx="2717904" cy="58939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>
            <a:stCxn id="235" idx="2"/>
            <a:endCxn id="237" idx="6"/>
          </p:cNvCxnSpPr>
          <p:nvPr/>
        </p:nvCxnSpPr>
        <p:spPr>
          <a:xfrm flipH="1" flipV="1">
            <a:off x="1209935" y="460092"/>
            <a:ext cx="2286534" cy="57657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>
            <a:stCxn id="235" idx="7"/>
            <a:endCxn id="240" idx="3"/>
          </p:cNvCxnSpPr>
          <p:nvPr/>
        </p:nvCxnSpPr>
        <p:spPr>
          <a:xfrm flipV="1">
            <a:off x="3833800" y="392255"/>
            <a:ext cx="984790" cy="5044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直接连接符 219"/>
          <p:cNvCxnSpPr>
            <a:stCxn id="238" idx="7"/>
            <a:endCxn id="242" idx="3"/>
          </p:cNvCxnSpPr>
          <p:nvPr/>
        </p:nvCxnSpPr>
        <p:spPr>
          <a:xfrm flipV="1">
            <a:off x="3177546" y="-932547"/>
            <a:ext cx="1082244" cy="75545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直接连接符 220"/>
          <p:cNvCxnSpPr>
            <a:stCxn id="239" idx="5"/>
            <a:endCxn id="238" idx="2"/>
          </p:cNvCxnSpPr>
          <p:nvPr/>
        </p:nvCxnSpPr>
        <p:spPr>
          <a:xfrm>
            <a:off x="1689346" y="-418382"/>
            <a:ext cx="1150869" cy="38126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接连接符 221"/>
          <p:cNvCxnSpPr>
            <a:stCxn id="238" idx="6"/>
            <a:endCxn id="240" idx="2"/>
          </p:cNvCxnSpPr>
          <p:nvPr/>
        </p:nvCxnSpPr>
        <p:spPr>
          <a:xfrm>
            <a:off x="3235423" y="-37118"/>
            <a:ext cx="1539694" cy="32423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直接连接符 222"/>
          <p:cNvCxnSpPr>
            <a:stCxn id="242" idx="4"/>
            <a:endCxn id="240" idx="1"/>
          </p:cNvCxnSpPr>
          <p:nvPr/>
        </p:nvCxnSpPr>
        <p:spPr>
          <a:xfrm>
            <a:off x="4364742" y="-888998"/>
            <a:ext cx="453848" cy="107098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直接连接符 223"/>
          <p:cNvCxnSpPr>
            <a:stCxn id="245" idx="4"/>
            <a:endCxn id="243" idx="0"/>
          </p:cNvCxnSpPr>
          <p:nvPr/>
        </p:nvCxnSpPr>
        <p:spPr>
          <a:xfrm flipH="1">
            <a:off x="6515612" y="-501409"/>
            <a:ext cx="630064" cy="105537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直接连接符 224"/>
          <p:cNvCxnSpPr>
            <a:stCxn id="240" idx="6"/>
            <a:endCxn id="244" idx="2"/>
          </p:cNvCxnSpPr>
          <p:nvPr/>
        </p:nvCxnSpPr>
        <p:spPr>
          <a:xfrm flipV="1">
            <a:off x="5071966" y="-12435"/>
            <a:ext cx="3541235" cy="29955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/>
          <p:cNvCxnSpPr>
            <a:stCxn id="240" idx="7"/>
            <a:endCxn id="245" idx="3"/>
          </p:cNvCxnSpPr>
          <p:nvPr/>
        </p:nvCxnSpPr>
        <p:spPr>
          <a:xfrm flipV="1">
            <a:off x="5028493" y="-544958"/>
            <a:ext cx="2012231" cy="7269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直接连接符 226"/>
          <p:cNvCxnSpPr>
            <a:stCxn id="243" idx="7"/>
            <a:endCxn id="244" idx="2"/>
          </p:cNvCxnSpPr>
          <p:nvPr/>
        </p:nvCxnSpPr>
        <p:spPr>
          <a:xfrm flipV="1">
            <a:off x="6620563" y="-12435"/>
            <a:ext cx="1992638" cy="60994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直接连接符 227"/>
          <p:cNvCxnSpPr>
            <a:stCxn id="244" idx="1"/>
            <a:endCxn id="245" idx="5"/>
          </p:cNvCxnSpPr>
          <p:nvPr/>
        </p:nvCxnSpPr>
        <p:spPr>
          <a:xfrm flipH="1" flipV="1">
            <a:off x="7250627" y="-544958"/>
            <a:ext cx="1420451" cy="39254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直接连接符 228"/>
          <p:cNvCxnSpPr>
            <a:stCxn id="240" idx="5"/>
            <a:endCxn id="243" idx="2"/>
          </p:cNvCxnSpPr>
          <p:nvPr/>
        </p:nvCxnSpPr>
        <p:spPr>
          <a:xfrm>
            <a:off x="5028493" y="392255"/>
            <a:ext cx="1338694" cy="3103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接连接符 229"/>
          <p:cNvCxnSpPr>
            <a:stCxn id="235" idx="3"/>
            <a:endCxn id="234" idx="6"/>
          </p:cNvCxnSpPr>
          <p:nvPr/>
        </p:nvCxnSpPr>
        <p:spPr>
          <a:xfrm flipH="1">
            <a:off x="1209935" y="1176642"/>
            <a:ext cx="2344411" cy="70135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接连接符 230"/>
          <p:cNvCxnSpPr>
            <a:stCxn id="243" idx="2"/>
            <a:endCxn id="235" idx="6"/>
          </p:cNvCxnSpPr>
          <p:nvPr/>
        </p:nvCxnSpPr>
        <p:spPr>
          <a:xfrm flipH="1">
            <a:off x="3891677" y="702650"/>
            <a:ext cx="2475510" cy="33401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直接连接符 231"/>
          <p:cNvCxnSpPr>
            <a:stCxn id="242" idx="5"/>
            <a:endCxn id="244" idx="2"/>
          </p:cNvCxnSpPr>
          <p:nvPr/>
        </p:nvCxnSpPr>
        <p:spPr>
          <a:xfrm>
            <a:off x="4469693" y="-932547"/>
            <a:ext cx="4143508" cy="92011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图表 42"/>
          <p:cNvGraphicFramePr/>
          <p:nvPr>
            <p:extLst>
              <p:ext uri="{D42A27DB-BD31-4B8C-83A1-F6EECF244321}">
                <p14:modId xmlns:p14="http://schemas.microsoft.com/office/powerpoint/2010/main" val="3748293464"/>
              </p:ext>
            </p:extLst>
          </p:nvPr>
        </p:nvGraphicFramePr>
        <p:xfrm>
          <a:off x="1231180" y="1760964"/>
          <a:ext cx="5136007" cy="48535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4" name="椭圆 43"/>
          <p:cNvSpPr/>
          <p:nvPr/>
        </p:nvSpPr>
        <p:spPr>
          <a:xfrm flipH="1">
            <a:off x="3653800" y="399844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椭圆 44"/>
          <p:cNvSpPr/>
          <p:nvPr/>
        </p:nvSpPr>
        <p:spPr>
          <a:xfrm flipH="1">
            <a:off x="5586568" y="399844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椭圆 45"/>
          <p:cNvSpPr/>
          <p:nvPr/>
        </p:nvSpPr>
        <p:spPr>
          <a:xfrm flipH="1">
            <a:off x="5333982" y="302436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" name="矩形 46"/>
          <p:cNvSpPr/>
          <p:nvPr/>
        </p:nvSpPr>
        <p:spPr>
          <a:xfrm>
            <a:off x="7585358" y="3328300"/>
            <a:ext cx="3774283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基于演示设计的一站式在线演示、素材销售、服务交易系统。诞生于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2013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年，由中国专业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设计领跑者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.........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整合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.........PPT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设计、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.........PPT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论坛、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.........PPT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商城、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.........PPT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市场等资源组建成立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63923" y="3567400"/>
            <a:ext cx="11300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15%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235423" y="3204365"/>
            <a:ext cx="1130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30%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202487" y="4511985"/>
            <a:ext cx="1130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55%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268770" y="2031540"/>
            <a:ext cx="11300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.........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766568" y="3475225"/>
            <a:ext cx="1321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.........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536322" y="5684706"/>
            <a:ext cx="11300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.........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14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"/>
                            </p:stCondLst>
                            <p:childTnLst>
                              <p:par>
                                <p:cTn id="4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Graphic spid="43" grpId="0">
        <p:bldAsOne/>
      </p:bldGraphic>
      <p:bldP spid="44" grpId="0" animBg="1"/>
      <p:bldP spid="45" grpId="0" animBg="1"/>
      <p:bldP spid="46" grpId="0" animBg="1"/>
      <p:bldP spid="47" grpId="0"/>
      <p:bldP spid="2" grpId="0"/>
      <p:bldP spid="49" grpId="0"/>
      <p:bldP spid="50" grpId="0"/>
      <p:bldP spid="51" grpId="0"/>
      <p:bldP spid="52" grpId="0"/>
      <p:bldP spid="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47884" y="665435"/>
            <a:ext cx="298994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400" b="1" dirty="0">
                <a:ln>
                  <a:solidFill>
                    <a:schemeClr val="bg1">
                      <a:alpha val="50000"/>
                    </a:schemeClr>
                  </a:solidFill>
                </a:ln>
                <a:solidFill>
                  <a:schemeClr val="bg1">
                    <a:alpha val="20000"/>
                  </a:schemeClr>
                </a:solidFill>
              </a:rPr>
              <a:t>2</a:t>
            </a:r>
            <a:endParaRPr lang="zh-CN" altLang="en-US" sz="34400" b="1" dirty="0">
              <a:ln>
                <a:solidFill>
                  <a:schemeClr val="bg1">
                    <a:alpha val="50000"/>
                  </a:schemeClr>
                </a:solidFill>
              </a:ln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1575137" y="1617422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295118" y="263690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595378" y="215531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914212" y="475295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681765" y="478833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69315" y="2561023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981989" y="365157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801733" y="315065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598337" y="241985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392441" y="1905138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>
            <a:stCxn id="9" idx="1"/>
            <a:endCxn id="72" idx="4"/>
          </p:cNvCxnSpPr>
          <p:nvPr/>
        </p:nvCxnSpPr>
        <p:spPr>
          <a:xfrm flipH="1" flipV="1">
            <a:off x="2203129" y="4548789"/>
            <a:ext cx="522109" cy="283095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stCxn id="66" idx="4"/>
            <a:endCxn id="11" idx="0"/>
          </p:cNvCxnSpPr>
          <p:nvPr/>
        </p:nvCxnSpPr>
        <p:spPr>
          <a:xfrm flipH="1">
            <a:off x="2179593" y="2864422"/>
            <a:ext cx="23536" cy="78715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stCxn id="8" idx="1"/>
            <a:endCxn id="78" idx="5"/>
          </p:cNvCxnSpPr>
          <p:nvPr/>
        </p:nvCxnSpPr>
        <p:spPr>
          <a:xfrm flipH="1" flipV="1">
            <a:off x="1738455" y="4508175"/>
            <a:ext cx="233634" cy="302762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stCxn id="14" idx="4"/>
            <a:endCxn id="13" idx="0"/>
          </p:cNvCxnSpPr>
          <p:nvPr/>
        </p:nvCxnSpPr>
        <p:spPr>
          <a:xfrm>
            <a:off x="2540866" y="2202509"/>
            <a:ext cx="255075" cy="21734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>
            <a:stCxn id="12" idx="4"/>
            <a:endCxn id="78" idx="1"/>
          </p:cNvCxnSpPr>
          <p:nvPr/>
        </p:nvCxnSpPr>
        <p:spPr>
          <a:xfrm flipH="1">
            <a:off x="1528552" y="3448023"/>
            <a:ext cx="421606" cy="849879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椭圆 59"/>
          <p:cNvSpPr/>
          <p:nvPr/>
        </p:nvSpPr>
        <p:spPr>
          <a:xfrm>
            <a:off x="2492391" y="3061109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2005525" y="246851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3572972" y="473906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4606021" y="478833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978331" y="189501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7" name="直接连接符 76"/>
          <p:cNvCxnSpPr>
            <a:stCxn id="75" idx="3"/>
            <a:endCxn id="5" idx="1"/>
          </p:cNvCxnSpPr>
          <p:nvPr/>
        </p:nvCxnSpPr>
        <p:spPr>
          <a:xfrm>
            <a:off x="1021804" y="2148834"/>
            <a:ext cx="316787" cy="531615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>
            <a:stCxn id="12" idx="6"/>
            <a:endCxn id="60" idx="1"/>
          </p:cNvCxnSpPr>
          <p:nvPr/>
        </p:nvCxnSpPr>
        <p:spPr>
          <a:xfrm flipV="1">
            <a:off x="2098582" y="3104658"/>
            <a:ext cx="437282" cy="19468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椭圆 140"/>
          <p:cNvSpPr/>
          <p:nvPr/>
        </p:nvSpPr>
        <p:spPr>
          <a:xfrm>
            <a:off x="6630278" y="478833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5548667" y="473906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3" name="直接连接符 142"/>
          <p:cNvCxnSpPr>
            <a:stCxn id="9" idx="6"/>
            <a:endCxn id="69" idx="2"/>
          </p:cNvCxnSpPr>
          <p:nvPr/>
        </p:nvCxnSpPr>
        <p:spPr>
          <a:xfrm>
            <a:off x="2978614" y="4937021"/>
            <a:ext cx="594358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>
            <a:stCxn id="69" idx="6"/>
            <a:endCxn id="70" idx="2"/>
          </p:cNvCxnSpPr>
          <p:nvPr/>
        </p:nvCxnSpPr>
        <p:spPr>
          <a:xfrm>
            <a:off x="3968180" y="4937021"/>
            <a:ext cx="637841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>
            <a:stCxn id="70" idx="6"/>
            <a:endCxn id="142" idx="2"/>
          </p:cNvCxnSpPr>
          <p:nvPr/>
        </p:nvCxnSpPr>
        <p:spPr>
          <a:xfrm>
            <a:off x="4902870" y="4937021"/>
            <a:ext cx="645797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>
            <a:stCxn id="142" idx="6"/>
            <a:endCxn id="141" idx="2"/>
          </p:cNvCxnSpPr>
          <p:nvPr/>
        </p:nvCxnSpPr>
        <p:spPr>
          <a:xfrm>
            <a:off x="5943875" y="4937021"/>
            <a:ext cx="686403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直接连接符 206"/>
          <p:cNvCxnSpPr>
            <a:stCxn id="14" idx="3"/>
            <a:endCxn id="60" idx="1"/>
          </p:cNvCxnSpPr>
          <p:nvPr/>
        </p:nvCxnSpPr>
        <p:spPr>
          <a:xfrm>
            <a:off x="2435914" y="2158960"/>
            <a:ext cx="99950" cy="945698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连接符 215"/>
          <p:cNvCxnSpPr>
            <a:stCxn id="4" idx="5"/>
            <a:endCxn id="13" idx="3"/>
          </p:cNvCxnSpPr>
          <p:nvPr/>
        </p:nvCxnSpPr>
        <p:spPr>
          <a:xfrm>
            <a:off x="1912468" y="1955348"/>
            <a:ext cx="743746" cy="802429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>
            <a:stCxn id="7" idx="7"/>
            <a:endCxn id="14" idx="3"/>
          </p:cNvCxnSpPr>
          <p:nvPr/>
        </p:nvCxnSpPr>
        <p:spPr>
          <a:xfrm flipV="1">
            <a:off x="1848754" y="2158960"/>
            <a:ext cx="587160" cy="39899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/>
          <p:cNvCxnSpPr>
            <a:stCxn id="75" idx="5"/>
            <a:endCxn id="7" idx="1"/>
          </p:cNvCxnSpPr>
          <p:nvPr/>
        </p:nvCxnSpPr>
        <p:spPr>
          <a:xfrm>
            <a:off x="1231707" y="2148834"/>
            <a:ext cx="407144" cy="50025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直接连接符 245"/>
          <p:cNvCxnSpPr>
            <a:stCxn id="11" idx="2"/>
            <a:endCxn id="59" idx="6"/>
          </p:cNvCxnSpPr>
          <p:nvPr/>
        </p:nvCxnSpPr>
        <p:spPr>
          <a:xfrm flipH="1">
            <a:off x="1212947" y="3849530"/>
            <a:ext cx="769042" cy="348527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/>
          <p:cNvSpPr/>
          <p:nvPr/>
        </p:nvSpPr>
        <p:spPr>
          <a:xfrm>
            <a:off x="7211444" y="419057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4" name="直接连接符 53"/>
          <p:cNvCxnSpPr>
            <a:stCxn id="53" idx="3"/>
            <a:endCxn id="141" idx="7"/>
          </p:cNvCxnSpPr>
          <p:nvPr/>
        </p:nvCxnSpPr>
        <p:spPr>
          <a:xfrm flipH="1">
            <a:off x="6883654" y="4528503"/>
            <a:ext cx="385667" cy="30338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椭圆 58"/>
          <p:cNvSpPr/>
          <p:nvPr/>
        </p:nvSpPr>
        <p:spPr>
          <a:xfrm>
            <a:off x="916098" y="4049371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1284596" y="353980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554311" y="476115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1275180" y="4810937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2054704" y="4251418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2630937" y="4204860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1485079" y="4254353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0" name="直接连接符 109"/>
          <p:cNvCxnSpPr>
            <a:stCxn id="71" idx="0"/>
            <a:endCxn id="59" idx="5"/>
          </p:cNvCxnSpPr>
          <p:nvPr/>
        </p:nvCxnSpPr>
        <p:spPr>
          <a:xfrm flipH="1" flipV="1">
            <a:off x="1169474" y="4303193"/>
            <a:ext cx="254131" cy="507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>
            <a:stCxn id="67" idx="7"/>
            <a:endCxn id="78" idx="3"/>
          </p:cNvCxnSpPr>
          <p:nvPr/>
        </p:nvCxnSpPr>
        <p:spPr>
          <a:xfrm flipV="1">
            <a:off x="891642" y="4508175"/>
            <a:ext cx="636910" cy="310961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>
            <a:stCxn id="71" idx="0"/>
            <a:endCxn id="76" idx="3"/>
          </p:cNvCxnSpPr>
          <p:nvPr/>
        </p:nvCxnSpPr>
        <p:spPr>
          <a:xfrm flipV="1">
            <a:off x="1423605" y="4542786"/>
            <a:ext cx="1265209" cy="268151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>
            <a:stCxn id="8" idx="1"/>
            <a:endCxn id="72" idx="4"/>
          </p:cNvCxnSpPr>
          <p:nvPr/>
        </p:nvCxnSpPr>
        <p:spPr>
          <a:xfrm flipV="1">
            <a:off x="1972089" y="4548789"/>
            <a:ext cx="231040" cy="262148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文本框 124"/>
          <p:cNvSpPr txBox="1"/>
          <p:nvPr/>
        </p:nvSpPr>
        <p:spPr>
          <a:xfrm>
            <a:off x="3060618" y="3511402"/>
            <a:ext cx="43568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</a:rPr>
              <a:t>在此输入标题</a:t>
            </a:r>
          </a:p>
        </p:txBody>
      </p:sp>
    </p:spTree>
    <p:extLst>
      <p:ext uri="{BB962C8B-B14F-4D97-AF65-F5344CB8AC3E}">
        <p14:creationId xmlns:p14="http://schemas.microsoft.com/office/powerpoint/2010/main" val="159572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450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950"/>
                            </p:stCondLst>
                            <p:childTnLst>
                              <p:par>
                                <p:cTn id="1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60" grpId="0" animBg="1"/>
      <p:bldP spid="66" grpId="0" animBg="1"/>
      <p:bldP spid="69" grpId="0" animBg="1"/>
      <p:bldP spid="70" grpId="0" animBg="1"/>
      <p:bldP spid="75" grpId="0" animBg="1"/>
      <p:bldP spid="141" grpId="0" animBg="1"/>
      <p:bldP spid="142" grpId="0" animBg="1"/>
      <p:bldP spid="53" grpId="0" animBg="1"/>
      <p:bldP spid="59" grpId="0" animBg="1"/>
      <p:bldP spid="65" grpId="0" animBg="1"/>
      <p:bldP spid="67" grpId="0" animBg="1"/>
      <p:bldP spid="71" grpId="0" animBg="1"/>
      <p:bldP spid="72" grpId="0" animBg="1"/>
      <p:bldP spid="76" grpId="0" animBg="1"/>
      <p:bldP spid="78" grpId="0" animBg="1"/>
      <p:bldP spid="1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7294100" y="554441"/>
            <a:ext cx="43568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>
                <a:solidFill>
                  <a:prstClr val="white"/>
                </a:solidFill>
              </a:rPr>
              <a:t>在此输入标题</a:t>
            </a:r>
          </a:p>
        </p:txBody>
      </p:sp>
      <p:sp>
        <p:nvSpPr>
          <p:cNvPr id="233" name="椭圆 232"/>
          <p:cNvSpPr/>
          <p:nvPr/>
        </p:nvSpPr>
        <p:spPr>
          <a:xfrm>
            <a:off x="-362465" y="-97084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4" name="椭圆 233"/>
          <p:cNvSpPr/>
          <p:nvPr/>
        </p:nvSpPr>
        <p:spPr>
          <a:xfrm>
            <a:off x="814727" y="1680000"/>
            <a:ext cx="395208" cy="396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5" name="椭圆 234"/>
          <p:cNvSpPr/>
          <p:nvPr/>
        </p:nvSpPr>
        <p:spPr>
          <a:xfrm>
            <a:off x="3496469" y="838716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6" name="椭圆 235"/>
          <p:cNvSpPr/>
          <p:nvPr/>
        </p:nvSpPr>
        <p:spPr>
          <a:xfrm>
            <a:off x="1760364" y="72782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7" name="椭圆 236"/>
          <p:cNvSpPr/>
          <p:nvPr/>
        </p:nvSpPr>
        <p:spPr>
          <a:xfrm>
            <a:off x="913086" y="31140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8" name="椭圆 237"/>
          <p:cNvSpPr/>
          <p:nvPr/>
        </p:nvSpPr>
        <p:spPr>
          <a:xfrm>
            <a:off x="2840215" y="-23507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9" name="椭圆 238"/>
          <p:cNvSpPr/>
          <p:nvPr/>
        </p:nvSpPr>
        <p:spPr>
          <a:xfrm>
            <a:off x="1435970" y="-67220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7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0" name="椭圆 239"/>
          <p:cNvSpPr/>
          <p:nvPr/>
        </p:nvSpPr>
        <p:spPr>
          <a:xfrm>
            <a:off x="4775117" y="138433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1" name="椭圆 240"/>
          <p:cNvSpPr/>
          <p:nvPr/>
        </p:nvSpPr>
        <p:spPr>
          <a:xfrm>
            <a:off x="455401" y="-1879047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2" name="椭圆 241"/>
          <p:cNvSpPr/>
          <p:nvPr/>
        </p:nvSpPr>
        <p:spPr>
          <a:xfrm>
            <a:off x="4216317" y="-1186370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3" name="椭圆 242"/>
          <p:cNvSpPr/>
          <p:nvPr/>
        </p:nvSpPr>
        <p:spPr>
          <a:xfrm>
            <a:off x="6367187" y="55396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4" name="椭圆 243"/>
          <p:cNvSpPr/>
          <p:nvPr/>
        </p:nvSpPr>
        <p:spPr>
          <a:xfrm>
            <a:off x="8613201" y="-21038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5" name="椭圆 244"/>
          <p:cNvSpPr/>
          <p:nvPr/>
        </p:nvSpPr>
        <p:spPr>
          <a:xfrm>
            <a:off x="6997251" y="-79878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6" name="椭圆 245"/>
          <p:cNvSpPr/>
          <p:nvPr/>
        </p:nvSpPr>
        <p:spPr>
          <a:xfrm>
            <a:off x="-279893" y="1900022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07" name="直接连接符 206"/>
          <p:cNvCxnSpPr>
            <a:stCxn id="241" idx="5"/>
            <a:endCxn id="237" idx="0"/>
          </p:cNvCxnSpPr>
          <p:nvPr/>
        </p:nvCxnSpPr>
        <p:spPr>
          <a:xfrm>
            <a:off x="708777" y="-1625224"/>
            <a:ext cx="352734" cy="193663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直接连接符 207"/>
          <p:cNvCxnSpPr>
            <a:stCxn id="239" idx="4"/>
            <a:endCxn id="237" idx="0"/>
          </p:cNvCxnSpPr>
          <p:nvPr/>
        </p:nvCxnSpPr>
        <p:spPr>
          <a:xfrm flipH="1">
            <a:off x="1061511" y="-374833"/>
            <a:ext cx="522884" cy="68623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接连接符 208"/>
          <p:cNvCxnSpPr>
            <a:stCxn id="238" idx="3"/>
            <a:endCxn id="237" idx="7"/>
          </p:cNvCxnSpPr>
          <p:nvPr/>
        </p:nvCxnSpPr>
        <p:spPr>
          <a:xfrm flipH="1">
            <a:off x="1166462" y="102855"/>
            <a:ext cx="1731630" cy="25210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/>
          <p:cNvCxnSpPr>
            <a:stCxn id="237" idx="2"/>
            <a:endCxn id="233" idx="5"/>
          </p:cNvCxnSpPr>
          <p:nvPr/>
        </p:nvCxnSpPr>
        <p:spPr>
          <a:xfrm flipH="1" flipV="1">
            <a:off x="-163117" y="102616"/>
            <a:ext cx="1076203" cy="35747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/>
          <p:cNvCxnSpPr>
            <a:stCxn id="234" idx="1"/>
            <a:endCxn id="233" idx="6"/>
          </p:cNvCxnSpPr>
          <p:nvPr/>
        </p:nvCxnSpPr>
        <p:spPr>
          <a:xfrm flipH="1" flipV="1">
            <a:off x="-128914" y="19898"/>
            <a:ext cx="1001518" cy="17180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/>
          <p:cNvCxnSpPr>
            <a:stCxn id="234" idx="2"/>
            <a:endCxn id="246" idx="6"/>
          </p:cNvCxnSpPr>
          <p:nvPr/>
        </p:nvCxnSpPr>
        <p:spPr>
          <a:xfrm flipH="1">
            <a:off x="-46342" y="1878000"/>
            <a:ext cx="861069" cy="13900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/>
          <p:cNvCxnSpPr>
            <a:stCxn id="234" idx="0"/>
            <a:endCxn id="237" idx="4"/>
          </p:cNvCxnSpPr>
          <p:nvPr/>
        </p:nvCxnSpPr>
        <p:spPr>
          <a:xfrm flipV="1">
            <a:off x="1012331" y="608778"/>
            <a:ext cx="49180" cy="107122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直接连接符 213"/>
          <p:cNvCxnSpPr>
            <a:stCxn id="234" idx="7"/>
            <a:endCxn id="236" idx="3"/>
          </p:cNvCxnSpPr>
          <p:nvPr/>
        </p:nvCxnSpPr>
        <p:spPr>
          <a:xfrm flipV="1">
            <a:off x="1152058" y="981649"/>
            <a:ext cx="651779" cy="75634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直接连接符 214"/>
          <p:cNvCxnSpPr>
            <a:stCxn id="237" idx="5"/>
            <a:endCxn id="236" idx="2"/>
          </p:cNvCxnSpPr>
          <p:nvPr/>
        </p:nvCxnSpPr>
        <p:spPr>
          <a:xfrm>
            <a:off x="1166462" y="565229"/>
            <a:ext cx="593902" cy="31128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连接符 215"/>
          <p:cNvCxnSpPr>
            <a:stCxn id="235" idx="0"/>
            <a:endCxn id="238" idx="4"/>
          </p:cNvCxnSpPr>
          <p:nvPr/>
        </p:nvCxnSpPr>
        <p:spPr>
          <a:xfrm flipH="1" flipV="1">
            <a:off x="3037819" y="160834"/>
            <a:ext cx="656254" cy="67788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接连接符 216"/>
          <p:cNvCxnSpPr>
            <a:stCxn id="240" idx="2"/>
            <a:endCxn id="236" idx="6"/>
          </p:cNvCxnSpPr>
          <p:nvPr/>
        </p:nvCxnSpPr>
        <p:spPr>
          <a:xfrm flipH="1">
            <a:off x="2057213" y="287119"/>
            <a:ext cx="2717904" cy="58939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>
            <a:stCxn id="235" idx="2"/>
            <a:endCxn id="237" idx="6"/>
          </p:cNvCxnSpPr>
          <p:nvPr/>
        </p:nvCxnSpPr>
        <p:spPr>
          <a:xfrm flipH="1" flipV="1">
            <a:off x="1209935" y="460092"/>
            <a:ext cx="2286534" cy="57657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>
            <a:stCxn id="235" idx="7"/>
            <a:endCxn id="240" idx="3"/>
          </p:cNvCxnSpPr>
          <p:nvPr/>
        </p:nvCxnSpPr>
        <p:spPr>
          <a:xfrm flipV="1">
            <a:off x="3833800" y="392255"/>
            <a:ext cx="984790" cy="5044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直接连接符 219"/>
          <p:cNvCxnSpPr>
            <a:stCxn id="238" idx="7"/>
            <a:endCxn id="242" idx="3"/>
          </p:cNvCxnSpPr>
          <p:nvPr/>
        </p:nvCxnSpPr>
        <p:spPr>
          <a:xfrm flipV="1">
            <a:off x="3177546" y="-932547"/>
            <a:ext cx="1082244" cy="75545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直接连接符 220"/>
          <p:cNvCxnSpPr>
            <a:stCxn id="239" idx="5"/>
            <a:endCxn id="238" idx="2"/>
          </p:cNvCxnSpPr>
          <p:nvPr/>
        </p:nvCxnSpPr>
        <p:spPr>
          <a:xfrm>
            <a:off x="1689346" y="-418382"/>
            <a:ext cx="1150869" cy="38126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接连接符 221"/>
          <p:cNvCxnSpPr>
            <a:stCxn id="238" idx="6"/>
            <a:endCxn id="240" idx="2"/>
          </p:cNvCxnSpPr>
          <p:nvPr/>
        </p:nvCxnSpPr>
        <p:spPr>
          <a:xfrm>
            <a:off x="3235423" y="-37118"/>
            <a:ext cx="1539694" cy="32423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直接连接符 222"/>
          <p:cNvCxnSpPr>
            <a:stCxn id="242" idx="4"/>
            <a:endCxn id="240" idx="1"/>
          </p:cNvCxnSpPr>
          <p:nvPr/>
        </p:nvCxnSpPr>
        <p:spPr>
          <a:xfrm>
            <a:off x="4364742" y="-888998"/>
            <a:ext cx="453848" cy="107098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直接连接符 223"/>
          <p:cNvCxnSpPr>
            <a:stCxn id="245" idx="4"/>
            <a:endCxn id="243" idx="0"/>
          </p:cNvCxnSpPr>
          <p:nvPr/>
        </p:nvCxnSpPr>
        <p:spPr>
          <a:xfrm flipH="1">
            <a:off x="6515612" y="-501409"/>
            <a:ext cx="630064" cy="105537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直接连接符 224"/>
          <p:cNvCxnSpPr>
            <a:stCxn id="240" idx="6"/>
            <a:endCxn id="244" idx="2"/>
          </p:cNvCxnSpPr>
          <p:nvPr/>
        </p:nvCxnSpPr>
        <p:spPr>
          <a:xfrm flipV="1">
            <a:off x="5071966" y="-12435"/>
            <a:ext cx="3541235" cy="29955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/>
          <p:cNvCxnSpPr>
            <a:stCxn id="240" idx="7"/>
            <a:endCxn id="245" idx="3"/>
          </p:cNvCxnSpPr>
          <p:nvPr/>
        </p:nvCxnSpPr>
        <p:spPr>
          <a:xfrm flipV="1">
            <a:off x="5028493" y="-544958"/>
            <a:ext cx="2012231" cy="7269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直接连接符 226"/>
          <p:cNvCxnSpPr>
            <a:stCxn id="243" idx="7"/>
            <a:endCxn id="244" idx="2"/>
          </p:cNvCxnSpPr>
          <p:nvPr/>
        </p:nvCxnSpPr>
        <p:spPr>
          <a:xfrm flipV="1">
            <a:off x="6620563" y="-12435"/>
            <a:ext cx="1992638" cy="60994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直接连接符 227"/>
          <p:cNvCxnSpPr>
            <a:stCxn id="244" idx="1"/>
            <a:endCxn id="245" idx="5"/>
          </p:cNvCxnSpPr>
          <p:nvPr/>
        </p:nvCxnSpPr>
        <p:spPr>
          <a:xfrm flipH="1" flipV="1">
            <a:off x="7250627" y="-544958"/>
            <a:ext cx="1420451" cy="39254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直接连接符 228"/>
          <p:cNvCxnSpPr>
            <a:stCxn id="240" idx="5"/>
            <a:endCxn id="243" idx="2"/>
          </p:cNvCxnSpPr>
          <p:nvPr/>
        </p:nvCxnSpPr>
        <p:spPr>
          <a:xfrm>
            <a:off x="5028493" y="392255"/>
            <a:ext cx="1338694" cy="3103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接连接符 229"/>
          <p:cNvCxnSpPr>
            <a:stCxn id="235" idx="3"/>
            <a:endCxn id="234" idx="6"/>
          </p:cNvCxnSpPr>
          <p:nvPr/>
        </p:nvCxnSpPr>
        <p:spPr>
          <a:xfrm flipH="1">
            <a:off x="1209935" y="1176642"/>
            <a:ext cx="2344411" cy="70135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接连接符 230"/>
          <p:cNvCxnSpPr>
            <a:stCxn id="243" idx="2"/>
            <a:endCxn id="235" idx="6"/>
          </p:cNvCxnSpPr>
          <p:nvPr/>
        </p:nvCxnSpPr>
        <p:spPr>
          <a:xfrm flipH="1">
            <a:off x="3891677" y="702650"/>
            <a:ext cx="2475510" cy="33401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直接连接符 231"/>
          <p:cNvCxnSpPr>
            <a:stCxn id="242" idx="5"/>
            <a:endCxn id="244" idx="2"/>
          </p:cNvCxnSpPr>
          <p:nvPr/>
        </p:nvCxnSpPr>
        <p:spPr>
          <a:xfrm>
            <a:off x="4469693" y="-932547"/>
            <a:ext cx="4143508" cy="92011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3805237" y="1896600"/>
            <a:ext cx="2285552" cy="2174031"/>
            <a:chOff x="3805237" y="1896600"/>
            <a:chExt cx="2285552" cy="2174031"/>
          </a:xfrm>
        </p:grpSpPr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3805237" y="1896600"/>
              <a:ext cx="2174031" cy="2174031"/>
            </a:xfrm>
            <a:custGeom>
              <a:avLst/>
              <a:gdLst>
                <a:gd name="T0" fmla="*/ 441 w 1462"/>
                <a:gd name="T1" fmla="*/ 0 h 1462"/>
                <a:gd name="T2" fmla="*/ 1323 w 1462"/>
                <a:gd name="T3" fmla="*/ 878 h 1462"/>
                <a:gd name="T4" fmla="*/ 1462 w 1462"/>
                <a:gd name="T5" fmla="*/ 740 h 1462"/>
                <a:gd name="T6" fmla="*/ 1457 w 1462"/>
                <a:gd name="T7" fmla="*/ 1094 h 1462"/>
                <a:gd name="T8" fmla="*/ 1453 w 1462"/>
                <a:gd name="T9" fmla="*/ 1449 h 1462"/>
                <a:gd name="T10" fmla="*/ 1098 w 1462"/>
                <a:gd name="T11" fmla="*/ 1457 h 1462"/>
                <a:gd name="T12" fmla="*/ 744 w 1462"/>
                <a:gd name="T13" fmla="*/ 1462 h 1462"/>
                <a:gd name="T14" fmla="*/ 882 w 1462"/>
                <a:gd name="T15" fmla="*/ 1323 h 1462"/>
                <a:gd name="T16" fmla="*/ 0 w 1462"/>
                <a:gd name="T17" fmla="*/ 445 h 1462"/>
                <a:gd name="T18" fmla="*/ 441 w 1462"/>
                <a:gd name="T19" fmla="*/ 0 h 1462"/>
                <a:gd name="connsiteX0" fmla="*/ 3016 w 10183"/>
                <a:gd name="connsiteY0" fmla="*/ 0 h 10284"/>
                <a:gd name="connsiteX1" fmla="*/ 9049 w 10183"/>
                <a:gd name="connsiteY1" fmla="*/ 6005 h 10284"/>
                <a:gd name="connsiteX2" fmla="*/ 10000 w 10183"/>
                <a:gd name="connsiteY2" fmla="*/ 5062 h 10284"/>
                <a:gd name="connsiteX3" fmla="*/ 9938 w 10183"/>
                <a:gd name="connsiteY3" fmla="*/ 9911 h 10284"/>
                <a:gd name="connsiteX4" fmla="*/ 7510 w 10183"/>
                <a:gd name="connsiteY4" fmla="*/ 9966 h 10284"/>
                <a:gd name="connsiteX5" fmla="*/ 5089 w 10183"/>
                <a:gd name="connsiteY5" fmla="*/ 10000 h 10284"/>
                <a:gd name="connsiteX6" fmla="*/ 6033 w 10183"/>
                <a:gd name="connsiteY6" fmla="*/ 9049 h 10284"/>
                <a:gd name="connsiteX7" fmla="*/ 0 w 10183"/>
                <a:gd name="connsiteY7" fmla="*/ 3044 h 10284"/>
                <a:gd name="connsiteX8" fmla="*/ 3016 w 10183"/>
                <a:gd name="connsiteY8" fmla="*/ 0 h 10284"/>
                <a:gd name="connsiteX0" fmla="*/ 3016 w 10356"/>
                <a:gd name="connsiteY0" fmla="*/ 0 h 10339"/>
                <a:gd name="connsiteX1" fmla="*/ 9049 w 10356"/>
                <a:gd name="connsiteY1" fmla="*/ 6005 h 10339"/>
                <a:gd name="connsiteX2" fmla="*/ 10000 w 10356"/>
                <a:gd name="connsiteY2" fmla="*/ 5062 h 10339"/>
                <a:gd name="connsiteX3" fmla="*/ 9938 w 10356"/>
                <a:gd name="connsiteY3" fmla="*/ 9911 h 10339"/>
                <a:gd name="connsiteX4" fmla="*/ 5089 w 10356"/>
                <a:gd name="connsiteY4" fmla="*/ 10000 h 10339"/>
                <a:gd name="connsiteX5" fmla="*/ 6033 w 10356"/>
                <a:gd name="connsiteY5" fmla="*/ 9049 h 10339"/>
                <a:gd name="connsiteX6" fmla="*/ 0 w 10356"/>
                <a:gd name="connsiteY6" fmla="*/ 3044 h 10339"/>
                <a:gd name="connsiteX7" fmla="*/ 3016 w 10356"/>
                <a:gd name="connsiteY7" fmla="*/ 0 h 10339"/>
                <a:gd name="connsiteX0" fmla="*/ 3016 w 10356"/>
                <a:gd name="connsiteY0" fmla="*/ 0 h 10000"/>
                <a:gd name="connsiteX1" fmla="*/ 9049 w 10356"/>
                <a:gd name="connsiteY1" fmla="*/ 6005 h 10000"/>
                <a:gd name="connsiteX2" fmla="*/ 10000 w 10356"/>
                <a:gd name="connsiteY2" fmla="*/ 5062 h 10000"/>
                <a:gd name="connsiteX3" fmla="*/ 9938 w 10356"/>
                <a:gd name="connsiteY3" fmla="*/ 9911 h 10000"/>
                <a:gd name="connsiteX4" fmla="*/ 5089 w 10356"/>
                <a:gd name="connsiteY4" fmla="*/ 10000 h 10000"/>
                <a:gd name="connsiteX5" fmla="*/ 6033 w 10356"/>
                <a:gd name="connsiteY5" fmla="*/ 9049 h 10000"/>
                <a:gd name="connsiteX6" fmla="*/ 0 w 10356"/>
                <a:gd name="connsiteY6" fmla="*/ 3044 h 10000"/>
                <a:gd name="connsiteX7" fmla="*/ 3016 w 10356"/>
                <a:gd name="connsiteY7" fmla="*/ 0 h 10000"/>
                <a:gd name="connsiteX0" fmla="*/ 3016 w 10000"/>
                <a:gd name="connsiteY0" fmla="*/ 0 h 10000"/>
                <a:gd name="connsiteX1" fmla="*/ 9049 w 10000"/>
                <a:gd name="connsiteY1" fmla="*/ 6005 h 10000"/>
                <a:gd name="connsiteX2" fmla="*/ 10000 w 10000"/>
                <a:gd name="connsiteY2" fmla="*/ 5062 h 10000"/>
                <a:gd name="connsiteX3" fmla="*/ 9938 w 10000"/>
                <a:gd name="connsiteY3" fmla="*/ 9911 h 10000"/>
                <a:gd name="connsiteX4" fmla="*/ 5089 w 10000"/>
                <a:gd name="connsiteY4" fmla="*/ 10000 h 10000"/>
                <a:gd name="connsiteX5" fmla="*/ 6033 w 10000"/>
                <a:gd name="connsiteY5" fmla="*/ 9049 h 10000"/>
                <a:gd name="connsiteX6" fmla="*/ 0 w 10000"/>
                <a:gd name="connsiteY6" fmla="*/ 3044 h 10000"/>
                <a:gd name="connsiteX7" fmla="*/ 3016 w 10000"/>
                <a:gd name="connsiteY7" fmla="*/ 0 h 10000"/>
                <a:gd name="connsiteX0" fmla="*/ 3016 w 10000"/>
                <a:gd name="connsiteY0" fmla="*/ 0 h 10000"/>
                <a:gd name="connsiteX1" fmla="*/ 9049 w 10000"/>
                <a:gd name="connsiteY1" fmla="*/ 6005 h 10000"/>
                <a:gd name="connsiteX2" fmla="*/ 10000 w 10000"/>
                <a:gd name="connsiteY2" fmla="*/ 5062 h 10000"/>
                <a:gd name="connsiteX3" fmla="*/ 9938 w 10000"/>
                <a:gd name="connsiteY3" fmla="*/ 9952 h 10000"/>
                <a:gd name="connsiteX4" fmla="*/ 5089 w 10000"/>
                <a:gd name="connsiteY4" fmla="*/ 10000 h 10000"/>
                <a:gd name="connsiteX5" fmla="*/ 6033 w 10000"/>
                <a:gd name="connsiteY5" fmla="*/ 9049 h 10000"/>
                <a:gd name="connsiteX6" fmla="*/ 0 w 10000"/>
                <a:gd name="connsiteY6" fmla="*/ 3044 h 10000"/>
                <a:gd name="connsiteX7" fmla="*/ 3016 w 10000"/>
                <a:gd name="connsiteY7" fmla="*/ 0 h 10000"/>
                <a:gd name="connsiteX0" fmla="*/ 3016 w 10000"/>
                <a:gd name="connsiteY0" fmla="*/ 0 h 10000"/>
                <a:gd name="connsiteX1" fmla="*/ 9049 w 10000"/>
                <a:gd name="connsiteY1" fmla="*/ 6005 h 10000"/>
                <a:gd name="connsiteX2" fmla="*/ 10000 w 10000"/>
                <a:gd name="connsiteY2" fmla="*/ 5062 h 10000"/>
                <a:gd name="connsiteX3" fmla="*/ 9979 w 10000"/>
                <a:gd name="connsiteY3" fmla="*/ 9952 h 10000"/>
                <a:gd name="connsiteX4" fmla="*/ 5089 w 10000"/>
                <a:gd name="connsiteY4" fmla="*/ 10000 h 10000"/>
                <a:gd name="connsiteX5" fmla="*/ 6033 w 10000"/>
                <a:gd name="connsiteY5" fmla="*/ 9049 h 10000"/>
                <a:gd name="connsiteX6" fmla="*/ 0 w 10000"/>
                <a:gd name="connsiteY6" fmla="*/ 3044 h 10000"/>
                <a:gd name="connsiteX7" fmla="*/ 3016 w 10000"/>
                <a:gd name="connsiteY7" fmla="*/ 0 h 10000"/>
                <a:gd name="connsiteX0" fmla="*/ 3016 w 10000"/>
                <a:gd name="connsiteY0" fmla="*/ 0 h 10000"/>
                <a:gd name="connsiteX1" fmla="*/ 9049 w 10000"/>
                <a:gd name="connsiteY1" fmla="*/ 6005 h 10000"/>
                <a:gd name="connsiteX2" fmla="*/ 10000 w 10000"/>
                <a:gd name="connsiteY2" fmla="*/ 5062 h 10000"/>
                <a:gd name="connsiteX3" fmla="*/ 9979 w 10000"/>
                <a:gd name="connsiteY3" fmla="*/ 9993 h 10000"/>
                <a:gd name="connsiteX4" fmla="*/ 5089 w 10000"/>
                <a:gd name="connsiteY4" fmla="*/ 10000 h 10000"/>
                <a:gd name="connsiteX5" fmla="*/ 6033 w 10000"/>
                <a:gd name="connsiteY5" fmla="*/ 9049 h 10000"/>
                <a:gd name="connsiteX6" fmla="*/ 0 w 10000"/>
                <a:gd name="connsiteY6" fmla="*/ 3044 h 10000"/>
                <a:gd name="connsiteX7" fmla="*/ 3016 w 10000"/>
                <a:gd name="connsiteY7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00" h="10000">
                  <a:moveTo>
                    <a:pt x="3016" y="0"/>
                  </a:moveTo>
                  <a:lnTo>
                    <a:pt x="9049" y="6005"/>
                  </a:lnTo>
                  <a:lnTo>
                    <a:pt x="10000" y="5062"/>
                  </a:lnTo>
                  <a:cubicBezTo>
                    <a:pt x="9979" y="6678"/>
                    <a:pt x="10000" y="8377"/>
                    <a:pt x="9979" y="9993"/>
                  </a:cubicBezTo>
                  <a:lnTo>
                    <a:pt x="5089" y="10000"/>
                  </a:lnTo>
                  <a:lnTo>
                    <a:pt x="6033" y="9049"/>
                  </a:lnTo>
                  <a:lnTo>
                    <a:pt x="0" y="3044"/>
                  </a:lnTo>
                  <a:lnTo>
                    <a:pt x="301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49000">
                  <a:schemeClr val="bg1">
                    <a:alpha val="25000"/>
                  </a:schemeClr>
                </a:gs>
                <a:gs pos="100000">
                  <a:schemeClr val="bg1">
                    <a:alpha val="15000"/>
                  </a:schemeClr>
                </a:gs>
              </a:gsLst>
              <a:lin ang="15000000" scaled="0"/>
              <a:tileRect/>
            </a:gradFill>
            <a:ln>
              <a:noFill/>
            </a:ln>
            <a:effectLst>
              <a:outerShdw blurRad="177800" dist="101600" dir="13800000" algn="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 rot="2675746">
              <a:off x="4803646" y="3056294"/>
              <a:ext cx="1287143" cy="9513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chemeClr val="bg1"/>
                  </a:solidFill>
                </a:rPr>
                <a:t>01</a:t>
              </a:r>
              <a:endParaRPr lang="zh-CN" altLang="en-US" sz="6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 rot="2856416">
              <a:off x="4312570" y="2287632"/>
              <a:ext cx="326561" cy="604424"/>
              <a:chOff x="4194176" y="1773238"/>
              <a:chExt cx="180975" cy="334962"/>
            </a:xfrm>
            <a:solidFill>
              <a:schemeClr val="bg1"/>
            </a:solidFill>
          </p:grpSpPr>
          <p:sp>
            <p:nvSpPr>
              <p:cNvPr id="47" name="Freeform 46"/>
              <p:cNvSpPr>
                <a:spLocks noEditPoints="1"/>
              </p:cNvSpPr>
              <p:nvPr/>
            </p:nvSpPr>
            <p:spPr bwMode="auto">
              <a:xfrm>
                <a:off x="4194176" y="1773238"/>
                <a:ext cx="180975" cy="236538"/>
              </a:xfrm>
              <a:custGeom>
                <a:avLst/>
                <a:gdLst>
                  <a:gd name="T0" fmla="*/ 35 w 48"/>
                  <a:gd name="T1" fmla="*/ 62 h 63"/>
                  <a:gd name="T2" fmla="*/ 36 w 48"/>
                  <a:gd name="T3" fmla="*/ 63 h 63"/>
                  <a:gd name="T4" fmla="*/ 36 w 48"/>
                  <a:gd name="T5" fmla="*/ 58 h 63"/>
                  <a:gd name="T6" fmla="*/ 48 w 48"/>
                  <a:gd name="T7" fmla="*/ 23 h 63"/>
                  <a:gd name="T8" fmla="*/ 24 w 48"/>
                  <a:gd name="T9" fmla="*/ 0 h 63"/>
                  <a:gd name="T10" fmla="*/ 0 w 48"/>
                  <a:gd name="T11" fmla="*/ 23 h 63"/>
                  <a:gd name="T12" fmla="*/ 11 w 48"/>
                  <a:gd name="T13" fmla="*/ 58 h 63"/>
                  <a:gd name="T14" fmla="*/ 11 w 48"/>
                  <a:gd name="T15" fmla="*/ 63 h 63"/>
                  <a:gd name="T16" fmla="*/ 12 w 48"/>
                  <a:gd name="T17" fmla="*/ 62 h 63"/>
                  <a:gd name="T18" fmla="*/ 35 w 48"/>
                  <a:gd name="T19" fmla="*/ 62 h 63"/>
                  <a:gd name="T20" fmla="*/ 7 w 48"/>
                  <a:gd name="T21" fmla="*/ 26 h 63"/>
                  <a:gd name="T22" fmla="*/ 6 w 48"/>
                  <a:gd name="T23" fmla="*/ 27 h 63"/>
                  <a:gd name="T24" fmla="*/ 5 w 48"/>
                  <a:gd name="T25" fmla="*/ 26 h 63"/>
                  <a:gd name="T26" fmla="*/ 5 w 48"/>
                  <a:gd name="T27" fmla="*/ 18 h 63"/>
                  <a:gd name="T28" fmla="*/ 6 w 48"/>
                  <a:gd name="T29" fmla="*/ 17 h 63"/>
                  <a:gd name="T30" fmla="*/ 7 w 48"/>
                  <a:gd name="T31" fmla="*/ 18 h 63"/>
                  <a:gd name="T32" fmla="*/ 7 w 48"/>
                  <a:gd name="T33" fmla="*/ 2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" h="63">
                    <a:moveTo>
                      <a:pt x="35" y="62"/>
                    </a:moveTo>
                    <a:cubicBezTo>
                      <a:pt x="35" y="62"/>
                      <a:pt x="36" y="62"/>
                      <a:pt x="36" y="63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7" y="52"/>
                      <a:pt x="48" y="29"/>
                      <a:pt x="48" y="23"/>
                    </a:cubicBezTo>
                    <a:cubicBezTo>
                      <a:pt x="48" y="10"/>
                      <a:pt x="37" y="0"/>
                      <a:pt x="24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29"/>
                      <a:pt x="11" y="52"/>
                      <a:pt x="11" y="58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1" y="62"/>
                      <a:pt x="12" y="62"/>
                      <a:pt x="12" y="62"/>
                    </a:cubicBezTo>
                    <a:lnTo>
                      <a:pt x="35" y="62"/>
                    </a:lnTo>
                    <a:close/>
                    <a:moveTo>
                      <a:pt x="7" y="26"/>
                    </a:moveTo>
                    <a:cubicBezTo>
                      <a:pt x="7" y="27"/>
                      <a:pt x="7" y="27"/>
                      <a:pt x="6" y="27"/>
                    </a:cubicBezTo>
                    <a:cubicBezTo>
                      <a:pt x="5" y="27"/>
                      <a:pt x="5" y="27"/>
                      <a:pt x="5" y="26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7"/>
                      <a:pt x="5" y="17"/>
                      <a:pt x="6" y="17"/>
                    </a:cubicBezTo>
                    <a:cubicBezTo>
                      <a:pt x="7" y="17"/>
                      <a:pt x="7" y="17"/>
                      <a:pt x="7" y="18"/>
                    </a:cubicBezTo>
                    <a:lnTo>
                      <a:pt x="7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47"/>
              <p:cNvSpPr>
                <a:spLocks/>
              </p:cNvSpPr>
              <p:nvPr/>
            </p:nvSpPr>
            <p:spPr bwMode="auto">
              <a:xfrm>
                <a:off x="4246563" y="2089150"/>
                <a:ext cx="71438" cy="19050"/>
              </a:xfrm>
              <a:custGeom>
                <a:avLst/>
                <a:gdLst>
                  <a:gd name="T0" fmla="*/ 0 w 19"/>
                  <a:gd name="T1" fmla="*/ 4 h 5"/>
                  <a:gd name="T2" fmla="*/ 2 w 19"/>
                  <a:gd name="T3" fmla="*/ 5 h 5"/>
                  <a:gd name="T4" fmla="*/ 17 w 19"/>
                  <a:gd name="T5" fmla="*/ 5 h 5"/>
                  <a:gd name="T6" fmla="*/ 19 w 19"/>
                  <a:gd name="T7" fmla="*/ 4 h 5"/>
                  <a:gd name="T8" fmla="*/ 19 w 19"/>
                  <a:gd name="T9" fmla="*/ 0 h 5"/>
                  <a:gd name="T10" fmla="*/ 0 w 19"/>
                  <a:gd name="T11" fmla="*/ 0 h 5"/>
                  <a:gd name="T12" fmla="*/ 0 w 19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5">
                    <a:moveTo>
                      <a:pt x="0" y="4"/>
                    </a:moveTo>
                    <a:cubicBezTo>
                      <a:pt x="0" y="4"/>
                      <a:pt x="1" y="5"/>
                      <a:pt x="2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5"/>
                      <a:pt x="19" y="4"/>
                      <a:pt x="19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48"/>
              <p:cNvSpPr>
                <a:spLocks/>
              </p:cNvSpPr>
              <p:nvPr/>
            </p:nvSpPr>
            <p:spPr bwMode="auto">
              <a:xfrm>
                <a:off x="4232276" y="2009775"/>
                <a:ext cx="104775" cy="74613"/>
              </a:xfrm>
              <a:custGeom>
                <a:avLst/>
                <a:gdLst>
                  <a:gd name="T0" fmla="*/ 26 w 28"/>
                  <a:gd name="T1" fmla="*/ 1 h 20"/>
                  <a:gd name="T2" fmla="*/ 25 w 28"/>
                  <a:gd name="T3" fmla="*/ 0 h 20"/>
                  <a:gd name="T4" fmla="*/ 2 w 28"/>
                  <a:gd name="T5" fmla="*/ 0 h 20"/>
                  <a:gd name="T6" fmla="*/ 1 w 28"/>
                  <a:gd name="T7" fmla="*/ 1 h 20"/>
                  <a:gd name="T8" fmla="*/ 0 w 28"/>
                  <a:gd name="T9" fmla="*/ 3 h 20"/>
                  <a:gd name="T10" fmla="*/ 0 w 28"/>
                  <a:gd name="T11" fmla="*/ 17 h 20"/>
                  <a:gd name="T12" fmla="*/ 2 w 28"/>
                  <a:gd name="T13" fmla="*/ 20 h 20"/>
                  <a:gd name="T14" fmla="*/ 4 w 28"/>
                  <a:gd name="T15" fmla="*/ 20 h 20"/>
                  <a:gd name="T16" fmla="*/ 23 w 28"/>
                  <a:gd name="T17" fmla="*/ 20 h 20"/>
                  <a:gd name="T18" fmla="*/ 25 w 28"/>
                  <a:gd name="T19" fmla="*/ 20 h 20"/>
                  <a:gd name="T20" fmla="*/ 28 w 28"/>
                  <a:gd name="T21" fmla="*/ 17 h 20"/>
                  <a:gd name="T22" fmla="*/ 28 w 28"/>
                  <a:gd name="T23" fmla="*/ 3 h 20"/>
                  <a:gd name="T24" fmla="*/ 26 w 28"/>
                  <a:gd name="T25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20">
                    <a:moveTo>
                      <a:pt x="26" y="1"/>
                    </a:moveTo>
                    <a:cubicBezTo>
                      <a:pt x="26" y="0"/>
                      <a:pt x="25" y="0"/>
                      <a:pt x="2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1" y="20"/>
                      <a:pt x="2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6" y="20"/>
                      <a:pt x="28" y="19"/>
                      <a:pt x="28" y="17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2"/>
                      <a:pt x="27" y="1"/>
                      <a:pt x="2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6109224" y="4275840"/>
            <a:ext cx="2277538" cy="2174031"/>
            <a:chOff x="6109224" y="4275840"/>
            <a:chExt cx="2277538" cy="2174031"/>
          </a:xfrm>
        </p:grpSpPr>
        <p:sp>
          <p:nvSpPr>
            <p:cNvPr id="51" name="Freeform 6"/>
            <p:cNvSpPr>
              <a:spLocks/>
            </p:cNvSpPr>
            <p:nvPr/>
          </p:nvSpPr>
          <p:spPr bwMode="auto">
            <a:xfrm flipH="1" flipV="1">
              <a:off x="6212731" y="4275840"/>
              <a:ext cx="2174031" cy="2174031"/>
            </a:xfrm>
            <a:custGeom>
              <a:avLst/>
              <a:gdLst>
                <a:gd name="T0" fmla="*/ 441 w 1462"/>
                <a:gd name="T1" fmla="*/ 0 h 1462"/>
                <a:gd name="T2" fmla="*/ 1323 w 1462"/>
                <a:gd name="T3" fmla="*/ 878 h 1462"/>
                <a:gd name="T4" fmla="*/ 1462 w 1462"/>
                <a:gd name="T5" fmla="*/ 740 h 1462"/>
                <a:gd name="T6" fmla="*/ 1457 w 1462"/>
                <a:gd name="T7" fmla="*/ 1094 h 1462"/>
                <a:gd name="T8" fmla="*/ 1453 w 1462"/>
                <a:gd name="T9" fmla="*/ 1449 h 1462"/>
                <a:gd name="T10" fmla="*/ 1098 w 1462"/>
                <a:gd name="T11" fmla="*/ 1457 h 1462"/>
                <a:gd name="T12" fmla="*/ 744 w 1462"/>
                <a:gd name="T13" fmla="*/ 1462 h 1462"/>
                <a:gd name="T14" fmla="*/ 882 w 1462"/>
                <a:gd name="T15" fmla="*/ 1323 h 1462"/>
                <a:gd name="T16" fmla="*/ 0 w 1462"/>
                <a:gd name="T17" fmla="*/ 445 h 1462"/>
                <a:gd name="T18" fmla="*/ 441 w 1462"/>
                <a:gd name="T19" fmla="*/ 0 h 1462"/>
                <a:gd name="connsiteX0" fmla="*/ 3016 w 10183"/>
                <a:gd name="connsiteY0" fmla="*/ 0 h 10284"/>
                <a:gd name="connsiteX1" fmla="*/ 9049 w 10183"/>
                <a:gd name="connsiteY1" fmla="*/ 6005 h 10284"/>
                <a:gd name="connsiteX2" fmla="*/ 10000 w 10183"/>
                <a:gd name="connsiteY2" fmla="*/ 5062 h 10284"/>
                <a:gd name="connsiteX3" fmla="*/ 9938 w 10183"/>
                <a:gd name="connsiteY3" fmla="*/ 9911 h 10284"/>
                <a:gd name="connsiteX4" fmla="*/ 7510 w 10183"/>
                <a:gd name="connsiteY4" fmla="*/ 9966 h 10284"/>
                <a:gd name="connsiteX5" fmla="*/ 5089 w 10183"/>
                <a:gd name="connsiteY5" fmla="*/ 10000 h 10284"/>
                <a:gd name="connsiteX6" fmla="*/ 6033 w 10183"/>
                <a:gd name="connsiteY6" fmla="*/ 9049 h 10284"/>
                <a:gd name="connsiteX7" fmla="*/ 0 w 10183"/>
                <a:gd name="connsiteY7" fmla="*/ 3044 h 10284"/>
                <a:gd name="connsiteX8" fmla="*/ 3016 w 10183"/>
                <a:gd name="connsiteY8" fmla="*/ 0 h 10284"/>
                <a:gd name="connsiteX0" fmla="*/ 3016 w 10356"/>
                <a:gd name="connsiteY0" fmla="*/ 0 h 10339"/>
                <a:gd name="connsiteX1" fmla="*/ 9049 w 10356"/>
                <a:gd name="connsiteY1" fmla="*/ 6005 h 10339"/>
                <a:gd name="connsiteX2" fmla="*/ 10000 w 10356"/>
                <a:gd name="connsiteY2" fmla="*/ 5062 h 10339"/>
                <a:gd name="connsiteX3" fmla="*/ 9938 w 10356"/>
                <a:gd name="connsiteY3" fmla="*/ 9911 h 10339"/>
                <a:gd name="connsiteX4" fmla="*/ 5089 w 10356"/>
                <a:gd name="connsiteY4" fmla="*/ 10000 h 10339"/>
                <a:gd name="connsiteX5" fmla="*/ 6033 w 10356"/>
                <a:gd name="connsiteY5" fmla="*/ 9049 h 10339"/>
                <a:gd name="connsiteX6" fmla="*/ 0 w 10356"/>
                <a:gd name="connsiteY6" fmla="*/ 3044 h 10339"/>
                <a:gd name="connsiteX7" fmla="*/ 3016 w 10356"/>
                <a:gd name="connsiteY7" fmla="*/ 0 h 10339"/>
                <a:gd name="connsiteX0" fmla="*/ 3016 w 10356"/>
                <a:gd name="connsiteY0" fmla="*/ 0 h 10000"/>
                <a:gd name="connsiteX1" fmla="*/ 9049 w 10356"/>
                <a:gd name="connsiteY1" fmla="*/ 6005 h 10000"/>
                <a:gd name="connsiteX2" fmla="*/ 10000 w 10356"/>
                <a:gd name="connsiteY2" fmla="*/ 5062 h 10000"/>
                <a:gd name="connsiteX3" fmla="*/ 9938 w 10356"/>
                <a:gd name="connsiteY3" fmla="*/ 9911 h 10000"/>
                <a:gd name="connsiteX4" fmla="*/ 5089 w 10356"/>
                <a:gd name="connsiteY4" fmla="*/ 10000 h 10000"/>
                <a:gd name="connsiteX5" fmla="*/ 6033 w 10356"/>
                <a:gd name="connsiteY5" fmla="*/ 9049 h 10000"/>
                <a:gd name="connsiteX6" fmla="*/ 0 w 10356"/>
                <a:gd name="connsiteY6" fmla="*/ 3044 h 10000"/>
                <a:gd name="connsiteX7" fmla="*/ 3016 w 10356"/>
                <a:gd name="connsiteY7" fmla="*/ 0 h 10000"/>
                <a:gd name="connsiteX0" fmla="*/ 3016 w 10000"/>
                <a:gd name="connsiteY0" fmla="*/ 0 h 10000"/>
                <a:gd name="connsiteX1" fmla="*/ 9049 w 10000"/>
                <a:gd name="connsiteY1" fmla="*/ 6005 h 10000"/>
                <a:gd name="connsiteX2" fmla="*/ 10000 w 10000"/>
                <a:gd name="connsiteY2" fmla="*/ 5062 h 10000"/>
                <a:gd name="connsiteX3" fmla="*/ 9938 w 10000"/>
                <a:gd name="connsiteY3" fmla="*/ 9911 h 10000"/>
                <a:gd name="connsiteX4" fmla="*/ 5089 w 10000"/>
                <a:gd name="connsiteY4" fmla="*/ 10000 h 10000"/>
                <a:gd name="connsiteX5" fmla="*/ 6033 w 10000"/>
                <a:gd name="connsiteY5" fmla="*/ 9049 h 10000"/>
                <a:gd name="connsiteX6" fmla="*/ 0 w 10000"/>
                <a:gd name="connsiteY6" fmla="*/ 3044 h 10000"/>
                <a:gd name="connsiteX7" fmla="*/ 3016 w 10000"/>
                <a:gd name="connsiteY7" fmla="*/ 0 h 10000"/>
                <a:gd name="connsiteX0" fmla="*/ 3016 w 10000"/>
                <a:gd name="connsiteY0" fmla="*/ 0 h 10000"/>
                <a:gd name="connsiteX1" fmla="*/ 9049 w 10000"/>
                <a:gd name="connsiteY1" fmla="*/ 6005 h 10000"/>
                <a:gd name="connsiteX2" fmla="*/ 10000 w 10000"/>
                <a:gd name="connsiteY2" fmla="*/ 5062 h 10000"/>
                <a:gd name="connsiteX3" fmla="*/ 9938 w 10000"/>
                <a:gd name="connsiteY3" fmla="*/ 9952 h 10000"/>
                <a:gd name="connsiteX4" fmla="*/ 5089 w 10000"/>
                <a:gd name="connsiteY4" fmla="*/ 10000 h 10000"/>
                <a:gd name="connsiteX5" fmla="*/ 6033 w 10000"/>
                <a:gd name="connsiteY5" fmla="*/ 9049 h 10000"/>
                <a:gd name="connsiteX6" fmla="*/ 0 w 10000"/>
                <a:gd name="connsiteY6" fmla="*/ 3044 h 10000"/>
                <a:gd name="connsiteX7" fmla="*/ 3016 w 10000"/>
                <a:gd name="connsiteY7" fmla="*/ 0 h 10000"/>
                <a:gd name="connsiteX0" fmla="*/ 3016 w 10000"/>
                <a:gd name="connsiteY0" fmla="*/ 0 h 10000"/>
                <a:gd name="connsiteX1" fmla="*/ 9049 w 10000"/>
                <a:gd name="connsiteY1" fmla="*/ 6005 h 10000"/>
                <a:gd name="connsiteX2" fmla="*/ 10000 w 10000"/>
                <a:gd name="connsiteY2" fmla="*/ 5062 h 10000"/>
                <a:gd name="connsiteX3" fmla="*/ 9979 w 10000"/>
                <a:gd name="connsiteY3" fmla="*/ 9952 h 10000"/>
                <a:gd name="connsiteX4" fmla="*/ 5089 w 10000"/>
                <a:gd name="connsiteY4" fmla="*/ 10000 h 10000"/>
                <a:gd name="connsiteX5" fmla="*/ 6033 w 10000"/>
                <a:gd name="connsiteY5" fmla="*/ 9049 h 10000"/>
                <a:gd name="connsiteX6" fmla="*/ 0 w 10000"/>
                <a:gd name="connsiteY6" fmla="*/ 3044 h 10000"/>
                <a:gd name="connsiteX7" fmla="*/ 3016 w 10000"/>
                <a:gd name="connsiteY7" fmla="*/ 0 h 10000"/>
                <a:gd name="connsiteX0" fmla="*/ 3016 w 10000"/>
                <a:gd name="connsiteY0" fmla="*/ 0 h 10000"/>
                <a:gd name="connsiteX1" fmla="*/ 9049 w 10000"/>
                <a:gd name="connsiteY1" fmla="*/ 6005 h 10000"/>
                <a:gd name="connsiteX2" fmla="*/ 10000 w 10000"/>
                <a:gd name="connsiteY2" fmla="*/ 5062 h 10000"/>
                <a:gd name="connsiteX3" fmla="*/ 9979 w 10000"/>
                <a:gd name="connsiteY3" fmla="*/ 9993 h 10000"/>
                <a:gd name="connsiteX4" fmla="*/ 5089 w 10000"/>
                <a:gd name="connsiteY4" fmla="*/ 10000 h 10000"/>
                <a:gd name="connsiteX5" fmla="*/ 6033 w 10000"/>
                <a:gd name="connsiteY5" fmla="*/ 9049 h 10000"/>
                <a:gd name="connsiteX6" fmla="*/ 0 w 10000"/>
                <a:gd name="connsiteY6" fmla="*/ 3044 h 10000"/>
                <a:gd name="connsiteX7" fmla="*/ 3016 w 10000"/>
                <a:gd name="connsiteY7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00" h="10000">
                  <a:moveTo>
                    <a:pt x="3016" y="0"/>
                  </a:moveTo>
                  <a:lnTo>
                    <a:pt x="9049" y="6005"/>
                  </a:lnTo>
                  <a:lnTo>
                    <a:pt x="10000" y="5062"/>
                  </a:lnTo>
                  <a:cubicBezTo>
                    <a:pt x="9979" y="6678"/>
                    <a:pt x="10000" y="8377"/>
                    <a:pt x="9979" y="9993"/>
                  </a:cubicBezTo>
                  <a:lnTo>
                    <a:pt x="5089" y="10000"/>
                  </a:lnTo>
                  <a:lnTo>
                    <a:pt x="6033" y="9049"/>
                  </a:lnTo>
                  <a:lnTo>
                    <a:pt x="0" y="3044"/>
                  </a:lnTo>
                  <a:lnTo>
                    <a:pt x="301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49000">
                  <a:schemeClr val="bg1">
                    <a:alpha val="25000"/>
                  </a:schemeClr>
                </a:gs>
                <a:gs pos="100000">
                  <a:schemeClr val="bg1">
                    <a:alpha val="15000"/>
                  </a:schemeClr>
                </a:gs>
              </a:gsLst>
              <a:lin ang="15000000" scaled="0"/>
              <a:tileRect/>
            </a:gradFill>
            <a:ln>
              <a:noFill/>
            </a:ln>
            <a:effectLst>
              <a:outerShdw blurRad="177800" dist="101600" dir="13800000" algn="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 rot="2675746">
              <a:off x="6109224" y="4347252"/>
              <a:ext cx="1287143" cy="9513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chemeClr val="bg1"/>
                  </a:solidFill>
                </a:rPr>
                <a:t>03</a:t>
              </a:r>
              <a:endParaRPr lang="zh-CN" altLang="en-US" sz="6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 rot="2668224">
              <a:off x="7617308" y="5476993"/>
              <a:ext cx="277864" cy="670310"/>
              <a:chOff x="2343151" y="3048000"/>
              <a:chExt cx="153988" cy="371475"/>
            </a:xfrm>
            <a:solidFill>
              <a:schemeClr val="bg1"/>
            </a:solidFill>
          </p:grpSpPr>
          <p:sp>
            <p:nvSpPr>
              <p:cNvPr id="54" name="Oval 136"/>
              <p:cNvSpPr>
                <a:spLocks noChangeArrowheads="1"/>
              </p:cNvSpPr>
              <p:nvPr/>
            </p:nvSpPr>
            <p:spPr bwMode="auto">
              <a:xfrm>
                <a:off x="2373313" y="3048000"/>
                <a:ext cx="87313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37"/>
              <p:cNvSpPr>
                <a:spLocks/>
              </p:cNvSpPr>
              <p:nvPr/>
            </p:nvSpPr>
            <p:spPr bwMode="auto">
              <a:xfrm>
                <a:off x="2343151" y="3149600"/>
                <a:ext cx="153988" cy="269875"/>
              </a:xfrm>
              <a:custGeom>
                <a:avLst/>
                <a:gdLst>
                  <a:gd name="T0" fmla="*/ 39 w 41"/>
                  <a:gd name="T1" fmla="*/ 7 h 72"/>
                  <a:gd name="T2" fmla="*/ 29 w 41"/>
                  <a:gd name="T3" fmla="*/ 0 h 72"/>
                  <a:gd name="T4" fmla="*/ 11 w 41"/>
                  <a:gd name="T5" fmla="*/ 0 h 72"/>
                  <a:gd name="T6" fmla="*/ 1 w 41"/>
                  <a:gd name="T7" fmla="*/ 7 h 72"/>
                  <a:gd name="T8" fmla="*/ 1 w 41"/>
                  <a:gd name="T9" fmla="*/ 8 h 72"/>
                  <a:gd name="T10" fmla="*/ 1 w 41"/>
                  <a:gd name="T11" fmla="*/ 8 h 72"/>
                  <a:gd name="T12" fmla="*/ 0 w 41"/>
                  <a:gd name="T13" fmla="*/ 31 h 72"/>
                  <a:gd name="T14" fmla="*/ 4 w 41"/>
                  <a:gd name="T15" fmla="*/ 36 h 72"/>
                  <a:gd name="T16" fmla="*/ 8 w 41"/>
                  <a:gd name="T17" fmla="*/ 31 h 72"/>
                  <a:gd name="T18" fmla="*/ 8 w 41"/>
                  <a:gd name="T19" fmla="*/ 15 h 72"/>
                  <a:gd name="T20" fmla="*/ 10 w 41"/>
                  <a:gd name="T21" fmla="*/ 15 h 72"/>
                  <a:gd name="T22" fmla="*/ 10 w 41"/>
                  <a:gd name="T23" fmla="*/ 68 h 72"/>
                  <a:gd name="T24" fmla="*/ 14 w 41"/>
                  <a:gd name="T25" fmla="*/ 72 h 72"/>
                  <a:gd name="T26" fmla="*/ 18 w 41"/>
                  <a:gd name="T27" fmla="*/ 68 h 72"/>
                  <a:gd name="T28" fmla="*/ 18 w 41"/>
                  <a:gd name="T29" fmla="*/ 39 h 72"/>
                  <a:gd name="T30" fmla="*/ 22 w 41"/>
                  <a:gd name="T31" fmla="*/ 39 h 72"/>
                  <a:gd name="T32" fmla="*/ 22 w 41"/>
                  <a:gd name="T33" fmla="*/ 68 h 72"/>
                  <a:gd name="T34" fmla="*/ 26 w 41"/>
                  <a:gd name="T35" fmla="*/ 72 h 72"/>
                  <a:gd name="T36" fmla="*/ 31 w 41"/>
                  <a:gd name="T37" fmla="*/ 68 h 72"/>
                  <a:gd name="T38" fmla="*/ 31 w 41"/>
                  <a:gd name="T39" fmla="*/ 15 h 72"/>
                  <a:gd name="T40" fmla="*/ 33 w 41"/>
                  <a:gd name="T41" fmla="*/ 15 h 72"/>
                  <a:gd name="T42" fmla="*/ 33 w 41"/>
                  <a:gd name="T43" fmla="*/ 31 h 72"/>
                  <a:gd name="T44" fmla="*/ 37 w 41"/>
                  <a:gd name="T45" fmla="*/ 36 h 72"/>
                  <a:gd name="T46" fmla="*/ 41 w 41"/>
                  <a:gd name="T47" fmla="*/ 31 h 72"/>
                  <a:gd name="T48" fmla="*/ 39 w 41"/>
                  <a:gd name="T49" fmla="*/ 8 h 72"/>
                  <a:gd name="T50" fmla="*/ 39 w 41"/>
                  <a:gd name="T51" fmla="*/ 8 h 72"/>
                  <a:gd name="T52" fmla="*/ 39 w 41"/>
                  <a:gd name="T53" fmla="*/ 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1" h="72">
                    <a:moveTo>
                      <a:pt x="39" y="7"/>
                    </a:moveTo>
                    <a:cubicBezTo>
                      <a:pt x="39" y="3"/>
                      <a:pt x="35" y="0"/>
                      <a:pt x="2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6" y="0"/>
                      <a:pt x="1" y="3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4"/>
                      <a:pt x="1" y="36"/>
                      <a:pt x="4" y="36"/>
                    </a:cubicBezTo>
                    <a:cubicBezTo>
                      <a:pt x="6" y="36"/>
                      <a:pt x="8" y="34"/>
                      <a:pt x="8" y="31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10" y="71"/>
                      <a:pt x="12" y="72"/>
                      <a:pt x="14" y="72"/>
                    </a:cubicBezTo>
                    <a:cubicBezTo>
                      <a:pt x="16" y="72"/>
                      <a:pt x="18" y="71"/>
                      <a:pt x="18" y="68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2" y="71"/>
                      <a:pt x="24" y="72"/>
                      <a:pt x="26" y="72"/>
                    </a:cubicBezTo>
                    <a:cubicBezTo>
                      <a:pt x="29" y="72"/>
                      <a:pt x="31" y="71"/>
                      <a:pt x="31" y="68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4"/>
                      <a:pt x="35" y="36"/>
                      <a:pt x="37" y="36"/>
                    </a:cubicBezTo>
                    <a:cubicBezTo>
                      <a:pt x="39" y="36"/>
                      <a:pt x="41" y="34"/>
                      <a:pt x="41" y="31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9" y="8"/>
                      <a:pt x="39" y="8"/>
                      <a:pt x="39" y="8"/>
                    </a:cubicBezTo>
                    <a:lnTo>
                      <a:pt x="39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3805237" y="4160679"/>
            <a:ext cx="2174031" cy="2295778"/>
            <a:chOff x="3805237" y="4160679"/>
            <a:chExt cx="2174031" cy="2295778"/>
          </a:xfrm>
        </p:grpSpPr>
        <p:sp>
          <p:nvSpPr>
            <p:cNvPr id="57" name="Freeform 6"/>
            <p:cNvSpPr>
              <a:spLocks/>
            </p:cNvSpPr>
            <p:nvPr/>
          </p:nvSpPr>
          <p:spPr bwMode="auto">
            <a:xfrm flipV="1">
              <a:off x="3805237" y="4282426"/>
              <a:ext cx="2174031" cy="2174031"/>
            </a:xfrm>
            <a:custGeom>
              <a:avLst/>
              <a:gdLst>
                <a:gd name="T0" fmla="*/ 441 w 1462"/>
                <a:gd name="T1" fmla="*/ 0 h 1462"/>
                <a:gd name="T2" fmla="*/ 1323 w 1462"/>
                <a:gd name="T3" fmla="*/ 878 h 1462"/>
                <a:gd name="T4" fmla="*/ 1462 w 1462"/>
                <a:gd name="T5" fmla="*/ 740 h 1462"/>
                <a:gd name="T6" fmla="*/ 1457 w 1462"/>
                <a:gd name="T7" fmla="*/ 1094 h 1462"/>
                <a:gd name="T8" fmla="*/ 1453 w 1462"/>
                <a:gd name="T9" fmla="*/ 1449 h 1462"/>
                <a:gd name="T10" fmla="*/ 1098 w 1462"/>
                <a:gd name="T11" fmla="*/ 1457 h 1462"/>
                <a:gd name="T12" fmla="*/ 744 w 1462"/>
                <a:gd name="T13" fmla="*/ 1462 h 1462"/>
                <a:gd name="T14" fmla="*/ 882 w 1462"/>
                <a:gd name="T15" fmla="*/ 1323 h 1462"/>
                <a:gd name="T16" fmla="*/ 0 w 1462"/>
                <a:gd name="T17" fmla="*/ 445 h 1462"/>
                <a:gd name="T18" fmla="*/ 441 w 1462"/>
                <a:gd name="T19" fmla="*/ 0 h 1462"/>
                <a:gd name="connsiteX0" fmla="*/ 3016 w 10183"/>
                <a:gd name="connsiteY0" fmla="*/ 0 h 10284"/>
                <a:gd name="connsiteX1" fmla="*/ 9049 w 10183"/>
                <a:gd name="connsiteY1" fmla="*/ 6005 h 10284"/>
                <a:gd name="connsiteX2" fmla="*/ 10000 w 10183"/>
                <a:gd name="connsiteY2" fmla="*/ 5062 h 10284"/>
                <a:gd name="connsiteX3" fmla="*/ 9938 w 10183"/>
                <a:gd name="connsiteY3" fmla="*/ 9911 h 10284"/>
                <a:gd name="connsiteX4" fmla="*/ 7510 w 10183"/>
                <a:gd name="connsiteY4" fmla="*/ 9966 h 10284"/>
                <a:gd name="connsiteX5" fmla="*/ 5089 w 10183"/>
                <a:gd name="connsiteY5" fmla="*/ 10000 h 10284"/>
                <a:gd name="connsiteX6" fmla="*/ 6033 w 10183"/>
                <a:gd name="connsiteY6" fmla="*/ 9049 h 10284"/>
                <a:gd name="connsiteX7" fmla="*/ 0 w 10183"/>
                <a:gd name="connsiteY7" fmla="*/ 3044 h 10284"/>
                <a:gd name="connsiteX8" fmla="*/ 3016 w 10183"/>
                <a:gd name="connsiteY8" fmla="*/ 0 h 10284"/>
                <a:gd name="connsiteX0" fmla="*/ 3016 w 10356"/>
                <a:gd name="connsiteY0" fmla="*/ 0 h 10339"/>
                <a:gd name="connsiteX1" fmla="*/ 9049 w 10356"/>
                <a:gd name="connsiteY1" fmla="*/ 6005 h 10339"/>
                <a:gd name="connsiteX2" fmla="*/ 10000 w 10356"/>
                <a:gd name="connsiteY2" fmla="*/ 5062 h 10339"/>
                <a:gd name="connsiteX3" fmla="*/ 9938 w 10356"/>
                <a:gd name="connsiteY3" fmla="*/ 9911 h 10339"/>
                <a:gd name="connsiteX4" fmla="*/ 5089 w 10356"/>
                <a:gd name="connsiteY4" fmla="*/ 10000 h 10339"/>
                <a:gd name="connsiteX5" fmla="*/ 6033 w 10356"/>
                <a:gd name="connsiteY5" fmla="*/ 9049 h 10339"/>
                <a:gd name="connsiteX6" fmla="*/ 0 w 10356"/>
                <a:gd name="connsiteY6" fmla="*/ 3044 h 10339"/>
                <a:gd name="connsiteX7" fmla="*/ 3016 w 10356"/>
                <a:gd name="connsiteY7" fmla="*/ 0 h 10339"/>
                <a:gd name="connsiteX0" fmla="*/ 3016 w 10356"/>
                <a:gd name="connsiteY0" fmla="*/ 0 h 10000"/>
                <a:gd name="connsiteX1" fmla="*/ 9049 w 10356"/>
                <a:gd name="connsiteY1" fmla="*/ 6005 h 10000"/>
                <a:gd name="connsiteX2" fmla="*/ 10000 w 10356"/>
                <a:gd name="connsiteY2" fmla="*/ 5062 h 10000"/>
                <a:gd name="connsiteX3" fmla="*/ 9938 w 10356"/>
                <a:gd name="connsiteY3" fmla="*/ 9911 h 10000"/>
                <a:gd name="connsiteX4" fmla="*/ 5089 w 10356"/>
                <a:gd name="connsiteY4" fmla="*/ 10000 h 10000"/>
                <a:gd name="connsiteX5" fmla="*/ 6033 w 10356"/>
                <a:gd name="connsiteY5" fmla="*/ 9049 h 10000"/>
                <a:gd name="connsiteX6" fmla="*/ 0 w 10356"/>
                <a:gd name="connsiteY6" fmla="*/ 3044 h 10000"/>
                <a:gd name="connsiteX7" fmla="*/ 3016 w 10356"/>
                <a:gd name="connsiteY7" fmla="*/ 0 h 10000"/>
                <a:gd name="connsiteX0" fmla="*/ 3016 w 10000"/>
                <a:gd name="connsiteY0" fmla="*/ 0 h 10000"/>
                <a:gd name="connsiteX1" fmla="*/ 9049 w 10000"/>
                <a:gd name="connsiteY1" fmla="*/ 6005 h 10000"/>
                <a:gd name="connsiteX2" fmla="*/ 10000 w 10000"/>
                <a:gd name="connsiteY2" fmla="*/ 5062 h 10000"/>
                <a:gd name="connsiteX3" fmla="*/ 9938 w 10000"/>
                <a:gd name="connsiteY3" fmla="*/ 9911 h 10000"/>
                <a:gd name="connsiteX4" fmla="*/ 5089 w 10000"/>
                <a:gd name="connsiteY4" fmla="*/ 10000 h 10000"/>
                <a:gd name="connsiteX5" fmla="*/ 6033 w 10000"/>
                <a:gd name="connsiteY5" fmla="*/ 9049 h 10000"/>
                <a:gd name="connsiteX6" fmla="*/ 0 w 10000"/>
                <a:gd name="connsiteY6" fmla="*/ 3044 h 10000"/>
                <a:gd name="connsiteX7" fmla="*/ 3016 w 10000"/>
                <a:gd name="connsiteY7" fmla="*/ 0 h 10000"/>
                <a:gd name="connsiteX0" fmla="*/ 3016 w 10000"/>
                <a:gd name="connsiteY0" fmla="*/ 0 h 10000"/>
                <a:gd name="connsiteX1" fmla="*/ 9049 w 10000"/>
                <a:gd name="connsiteY1" fmla="*/ 6005 h 10000"/>
                <a:gd name="connsiteX2" fmla="*/ 10000 w 10000"/>
                <a:gd name="connsiteY2" fmla="*/ 5062 h 10000"/>
                <a:gd name="connsiteX3" fmla="*/ 9938 w 10000"/>
                <a:gd name="connsiteY3" fmla="*/ 9952 h 10000"/>
                <a:gd name="connsiteX4" fmla="*/ 5089 w 10000"/>
                <a:gd name="connsiteY4" fmla="*/ 10000 h 10000"/>
                <a:gd name="connsiteX5" fmla="*/ 6033 w 10000"/>
                <a:gd name="connsiteY5" fmla="*/ 9049 h 10000"/>
                <a:gd name="connsiteX6" fmla="*/ 0 w 10000"/>
                <a:gd name="connsiteY6" fmla="*/ 3044 h 10000"/>
                <a:gd name="connsiteX7" fmla="*/ 3016 w 10000"/>
                <a:gd name="connsiteY7" fmla="*/ 0 h 10000"/>
                <a:gd name="connsiteX0" fmla="*/ 3016 w 10000"/>
                <a:gd name="connsiteY0" fmla="*/ 0 h 10000"/>
                <a:gd name="connsiteX1" fmla="*/ 9049 w 10000"/>
                <a:gd name="connsiteY1" fmla="*/ 6005 h 10000"/>
                <a:gd name="connsiteX2" fmla="*/ 10000 w 10000"/>
                <a:gd name="connsiteY2" fmla="*/ 5062 h 10000"/>
                <a:gd name="connsiteX3" fmla="*/ 9979 w 10000"/>
                <a:gd name="connsiteY3" fmla="*/ 9952 h 10000"/>
                <a:gd name="connsiteX4" fmla="*/ 5089 w 10000"/>
                <a:gd name="connsiteY4" fmla="*/ 10000 h 10000"/>
                <a:gd name="connsiteX5" fmla="*/ 6033 w 10000"/>
                <a:gd name="connsiteY5" fmla="*/ 9049 h 10000"/>
                <a:gd name="connsiteX6" fmla="*/ 0 w 10000"/>
                <a:gd name="connsiteY6" fmla="*/ 3044 h 10000"/>
                <a:gd name="connsiteX7" fmla="*/ 3016 w 10000"/>
                <a:gd name="connsiteY7" fmla="*/ 0 h 10000"/>
                <a:gd name="connsiteX0" fmla="*/ 3016 w 10000"/>
                <a:gd name="connsiteY0" fmla="*/ 0 h 10000"/>
                <a:gd name="connsiteX1" fmla="*/ 9049 w 10000"/>
                <a:gd name="connsiteY1" fmla="*/ 6005 h 10000"/>
                <a:gd name="connsiteX2" fmla="*/ 10000 w 10000"/>
                <a:gd name="connsiteY2" fmla="*/ 5062 h 10000"/>
                <a:gd name="connsiteX3" fmla="*/ 9979 w 10000"/>
                <a:gd name="connsiteY3" fmla="*/ 9993 h 10000"/>
                <a:gd name="connsiteX4" fmla="*/ 5089 w 10000"/>
                <a:gd name="connsiteY4" fmla="*/ 10000 h 10000"/>
                <a:gd name="connsiteX5" fmla="*/ 6033 w 10000"/>
                <a:gd name="connsiteY5" fmla="*/ 9049 h 10000"/>
                <a:gd name="connsiteX6" fmla="*/ 0 w 10000"/>
                <a:gd name="connsiteY6" fmla="*/ 3044 h 10000"/>
                <a:gd name="connsiteX7" fmla="*/ 3016 w 10000"/>
                <a:gd name="connsiteY7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00" h="10000">
                  <a:moveTo>
                    <a:pt x="3016" y="0"/>
                  </a:moveTo>
                  <a:lnTo>
                    <a:pt x="9049" y="6005"/>
                  </a:lnTo>
                  <a:lnTo>
                    <a:pt x="10000" y="5062"/>
                  </a:lnTo>
                  <a:cubicBezTo>
                    <a:pt x="9979" y="6678"/>
                    <a:pt x="10000" y="8377"/>
                    <a:pt x="9979" y="9993"/>
                  </a:cubicBezTo>
                  <a:lnTo>
                    <a:pt x="5089" y="10000"/>
                  </a:lnTo>
                  <a:lnTo>
                    <a:pt x="6033" y="9049"/>
                  </a:lnTo>
                  <a:lnTo>
                    <a:pt x="0" y="3044"/>
                  </a:lnTo>
                  <a:lnTo>
                    <a:pt x="301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49000">
                  <a:schemeClr val="bg1">
                    <a:alpha val="25000"/>
                  </a:schemeClr>
                </a:gs>
                <a:gs pos="100000">
                  <a:schemeClr val="bg1">
                    <a:alpha val="15000"/>
                  </a:schemeClr>
                </a:gs>
              </a:gsLst>
              <a:lin ang="15000000" scaled="0"/>
              <a:tileRect/>
            </a:gradFill>
            <a:ln>
              <a:noFill/>
            </a:ln>
            <a:effectLst>
              <a:outerShdw blurRad="177800" dist="101600" dir="13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 rot="18816724">
              <a:off x="4799559" y="4328561"/>
              <a:ext cx="1287143" cy="9513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chemeClr val="bg1"/>
                  </a:solidFill>
                </a:rPr>
                <a:t>04</a:t>
              </a:r>
              <a:endParaRPr lang="zh-CN" altLang="en-US" sz="6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 rot="18875175">
              <a:off x="4230808" y="5473541"/>
              <a:ext cx="495571" cy="673175"/>
              <a:chOff x="1817688" y="2633663"/>
              <a:chExt cx="274638" cy="373063"/>
            </a:xfrm>
            <a:solidFill>
              <a:schemeClr val="bg1"/>
            </a:solidFill>
          </p:grpSpPr>
          <p:sp>
            <p:nvSpPr>
              <p:cNvPr id="60" name="Oval 224"/>
              <p:cNvSpPr>
                <a:spLocks noChangeArrowheads="1"/>
              </p:cNvSpPr>
              <p:nvPr/>
            </p:nvSpPr>
            <p:spPr bwMode="auto">
              <a:xfrm>
                <a:off x="1911350" y="2633663"/>
                <a:ext cx="87313" cy="873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25"/>
              <p:cNvSpPr>
                <a:spLocks/>
              </p:cNvSpPr>
              <p:nvPr/>
            </p:nvSpPr>
            <p:spPr bwMode="auto">
              <a:xfrm>
                <a:off x="1817688" y="2732088"/>
                <a:ext cx="274638" cy="274638"/>
              </a:xfrm>
              <a:custGeom>
                <a:avLst/>
                <a:gdLst>
                  <a:gd name="T0" fmla="*/ 72 w 73"/>
                  <a:gd name="T1" fmla="*/ 18 h 73"/>
                  <a:gd name="T2" fmla="*/ 55 w 73"/>
                  <a:gd name="T3" fmla="*/ 2 h 73"/>
                  <a:gd name="T4" fmla="*/ 53 w 73"/>
                  <a:gd name="T5" fmla="*/ 0 h 73"/>
                  <a:gd name="T6" fmla="*/ 21 w 73"/>
                  <a:gd name="T7" fmla="*/ 0 h 73"/>
                  <a:gd name="T8" fmla="*/ 18 w 73"/>
                  <a:gd name="T9" fmla="*/ 2 h 73"/>
                  <a:gd name="T10" fmla="*/ 1 w 73"/>
                  <a:gd name="T11" fmla="*/ 18 h 73"/>
                  <a:gd name="T12" fmla="*/ 1 w 73"/>
                  <a:gd name="T13" fmla="*/ 24 h 73"/>
                  <a:gd name="T14" fmla="*/ 7 w 73"/>
                  <a:gd name="T15" fmla="*/ 24 h 73"/>
                  <a:gd name="T16" fmla="*/ 24 w 73"/>
                  <a:gd name="T17" fmla="*/ 8 h 73"/>
                  <a:gd name="T18" fmla="*/ 24 w 73"/>
                  <a:gd name="T19" fmla="*/ 8 h 73"/>
                  <a:gd name="T20" fmla="*/ 24 w 73"/>
                  <a:gd name="T21" fmla="*/ 17 h 73"/>
                  <a:gd name="T22" fmla="*/ 9 w 73"/>
                  <a:gd name="T23" fmla="*/ 50 h 73"/>
                  <a:gd name="T24" fmla="*/ 26 w 73"/>
                  <a:gd name="T25" fmla="*/ 50 h 73"/>
                  <a:gd name="T26" fmla="*/ 26 w 73"/>
                  <a:gd name="T27" fmla="*/ 69 h 73"/>
                  <a:gd name="T28" fmla="*/ 30 w 73"/>
                  <a:gd name="T29" fmla="*/ 73 h 73"/>
                  <a:gd name="T30" fmla="*/ 34 w 73"/>
                  <a:gd name="T31" fmla="*/ 69 h 73"/>
                  <a:gd name="T32" fmla="*/ 34 w 73"/>
                  <a:gd name="T33" fmla="*/ 50 h 73"/>
                  <a:gd name="T34" fmla="*/ 38 w 73"/>
                  <a:gd name="T35" fmla="*/ 50 h 73"/>
                  <a:gd name="T36" fmla="*/ 38 w 73"/>
                  <a:gd name="T37" fmla="*/ 69 h 73"/>
                  <a:gd name="T38" fmla="*/ 43 w 73"/>
                  <a:gd name="T39" fmla="*/ 73 h 73"/>
                  <a:gd name="T40" fmla="*/ 47 w 73"/>
                  <a:gd name="T41" fmla="*/ 69 h 73"/>
                  <a:gd name="T42" fmla="*/ 47 w 73"/>
                  <a:gd name="T43" fmla="*/ 50 h 73"/>
                  <a:gd name="T44" fmla="*/ 63 w 73"/>
                  <a:gd name="T45" fmla="*/ 50 h 73"/>
                  <a:gd name="T46" fmla="*/ 49 w 73"/>
                  <a:gd name="T47" fmla="*/ 17 h 73"/>
                  <a:gd name="T48" fmla="*/ 49 w 73"/>
                  <a:gd name="T49" fmla="*/ 8 h 73"/>
                  <a:gd name="T50" fmla="*/ 49 w 73"/>
                  <a:gd name="T51" fmla="*/ 8 h 73"/>
                  <a:gd name="T52" fmla="*/ 66 w 73"/>
                  <a:gd name="T53" fmla="*/ 24 h 73"/>
                  <a:gd name="T54" fmla="*/ 72 w 73"/>
                  <a:gd name="T55" fmla="*/ 24 h 73"/>
                  <a:gd name="T56" fmla="*/ 72 w 73"/>
                  <a:gd name="T57" fmla="*/ 18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3" h="73">
                    <a:moveTo>
                      <a:pt x="72" y="18"/>
                    </a:moveTo>
                    <a:cubicBezTo>
                      <a:pt x="55" y="2"/>
                      <a:pt x="55" y="2"/>
                      <a:pt x="55" y="2"/>
                    </a:cubicBezTo>
                    <a:cubicBezTo>
                      <a:pt x="55" y="2"/>
                      <a:pt x="54" y="0"/>
                      <a:pt x="5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0" y="0"/>
                      <a:pt x="18" y="2"/>
                      <a:pt x="18" y="2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0"/>
                      <a:pt x="0" y="23"/>
                      <a:pt x="1" y="24"/>
                    </a:cubicBezTo>
                    <a:cubicBezTo>
                      <a:pt x="3" y="26"/>
                      <a:pt x="6" y="26"/>
                      <a:pt x="7" y="24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14" y="41"/>
                      <a:pt x="9" y="50"/>
                    </a:cubicBezTo>
                    <a:cubicBezTo>
                      <a:pt x="12" y="55"/>
                      <a:pt x="26" y="50"/>
                      <a:pt x="26" y="50"/>
                    </a:cubicBezTo>
                    <a:cubicBezTo>
                      <a:pt x="26" y="69"/>
                      <a:pt x="26" y="69"/>
                      <a:pt x="26" y="69"/>
                    </a:cubicBezTo>
                    <a:cubicBezTo>
                      <a:pt x="26" y="71"/>
                      <a:pt x="28" y="73"/>
                      <a:pt x="30" y="73"/>
                    </a:cubicBezTo>
                    <a:cubicBezTo>
                      <a:pt x="33" y="73"/>
                      <a:pt x="34" y="71"/>
                      <a:pt x="34" y="69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8" y="71"/>
                      <a:pt x="40" y="73"/>
                      <a:pt x="43" y="73"/>
                    </a:cubicBezTo>
                    <a:cubicBezTo>
                      <a:pt x="45" y="73"/>
                      <a:pt x="47" y="71"/>
                      <a:pt x="47" y="69"/>
                    </a:cubicBezTo>
                    <a:cubicBezTo>
                      <a:pt x="47" y="50"/>
                      <a:pt x="47" y="50"/>
                      <a:pt x="47" y="50"/>
                    </a:cubicBezTo>
                    <a:cubicBezTo>
                      <a:pt x="47" y="50"/>
                      <a:pt x="61" y="55"/>
                      <a:pt x="63" y="50"/>
                    </a:cubicBezTo>
                    <a:cubicBezTo>
                      <a:pt x="58" y="41"/>
                      <a:pt x="49" y="17"/>
                      <a:pt x="49" y="17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67" y="26"/>
                      <a:pt x="70" y="26"/>
                      <a:pt x="72" y="24"/>
                    </a:cubicBezTo>
                    <a:cubicBezTo>
                      <a:pt x="73" y="23"/>
                      <a:pt x="73" y="20"/>
                      <a:pt x="7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6212731" y="1903186"/>
            <a:ext cx="2174031" cy="2289366"/>
            <a:chOff x="6212731" y="1903186"/>
            <a:chExt cx="2174031" cy="2289366"/>
          </a:xfrm>
        </p:grpSpPr>
        <p:sp>
          <p:nvSpPr>
            <p:cNvPr id="63" name="Freeform 6"/>
            <p:cNvSpPr>
              <a:spLocks/>
            </p:cNvSpPr>
            <p:nvPr/>
          </p:nvSpPr>
          <p:spPr bwMode="auto">
            <a:xfrm flipH="1">
              <a:off x="6212731" y="1903186"/>
              <a:ext cx="2174031" cy="2174031"/>
            </a:xfrm>
            <a:custGeom>
              <a:avLst/>
              <a:gdLst>
                <a:gd name="T0" fmla="*/ 441 w 1462"/>
                <a:gd name="T1" fmla="*/ 0 h 1462"/>
                <a:gd name="T2" fmla="*/ 1323 w 1462"/>
                <a:gd name="T3" fmla="*/ 878 h 1462"/>
                <a:gd name="T4" fmla="*/ 1462 w 1462"/>
                <a:gd name="T5" fmla="*/ 740 h 1462"/>
                <a:gd name="T6" fmla="*/ 1457 w 1462"/>
                <a:gd name="T7" fmla="*/ 1094 h 1462"/>
                <a:gd name="T8" fmla="*/ 1453 w 1462"/>
                <a:gd name="T9" fmla="*/ 1449 h 1462"/>
                <a:gd name="T10" fmla="*/ 1098 w 1462"/>
                <a:gd name="T11" fmla="*/ 1457 h 1462"/>
                <a:gd name="T12" fmla="*/ 744 w 1462"/>
                <a:gd name="T13" fmla="*/ 1462 h 1462"/>
                <a:gd name="T14" fmla="*/ 882 w 1462"/>
                <a:gd name="T15" fmla="*/ 1323 h 1462"/>
                <a:gd name="T16" fmla="*/ 0 w 1462"/>
                <a:gd name="T17" fmla="*/ 445 h 1462"/>
                <a:gd name="T18" fmla="*/ 441 w 1462"/>
                <a:gd name="T19" fmla="*/ 0 h 1462"/>
                <a:gd name="connsiteX0" fmla="*/ 3016 w 10183"/>
                <a:gd name="connsiteY0" fmla="*/ 0 h 10284"/>
                <a:gd name="connsiteX1" fmla="*/ 9049 w 10183"/>
                <a:gd name="connsiteY1" fmla="*/ 6005 h 10284"/>
                <a:gd name="connsiteX2" fmla="*/ 10000 w 10183"/>
                <a:gd name="connsiteY2" fmla="*/ 5062 h 10284"/>
                <a:gd name="connsiteX3" fmla="*/ 9938 w 10183"/>
                <a:gd name="connsiteY3" fmla="*/ 9911 h 10284"/>
                <a:gd name="connsiteX4" fmla="*/ 7510 w 10183"/>
                <a:gd name="connsiteY4" fmla="*/ 9966 h 10284"/>
                <a:gd name="connsiteX5" fmla="*/ 5089 w 10183"/>
                <a:gd name="connsiteY5" fmla="*/ 10000 h 10284"/>
                <a:gd name="connsiteX6" fmla="*/ 6033 w 10183"/>
                <a:gd name="connsiteY6" fmla="*/ 9049 h 10284"/>
                <a:gd name="connsiteX7" fmla="*/ 0 w 10183"/>
                <a:gd name="connsiteY7" fmla="*/ 3044 h 10284"/>
                <a:gd name="connsiteX8" fmla="*/ 3016 w 10183"/>
                <a:gd name="connsiteY8" fmla="*/ 0 h 10284"/>
                <a:gd name="connsiteX0" fmla="*/ 3016 w 10356"/>
                <a:gd name="connsiteY0" fmla="*/ 0 h 10339"/>
                <a:gd name="connsiteX1" fmla="*/ 9049 w 10356"/>
                <a:gd name="connsiteY1" fmla="*/ 6005 h 10339"/>
                <a:gd name="connsiteX2" fmla="*/ 10000 w 10356"/>
                <a:gd name="connsiteY2" fmla="*/ 5062 h 10339"/>
                <a:gd name="connsiteX3" fmla="*/ 9938 w 10356"/>
                <a:gd name="connsiteY3" fmla="*/ 9911 h 10339"/>
                <a:gd name="connsiteX4" fmla="*/ 5089 w 10356"/>
                <a:gd name="connsiteY4" fmla="*/ 10000 h 10339"/>
                <a:gd name="connsiteX5" fmla="*/ 6033 w 10356"/>
                <a:gd name="connsiteY5" fmla="*/ 9049 h 10339"/>
                <a:gd name="connsiteX6" fmla="*/ 0 w 10356"/>
                <a:gd name="connsiteY6" fmla="*/ 3044 h 10339"/>
                <a:gd name="connsiteX7" fmla="*/ 3016 w 10356"/>
                <a:gd name="connsiteY7" fmla="*/ 0 h 10339"/>
                <a:gd name="connsiteX0" fmla="*/ 3016 w 10356"/>
                <a:gd name="connsiteY0" fmla="*/ 0 h 10000"/>
                <a:gd name="connsiteX1" fmla="*/ 9049 w 10356"/>
                <a:gd name="connsiteY1" fmla="*/ 6005 h 10000"/>
                <a:gd name="connsiteX2" fmla="*/ 10000 w 10356"/>
                <a:gd name="connsiteY2" fmla="*/ 5062 h 10000"/>
                <a:gd name="connsiteX3" fmla="*/ 9938 w 10356"/>
                <a:gd name="connsiteY3" fmla="*/ 9911 h 10000"/>
                <a:gd name="connsiteX4" fmla="*/ 5089 w 10356"/>
                <a:gd name="connsiteY4" fmla="*/ 10000 h 10000"/>
                <a:gd name="connsiteX5" fmla="*/ 6033 w 10356"/>
                <a:gd name="connsiteY5" fmla="*/ 9049 h 10000"/>
                <a:gd name="connsiteX6" fmla="*/ 0 w 10356"/>
                <a:gd name="connsiteY6" fmla="*/ 3044 h 10000"/>
                <a:gd name="connsiteX7" fmla="*/ 3016 w 10356"/>
                <a:gd name="connsiteY7" fmla="*/ 0 h 10000"/>
                <a:gd name="connsiteX0" fmla="*/ 3016 w 10000"/>
                <a:gd name="connsiteY0" fmla="*/ 0 h 10000"/>
                <a:gd name="connsiteX1" fmla="*/ 9049 w 10000"/>
                <a:gd name="connsiteY1" fmla="*/ 6005 h 10000"/>
                <a:gd name="connsiteX2" fmla="*/ 10000 w 10000"/>
                <a:gd name="connsiteY2" fmla="*/ 5062 h 10000"/>
                <a:gd name="connsiteX3" fmla="*/ 9938 w 10000"/>
                <a:gd name="connsiteY3" fmla="*/ 9911 h 10000"/>
                <a:gd name="connsiteX4" fmla="*/ 5089 w 10000"/>
                <a:gd name="connsiteY4" fmla="*/ 10000 h 10000"/>
                <a:gd name="connsiteX5" fmla="*/ 6033 w 10000"/>
                <a:gd name="connsiteY5" fmla="*/ 9049 h 10000"/>
                <a:gd name="connsiteX6" fmla="*/ 0 w 10000"/>
                <a:gd name="connsiteY6" fmla="*/ 3044 h 10000"/>
                <a:gd name="connsiteX7" fmla="*/ 3016 w 10000"/>
                <a:gd name="connsiteY7" fmla="*/ 0 h 10000"/>
                <a:gd name="connsiteX0" fmla="*/ 3016 w 10000"/>
                <a:gd name="connsiteY0" fmla="*/ 0 h 10000"/>
                <a:gd name="connsiteX1" fmla="*/ 9049 w 10000"/>
                <a:gd name="connsiteY1" fmla="*/ 6005 h 10000"/>
                <a:gd name="connsiteX2" fmla="*/ 10000 w 10000"/>
                <a:gd name="connsiteY2" fmla="*/ 5062 h 10000"/>
                <a:gd name="connsiteX3" fmla="*/ 9938 w 10000"/>
                <a:gd name="connsiteY3" fmla="*/ 9952 h 10000"/>
                <a:gd name="connsiteX4" fmla="*/ 5089 w 10000"/>
                <a:gd name="connsiteY4" fmla="*/ 10000 h 10000"/>
                <a:gd name="connsiteX5" fmla="*/ 6033 w 10000"/>
                <a:gd name="connsiteY5" fmla="*/ 9049 h 10000"/>
                <a:gd name="connsiteX6" fmla="*/ 0 w 10000"/>
                <a:gd name="connsiteY6" fmla="*/ 3044 h 10000"/>
                <a:gd name="connsiteX7" fmla="*/ 3016 w 10000"/>
                <a:gd name="connsiteY7" fmla="*/ 0 h 10000"/>
                <a:gd name="connsiteX0" fmla="*/ 3016 w 10000"/>
                <a:gd name="connsiteY0" fmla="*/ 0 h 10000"/>
                <a:gd name="connsiteX1" fmla="*/ 9049 w 10000"/>
                <a:gd name="connsiteY1" fmla="*/ 6005 h 10000"/>
                <a:gd name="connsiteX2" fmla="*/ 10000 w 10000"/>
                <a:gd name="connsiteY2" fmla="*/ 5062 h 10000"/>
                <a:gd name="connsiteX3" fmla="*/ 9979 w 10000"/>
                <a:gd name="connsiteY3" fmla="*/ 9952 h 10000"/>
                <a:gd name="connsiteX4" fmla="*/ 5089 w 10000"/>
                <a:gd name="connsiteY4" fmla="*/ 10000 h 10000"/>
                <a:gd name="connsiteX5" fmla="*/ 6033 w 10000"/>
                <a:gd name="connsiteY5" fmla="*/ 9049 h 10000"/>
                <a:gd name="connsiteX6" fmla="*/ 0 w 10000"/>
                <a:gd name="connsiteY6" fmla="*/ 3044 h 10000"/>
                <a:gd name="connsiteX7" fmla="*/ 3016 w 10000"/>
                <a:gd name="connsiteY7" fmla="*/ 0 h 10000"/>
                <a:gd name="connsiteX0" fmla="*/ 3016 w 10000"/>
                <a:gd name="connsiteY0" fmla="*/ 0 h 10000"/>
                <a:gd name="connsiteX1" fmla="*/ 9049 w 10000"/>
                <a:gd name="connsiteY1" fmla="*/ 6005 h 10000"/>
                <a:gd name="connsiteX2" fmla="*/ 10000 w 10000"/>
                <a:gd name="connsiteY2" fmla="*/ 5062 h 10000"/>
                <a:gd name="connsiteX3" fmla="*/ 9979 w 10000"/>
                <a:gd name="connsiteY3" fmla="*/ 9993 h 10000"/>
                <a:gd name="connsiteX4" fmla="*/ 5089 w 10000"/>
                <a:gd name="connsiteY4" fmla="*/ 10000 h 10000"/>
                <a:gd name="connsiteX5" fmla="*/ 6033 w 10000"/>
                <a:gd name="connsiteY5" fmla="*/ 9049 h 10000"/>
                <a:gd name="connsiteX6" fmla="*/ 0 w 10000"/>
                <a:gd name="connsiteY6" fmla="*/ 3044 h 10000"/>
                <a:gd name="connsiteX7" fmla="*/ 3016 w 10000"/>
                <a:gd name="connsiteY7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00" h="10000">
                  <a:moveTo>
                    <a:pt x="3016" y="0"/>
                  </a:moveTo>
                  <a:lnTo>
                    <a:pt x="9049" y="6005"/>
                  </a:lnTo>
                  <a:lnTo>
                    <a:pt x="10000" y="5062"/>
                  </a:lnTo>
                  <a:cubicBezTo>
                    <a:pt x="9979" y="6678"/>
                    <a:pt x="10000" y="8377"/>
                    <a:pt x="9979" y="9993"/>
                  </a:cubicBezTo>
                  <a:lnTo>
                    <a:pt x="5089" y="10000"/>
                  </a:lnTo>
                  <a:lnTo>
                    <a:pt x="6033" y="9049"/>
                  </a:lnTo>
                  <a:lnTo>
                    <a:pt x="0" y="3044"/>
                  </a:lnTo>
                  <a:lnTo>
                    <a:pt x="301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49000">
                  <a:schemeClr val="bg1">
                    <a:alpha val="25000"/>
                  </a:schemeClr>
                </a:gs>
                <a:gs pos="100000">
                  <a:schemeClr val="bg1">
                    <a:alpha val="15000"/>
                  </a:schemeClr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177800" dist="101600" dir="13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文本框 63"/>
            <p:cNvSpPr txBox="1"/>
            <p:nvPr/>
          </p:nvSpPr>
          <p:spPr>
            <a:xfrm rot="18816724">
              <a:off x="6101929" y="3073291"/>
              <a:ext cx="1287143" cy="9513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chemeClr val="bg1"/>
                  </a:solidFill>
                </a:rPr>
                <a:t>02</a:t>
              </a:r>
              <a:endParaRPr lang="zh-CN" altLang="en-US" sz="6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 rot="18844782">
              <a:off x="7458996" y="2364289"/>
              <a:ext cx="501300" cy="466926"/>
              <a:chOff x="4103688" y="2270125"/>
              <a:chExt cx="277813" cy="258763"/>
            </a:xfrm>
            <a:solidFill>
              <a:schemeClr val="bg1"/>
            </a:solidFill>
          </p:grpSpPr>
          <p:sp>
            <p:nvSpPr>
              <p:cNvPr id="66" name="Freeform 232"/>
              <p:cNvSpPr>
                <a:spLocks/>
              </p:cNvSpPr>
              <p:nvPr/>
            </p:nvSpPr>
            <p:spPr bwMode="auto">
              <a:xfrm>
                <a:off x="4103688" y="2270125"/>
                <a:ext cx="136525" cy="123825"/>
              </a:xfrm>
              <a:custGeom>
                <a:avLst/>
                <a:gdLst>
                  <a:gd name="T0" fmla="*/ 35 w 36"/>
                  <a:gd name="T1" fmla="*/ 31 h 33"/>
                  <a:gd name="T2" fmla="*/ 35 w 36"/>
                  <a:gd name="T3" fmla="*/ 29 h 33"/>
                  <a:gd name="T4" fmla="*/ 3 w 36"/>
                  <a:gd name="T5" fmla="*/ 29 h 33"/>
                  <a:gd name="T6" fmla="*/ 3 w 36"/>
                  <a:gd name="T7" fmla="*/ 3 h 33"/>
                  <a:gd name="T8" fmla="*/ 33 w 36"/>
                  <a:gd name="T9" fmla="*/ 3 h 33"/>
                  <a:gd name="T10" fmla="*/ 33 w 36"/>
                  <a:gd name="T11" fmla="*/ 31 h 33"/>
                  <a:gd name="T12" fmla="*/ 35 w 36"/>
                  <a:gd name="T13" fmla="*/ 31 h 33"/>
                  <a:gd name="T14" fmla="*/ 35 w 36"/>
                  <a:gd name="T15" fmla="*/ 29 h 33"/>
                  <a:gd name="T16" fmla="*/ 35 w 36"/>
                  <a:gd name="T17" fmla="*/ 31 h 33"/>
                  <a:gd name="T18" fmla="*/ 36 w 36"/>
                  <a:gd name="T19" fmla="*/ 31 h 33"/>
                  <a:gd name="T20" fmla="*/ 36 w 36"/>
                  <a:gd name="T21" fmla="*/ 1 h 33"/>
                  <a:gd name="T22" fmla="*/ 36 w 36"/>
                  <a:gd name="T23" fmla="*/ 0 h 33"/>
                  <a:gd name="T24" fmla="*/ 35 w 36"/>
                  <a:gd name="T25" fmla="*/ 0 h 33"/>
                  <a:gd name="T26" fmla="*/ 2 w 36"/>
                  <a:gd name="T27" fmla="*/ 0 h 33"/>
                  <a:gd name="T28" fmla="*/ 0 w 36"/>
                  <a:gd name="T29" fmla="*/ 0 h 33"/>
                  <a:gd name="T30" fmla="*/ 0 w 36"/>
                  <a:gd name="T31" fmla="*/ 1 h 33"/>
                  <a:gd name="T32" fmla="*/ 0 w 36"/>
                  <a:gd name="T33" fmla="*/ 31 h 33"/>
                  <a:gd name="T34" fmla="*/ 0 w 36"/>
                  <a:gd name="T35" fmla="*/ 32 h 33"/>
                  <a:gd name="T36" fmla="*/ 2 w 36"/>
                  <a:gd name="T37" fmla="*/ 33 h 33"/>
                  <a:gd name="T38" fmla="*/ 35 w 36"/>
                  <a:gd name="T39" fmla="*/ 33 h 33"/>
                  <a:gd name="T40" fmla="*/ 36 w 36"/>
                  <a:gd name="T41" fmla="*/ 32 h 33"/>
                  <a:gd name="T42" fmla="*/ 36 w 36"/>
                  <a:gd name="T43" fmla="*/ 31 h 33"/>
                  <a:gd name="T44" fmla="*/ 35 w 36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" h="33">
                    <a:moveTo>
                      <a:pt x="35" y="31"/>
                    </a:moveTo>
                    <a:cubicBezTo>
                      <a:pt x="35" y="29"/>
                      <a:pt x="35" y="29"/>
                      <a:pt x="35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0"/>
                      <a:pt x="36" y="0"/>
                    </a:cubicBezTo>
                    <a:cubicBezTo>
                      <a:pt x="36" y="0"/>
                      <a:pt x="35" y="0"/>
                      <a:pt x="3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2"/>
                      <a:pt x="0" y="32"/>
                    </a:cubicBezTo>
                    <a:cubicBezTo>
                      <a:pt x="1" y="32"/>
                      <a:pt x="1" y="33"/>
                      <a:pt x="2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6" y="32"/>
                      <a:pt x="36" y="32"/>
                    </a:cubicBezTo>
                    <a:cubicBezTo>
                      <a:pt x="36" y="32"/>
                      <a:pt x="36" y="31"/>
                      <a:pt x="36" y="31"/>
                    </a:cubicBezTo>
                    <a:lnTo>
                      <a:pt x="35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33"/>
              <p:cNvSpPr>
                <a:spLocks/>
              </p:cNvSpPr>
              <p:nvPr/>
            </p:nvSpPr>
            <p:spPr bwMode="auto">
              <a:xfrm>
                <a:off x="4103688" y="2405063"/>
                <a:ext cx="136525" cy="123825"/>
              </a:xfrm>
              <a:custGeom>
                <a:avLst/>
                <a:gdLst>
                  <a:gd name="T0" fmla="*/ 35 w 36"/>
                  <a:gd name="T1" fmla="*/ 31 h 33"/>
                  <a:gd name="T2" fmla="*/ 35 w 36"/>
                  <a:gd name="T3" fmla="*/ 29 h 33"/>
                  <a:gd name="T4" fmla="*/ 3 w 36"/>
                  <a:gd name="T5" fmla="*/ 29 h 33"/>
                  <a:gd name="T6" fmla="*/ 3 w 36"/>
                  <a:gd name="T7" fmla="*/ 3 h 33"/>
                  <a:gd name="T8" fmla="*/ 33 w 36"/>
                  <a:gd name="T9" fmla="*/ 3 h 33"/>
                  <a:gd name="T10" fmla="*/ 33 w 36"/>
                  <a:gd name="T11" fmla="*/ 31 h 33"/>
                  <a:gd name="T12" fmla="*/ 35 w 36"/>
                  <a:gd name="T13" fmla="*/ 31 h 33"/>
                  <a:gd name="T14" fmla="*/ 35 w 36"/>
                  <a:gd name="T15" fmla="*/ 29 h 33"/>
                  <a:gd name="T16" fmla="*/ 35 w 36"/>
                  <a:gd name="T17" fmla="*/ 31 h 33"/>
                  <a:gd name="T18" fmla="*/ 36 w 36"/>
                  <a:gd name="T19" fmla="*/ 31 h 33"/>
                  <a:gd name="T20" fmla="*/ 36 w 36"/>
                  <a:gd name="T21" fmla="*/ 2 h 33"/>
                  <a:gd name="T22" fmla="*/ 36 w 36"/>
                  <a:gd name="T23" fmla="*/ 0 h 33"/>
                  <a:gd name="T24" fmla="*/ 35 w 36"/>
                  <a:gd name="T25" fmla="*/ 0 h 33"/>
                  <a:gd name="T26" fmla="*/ 2 w 36"/>
                  <a:gd name="T27" fmla="*/ 0 h 33"/>
                  <a:gd name="T28" fmla="*/ 0 w 36"/>
                  <a:gd name="T29" fmla="*/ 0 h 33"/>
                  <a:gd name="T30" fmla="*/ 0 w 36"/>
                  <a:gd name="T31" fmla="*/ 2 h 33"/>
                  <a:gd name="T32" fmla="*/ 0 w 36"/>
                  <a:gd name="T33" fmla="*/ 31 h 33"/>
                  <a:gd name="T34" fmla="*/ 0 w 36"/>
                  <a:gd name="T35" fmla="*/ 32 h 33"/>
                  <a:gd name="T36" fmla="*/ 2 w 36"/>
                  <a:gd name="T37" fmla="*/ 33 h 33"/>
                  <a:gd name="T38" fmla="*/ 35 w 36"/>
                  <a:gd name="T39" fmla="*/ 33 h 33"/>
                  <a:gd name="T40" fmla="*/ 36 w 36"/>
                  <a:gd name="T41" fmla="*/ 32 h 33"/>
                  <a:gd name="T42" fmla="*/ 36 w 36"/>
                  <a:gd name="T43" fmla="*/ 31 h 33"/>
                  <a:gd name="T44" fmla="*/ 35 w 36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" h="33">
                    <a:moveTo>
                      <a:pt x="35" y="31"/>
                    </a:moveTo>
                    <a:cubicBezTo>
                      <a:pt x="35" y="29"/>
                      <a:pt x="35" y="29"/>
                      <a:pt x="35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1"/>
                      <a:pt x="36" y="1"/>
                      <a:pt x="36" y="0"/>
                    </a:cubicBezTo>
                    <a:cubicBezTo>
                      <a:pt x="36" y="0"/>
                      <a:pt x="35" y="0"/>
                      <a:pt x="3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" y="33"/>
                      <a:pt x="1" y="33"/>
                      <a:pt x="2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6" y="33"/>
                      <a:pt x="36" y="32"/>
                    </a:cubicBezTo>
                    <a:cubicBezTo>
                      <a:pt x="36" y="32"/>
                      <a:pt x="36" y="32"/>
                      <a:pt x="36" y="31"/>
                    </a:cubicBezTo>
                    <a:lnTo>
                      <a:pt x="35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34"/>
              <p:cNvSpPr>
                <a:spLocks/>
              </p:cNvSpPr>
              <p:nvPr/>
            </p:nvSpPr>
            <p:spPr bwMode="auto">
              <a:xfrm>
                <a:off x="4246563" y="2405063"/>
                <a:ext cx="134938" cy="123825"/>
              </a:xfrm>
              <a:custGeom>
                <a:avLst/>
                <a:gdLst>
                  <a:gd name="T0" fmla="*/ 34 w 36"/>
                  <a:gd name="T1" fmla="*/ 31 h 33"/>
                  <a:gd name="T2" fmla="*/ 34 w 36"/>
                  <a:gd name="T3" fmla="*/ 29 h 33"/>
                  <a:gd name="T4" fmla="*/ 3 w 36"/>
                  <a:gd name="T5" fmla="*/ 29 h 33"/>
                  <a:gd name="T6" fmla="*/ 3 w 36"/>
                  <a:gd name="T7" fmla="*/ 3 h 33"/>
                  <a:gd name="T8" fmla="*/ 33 w 36"/>
                  <a:gd name="T9" fmla="*/ 3 h 33"/>
                  <a:gd name="T10" fmla="*/ 33 w 36"/>
                  <a:gd name="T11" fmla="*/ 31 h 33"/>
                  <a:gd name="T12" fmla="*/ 34 w 36"/>
                  <a:gd name="T13" fmla="*/ 31 h 33"/>
                  <a:gd name="T14" fmla="*/ 34 w 36"/>
                  <a:gd name="T15" fmla="*/ 29 h 33"/>
                  <a:gd name="T16" fmla="*/ 34 w 36"/>
                  <a:gd name="T17" fmla="*/ 31 h 33"/>
                  <a:gd name="T18" fmla="*/ 36 w 36"/>
                  <a:gd name="T19" fmla="*/ 31 h 33"/>
                  <a:gd name="T20" fmla="*/ 36 w 36"/>
                  <a:gd name="T21" fmla="*/ 2 h 33"/>
                  <a:gd name="T22" fmla="*/ 36 w 36"/>
                  <a:gd name="T23" fmla="*/ 0 h 33"/>
                  <a:gd name="T24" fmla="*/ 34 w 36"/>
                  <a:gd name="T25" fmla="*/ 0 h 33"/>
                  <a:gd name="T26" fmla="*/ 1 w 36"/>
                  <a:gd name="T27" fmla="*/ 0 h 33"/>
                  <a:gd name="T28" fmla="*/ 0 w 36"/>
                  <a:gd name="T29" fmla="*/ 0 h 33"/>
                  <a:gd name="T30" fmla="*/ 0 w 36"/>
                  <a:gd name="T31" fmla="*/ 2 h 33"/>
                  <a:gd name="T32" fmla="*/ 0 w 36"/>
                  <a:gd name="T33" fmla="*/ 31 h 33"/>
                  <a:gd name="T34" fmla="*/ 0 w 36"/>
                  <a:gd name="T35" fmla="*/ 32 h 33"/>
                  <a:gd name="T36" fmla="*/ 1 w 36"/>
                  <a:gd name="T37" fmla="*/ 33 h 33"/>
                  <a:gd name="T38" fmla="*/ 34 w 36"/>
                  <a:gd name="T39" fmla="*/ 33 h 33"/>
                  <a:gd name="T40" fmla="*/ 36 w 36"/>
                  <a:gd name="T41" fmla="*/ 32 h 33"/>
                  <a:gd name="T42" fmla="*/ 36 w 36"/>
                  <a:gd name="T43" fmla="*/ 31 h 33"/>
                  <a:gd name="T44" fmla="*/ 34 w 36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" h="33">
                    <a:moveTo>
                      <a:pt x="34" y="31"/>
                    </a:moveTo>
                    <a:cubicBezTo>
                      <a:pt x="34" y="29"/>
                      <a:pt x="34" y="29"/>
                      <a:pt x="34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1"/>
                      <a:pt x="36" y="1"/>
                      <a:pt x="36" y="0"/>
                    </a:cubicBezTo>
                    <a:cubicBezTo>
                      <a:pt x="35" y="0"/>
                      <a:pt x="35" y="0"/>
                      <a:pt x="3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3"/>
                      <a:pt x="1" y="33"/>
                      <a:pt x="1" y="33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5" y="33"/>
                      <a:pt x="35" y="33"/>
                      <a:pt x="36" y="32"/>
                    </a:cubicBezTo>
                    <a:cubicBezTo>
                      <a:pt x="36" y="32"/>
                      <a:pt x="36" y="32"/>
                      <a:pt x="36" y="31"/>
                    </a:cubicBezTo>
                    <a:lnTo>
                      <a:pt x="34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35"/>
              <p:cNvSpPr>
                <a:spLocks/>
              </p:cNvSpPr>
              <p:nvPr/>
            </p:nvSpPr>
            <p:spPr bwMode="auto">
              <a:xfrm>
                <a:off x="4246563" y="2270125"/>
                <a:ext cx="134938" cy="123825"/>
              </a:xfrm>
              <a:custGeom>
                <a:avLst/>
                <a:gdLst>
                  <a:gd name="T0" fmla="*/ 34 w 36"/>
                  <a:gd name="T1" fmla="*/ 31 h 33"/>
                  <a:gd name="T2" fmla="*/ 34 w 36"/>
                  <a:gd name="T3" fmla="*/ 29 h 33"/>
                  <a:gd name="T4" fmla="*/ 3 w 36"/>
                  <a:gd name="T5" fmla="*/ 29 h 33"/>
                  <a:gd name="T6" fmla="*/ 3 w 36"/>
                  <a:gd name="T7" fmla="*/ 3 h 33"/>
                  <a:gd name="T8" fmla="*/ 33 w 36"/>
                  <a:gd name="T9" fmla="*/ 3 h 33"/>
                  <a:gd name="T10" fmla="*/ 33 w 36"/>
                  <a:gd name="T11" fmla="*/ 31 h 33"/>
                  <a:gd name="T12" fmla="*/ 34 w 36"/>
                  <a:gd name="T13" fmla="*/ 31 h 33"/>
                  <a:gd name="T14" fmla="*/ 34 w 36"/>
                  <a:gd name="T15" fmla="*/ 29 h 33"/>
                  <a:gd name="T16" fmla="*/ 34 w 36"/>
                  <a:gd name="T17" fmla="*/ 31 h 33"/>
                  <a:gd name="T18" fmla="*/ 36 w 36"/>
                  <a:gd name="T19" fmla="*/ 31 h 33"/>
                  <a:gd name="T20" fmla="*/ 36 w 36"/>
                  <a:gd name="T21" fmla="*/ 1 h 33"/>
                  <a:gd name="T22" fmla="*/ 36 w 36"/>
                  <a:gd name="T23" fmla="*/ 0 h 33"/>
                  <a:gd name="T24" fmla="*/ 34 w 36"/>
                  <a:gd name="T25" fmla="*/ 0 h 33"/>
                  <a:gd name="T26" fmla="*/ 1 w 36"/>
                  <a:gd name="T27" fmla="*/ 0 h 33"/>
                  <a:gd name="T28" fmla="*/ 0 w 36"/>
                  <a:gd name="T29" fmla="*/ 0 h 33"/>
                  <a:gd name="T30" fmla="*/ 0 w 36"/>
                  <a:gd name="T31" fmla="*/ 1 h 33"/>
                  <a:gd name="T32" fmla="*/ 0 w 36"/>
                  <a:gd name="T33" fmla="*/ 31 h 33"/>
                  <a:gd name="T34" fmla="*/ 0 w 36"/>
                  <a:gd name="T35" fmla="*/ 32 h 33"/>
                  <a:gd name="T36" fmla="*/ 1 w 36"/>
                  <a:gd name="T37" fmla="*/ 33 h 33"/>
                  <a:gd name="T38" fmla="*/ 34 w 36"/>
                  <a:gd name="T39" fmla="*/ 33 h 33"/>
                  <a:gd name="T40" fmla="*/ 36 w 36"/>
                  <a:gd name="T41" fmla="*/ 32 h 33"/>
                  <a:gd name="T42" fmla="*/ 36 w 36"/>
                  <a:gd name="T43" fmla="*/ 31 h 33"/>
                  <a:gd name="T44" fmla="*/ 34 w 36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" h="33">
                    <a:moveTo>
                      <a:pt x="34" y="31"/>
                    </a:moveTo>
                    <a:cubicBezTo>
                      <a:pt x="34" y="29"/>
                      <a:pt x="34" y="29"/>
                      <a:pt x="34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0"/>
                      <a:pt x="36" y="0"/>
                    </a:cubicBezTo>
                    <a:cubicBezTo>
                      <a:pt x="35" y="0"/>
                      <a:pt x="35" y="0"/>
                      <a:pt x="3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2"/>
                      <a:pt x="0" y="32"/>
                    </a:cubicBezTo>
                    <a:cubicBezTo>
                      <a:pt x="0" y="32"/>
                      <a:pt x="1" y="33"/>
                      <a:pt x="1" y="33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5" y="33"/>
                      <a:pt x="35" y="32"/>
                      <a:pt x="36" y="32"/>
                    </a:cubicBezTo>
                    <a:cubicBezTo>
                      <a:pt x="36" y="32"/>
                      <a:pt x="36" y="31"/>
                      <a:pt x="36" y="31"/>
                    </a:cubicBezTo>
                    <a:lnTo>
                      <a:pt x="34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36"/>
              <p:cNvSpPr>
                <a:spLocks/>
              </p:cNvSpPr>
              <p:nvPr/>
            </p:nvSpPr>
            <p:spPr bwMode="auto">
              <a:xfrm>
                <a:off x="4157663" y="2295525"/>
                <a:ext cx="44450" cy="71438"/>
              </a:xfrm>
              <a:custGeom>
                <a:avLst/>
                <a:gdLst>
                  <a:gd name="T0" fmla="*/ 0 w 28"/>
                  <a:gd name="T1" fmla="*/ 45 h 45"/>
                  <a:gd name="T2" fmla="*/ 28 w 28"/>
                  <a:gd name="T3" fmla="*/ 45 h 45"/>
                  <a:gd name="T4" fmla="*/ 28 w 28"/>
                  <a:gd name="T5" fmla="*/ 36 h 45"/>
                  <a:gd name="T6" fmla="*/ 9 w 28"/>
                  <a:gd name="T7" fmla="*/ 36 h 45"/>
                  <a:gd name="T8" fmla="*/ 9 w 28"/>
                  <a:gd name="T9" fmla="*/ 0 h 45"/>
                  <a:gd name="T10" fmla="*/ 0 w 28"/>
                  <a:gd name="T11" fmla="*/ 0 h 45"/>
                  <a:gd name="T12" fmla="*/ 0 w 28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45">
                    <a:moveTo>
                      <a:pt x="0" y="45"/>
                    </a:moveTo>
                    <a:lnTo>
                      <a:pt x="28" y="45"/>
                    </a:lnTo>
                    <a:lnTo>
                      <a:pt x="28" y="36"/>
                    </a:lnTo>
                    <a:lnTo>
                      <a:pt x="9" y="36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37"/>
              <p:cNvSpPr>
                <a:spLocks noEditPoints="1"/>
              </p:cNvSpPr>
              <p:nvPr/>
            </p:nvSpPr>
            <p:spPr bwMode="auto">
              <a:xfrm>
                <a:off x="4284663" y="2295525"/>
                <a:ext cx="68263" cy="71438"/>
              </a:xfrm>
              <a:custGeom>
                <a:avLst/>
                <a:gdLst>
                  <a:gd name="T0" fmla="*/ 9 w 18"/>
                  <a:gd name="T1" fmla="*/ 3 h 19"/>
                  <a:gd name="T2" fmla="*/ 13 w 18"/>
                  <a:gd name="T3" fmla="*/ 9 h 19"/>
                  <a:gd name="T4" fmla="*/ 9 w 18"/>
                  <a:gd name="T5" fmla="*/ 16 h 19"/>
                  <a:gd name="T6" fmla="*/ 4 w 18"/>
                  <a:gd name="T7" fmla="*/ 9 h 19"/>
                  <a:gd name="T8" fmla="*/ 9 w 18"/>
                  <a:gd name="T9" fmla="*/ 3 h 19"/>
                  <a:gd name="T10" fmla="*/ 9 w 18"/>
                  <a:gd name="T11" fmla="*/ 0 h 19"/>
                  <a:gd name="T12" fmla="*/ 0 w 18"/>
                  <a:gd name="T13" fmla="*/ 9 h 19"/>
                  <a:gd name="T14" fmla="*/ 9 w 18"/>
                  <a:gd name="T15" fmla="*/ 19 h 19"/>
                  <a:gd name="T16" fmla="*/ 18 w 18"/>
                  <a:gd name="T17" fmla="*/ 9 h 19"/>
                  <a:gd name="T18" fmla="*/ 9 w 18"/>
                  <a:gd name="T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9">
                    <a:moveTo>
                      <a:pt x="9" y="3"/>
                    </a:moveTo>
                    <a:cubicBezTo>
                      <a:pt x="12" y="3"/>
                      <a:pt x="13" y="6"/>
                      <a:pt x="13" y="9"/>
                    </a:cubicBezTo>
                    <a:cubicBezTo>
                      <a:pt x="13" y="13"/>
                      <a:pt x="12" y="16"/>
                      <a:pt x="9" y="16"/>
                    </a:cubicBezTo>
                    <a:cubicBezTo>
                      <a:pt x="6" y="16"/>
                      <a:pt x="4" y="13"/>
                      <a:pt x="4" y="9"/>
                    </a:cubicBezTo>
                    <a:cubicBezTo>
                      <a:pt x="4" y="6"/>
                      <a:pt x="6" y="3"/>
                      <a:pt x="9" y="3"/>
                    </a:cubicBezTo>
                    <a:close/>
                    <a:moveTo>
                      <a:pt x="9" y="0"/>
                    </a:moveTo>
                    <a:cubicBezTo>
                      <a:pt x="3" y="0"/>
                      <a:pt x="0" y="4"/>
                      <a:pt x="0" y="9"/>
                    </a:cubicBezTo>
                    <a:cubicBezTo>
                      <a:pt x="0" y="15"/>
                      <a:pt x="3" y="19"/>
                      <a:pt x="9" y="19"/>
                    </a:cubicBezTo>
                    <a:cubicBezTo>
                      <a:pt x="14" y="19"/>
                      <a:pt x="18" y="15"/>
                      <a:pt x="18" y="9"/>
                    </a:cubicBezTo>
                    <a:cubicBezTo>
                      <a:pt x="18" y="4"/>
                      <a:pt x="15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38"/>
              <p:cNvSpPr>
                <a:spLocks/>
              </p:cNvSpPr>
              <p:nvPr/>
            </p:nvSpPr>
            <p:spPr bwMode="auto">
              <a:xfrm>
                <a:off x="4144963" y="2430463"/>
                <a:ext cx="65088" cy="71438"/>
              </a:xfrm>
              <a:custGeom>
                <a:avLst/>
                <a:gdLst>
                  <a:gd name="T0" fmla="*/ 11 w 17"/>
                  <a:gd name="T1" fmla="*/ 19 h 19"/>
                  <a:gd name="T2" fmla="*/ 17 w 17"/>
                  <a:gd name="T3" fmla="*/ 0 h 19"/>
                  <a:gd name="T4" fmla="*/ 13 w 17"/>
                  <a:gd name="T5" fmla="*/ 0 h 19"/>
                  <a:gd name="T6" fmla="*/ 11 w 17"/>
                  <a:gd name="T7" fmla="*/ 8 h 19"/>
                  <a:gd name="T8" fmla="*/ 9 w 17"/>
                  <a:gd name="T9" fmla="*/ 15 h 19"/>
                  <a:gd name="T10" fmla="*/ 9 w 17"/>
                  <a:gd name="T11" fmla="*/ 15 h 19"/>
                  <a:gd name="T12" fmla="*/ 7 w 17"/>
                  <a:gd name="T13" fmla="*/ 8 h 19"/>
                  <a:gd name="T14" fmla="*/ 5 w 17"/>
                  <a:gd name="T15" fmla="*/ 0 h 19"/>
                  <a:gd name="T16" fmla="*/ 0 w 17"/>
                  <a:gd name="T17" fmla="*/ 0 h 19"/>
                  <a:gd name="T18" fmla="*/ 6 w 17"/>
                  <a:gd name="T19" fmla="*/ 19 h 19"/>
                  <a:gd name="T20" fmla="*/ 11 w 17"/>
                  <a:gd name="T2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9">
                    <a:moveTo>
                      <a:pt x="11" y="19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10"/>
                      <a:pt x="9" y="12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2"/>
                      <a:pt x="8" y="10"/>
                      <a:pt x="7" y="8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19"/>
                      <a:pt x="6" y="19"/>
                      <a:pt x="6" y="19"/>
                    </a:cubicBezTo>
                    <a:lnTo>
                      <a:pt x="11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39"/>
              <p:cNvSpPr>
                <a:spLocks/>
              </p:cNvSpPr>
              <p:nvPr/>
            </p:nvSpPr>
            <p:spPr bwMode="auto">
              <a:xfrm>
                <a:off x="4295775" y="2430463"/>
                <a:ext cx="44450" cy="71438"/>
              </a:xfrm>
              <a:custGeom>
                <a:avLst/>
                <a:gdLst>
                  <a:gd name="T0" fmla="*/ 26 w 28"/>
                  <a:gd name="T1" fmla="*/ 17 h 45"/>
                  <a:gd name="T2" fmla="*/ 9 w 28"/>
                  <a:gd name="T3" fmla="*/ 17 h 45"/>
                  <a:gd name="T4" fmla="*/ 9 w 28"/>
                  <a:gd name="T5" fmla="*/ 10 h 45"/>
                  <a:gd name="T6" fmla="*/ 26 w 28"/>
                  <a:gd name="T7" fmla="*/ 10 h 45"/>
                  <a:gd name="T8" fmla="*/ 26 w 28"/>
                  <a:gd name="T9" fmla="*/ 0 h 45"/>
                  <a:gd name="T10" fmla="*/ 0 w 28"/>
                  <a:gd name="T11" fmla="*/ 0 h 45"/>
                  <a:gd name="T12" fmla="*/ 0 w 28"/>
                  <a:gd name="T13" fmla="*/ 45 h 45"/>
                  <a:gd name="T14" fmla="*/ 28 w 28"/>
                  <a:gd name="T15" fmla="*/ 45 h 45"/>
                  <a:gd name="T16" fmla="*/ 28 w 28"/>
                  <a:gd name="T17" fmla="*/ 36 h 45"/>
                  <a:gd name="T18" fmla="*/ 9 w 28"/>
                  <a:gd name="T19" fmla="*/ 36 h 45"/>
                  <a:gd name="T20" fmla="*/ 9 w 28"/>
                  <a:gd name="T21" fmla="*/ 26 h 45"/>
                  <a:gd name="T22" fmla="*/ 26 w 28"/>
                  <a:gd name="T23" fmla="*/ 26 h 45"/>
                  <a:gd name="T24" fmla="*/ 26 w 28"/>
                  <a:gd name="T25" fmla="*/ 1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45">
                    <a:moveTo>
                      <a:pt x="26" y="17"/>
                    </a:moveTo>
                    <a:lnTo>
                      <a:pt x="9" y="17"/>
                    </a:lnTo>
                    <a:lnTo>
                      <a:pt x="9" y="10"/>
                    </a:lnTo>
                    <a:lnTo>
                      <a:pt x="26" y="10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0" y="45"/>
                    </a:lnTo>
                    <a:lnTo>
                      <a:pt x="28" y="45"/>
                    </a:lnTo>
                    <a:lnTo>
                      <a:pt x="28" y="36"/>
                    </a:lnTo>
                    <a:lnTo>
                      <a:pt x="9" y="36"/>
                    </a:lnTo>
                    <a:lnTo>
                      <a:pt x="9" y="26"/>
                    </a:lnTo>
                    <a:lnTo>
                      <a:pt x="26" y="26"/>
                    </a:lnTo>
                    <a:lnTo>
                      <a:pt x="26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4" name="椭圆 73"/>
          <p:cNvSpPr/>
          <p:nvPr/>
        </p:nvSpPr>
        <p:spPr>
          <a:xfrm>
            <a:off x="5777170" y="516736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flipH="1">
            <a:off x="5788151" y="284715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 flipH="1">
            <a:off x="7089198" y="385236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 flipH="1">
            <a:off x="4761500" y="389063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flipH="1">
            <a:off x="6032731" y="284715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 flipH="1">
            <a:off x="4775117" y="409483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 flipH="1">
            <a:off x="7089198" y="409483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 flipH="1">
            <a:off x="6022401" y="517427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7970230" y="2855479"/>
            <a:ext cx="2610516" cy="1027332"/>
            <a:chOff x="7970230" y="2855479"/>
            <a:chExt cx="2610516" cy="1027332"/>
          </a:xfrm>
        </p:grpSpPr>
        <p:sp>
          <p:nvSpPr>
            <p:cNvPr id="83" name="矩形 82"/>
            <p:cNvSpPr/>
            <p:nvPr/>
          </p:nvSpPr>
          <p:spPr>
            <a:xfrm>
              <a:off x="7976816" y="2855479"/>
              <a:ext cx="2603929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7970230" y="3230325"/>
              <a:ext cx="2610516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448621" y="2860905"/>
            <a:ext cx="2603929" cy="1027332"/>
            <a:chOff x="1448621" y="2860905"/>
            <a:chExt cx="2603929" cy="1027332"/>
          </a:xfrm>
        </p:grpSpPr>
        <p:sp>
          <p:nvSpPr>
            <p:cNvPr id="86" name="矩形 85"/>
            <p:cNvSpPr/>
            <p:nvPr/>
          </p:nvSpPr>
          <p:spPr>
            <a:xfrm>
              <a:off x="1448621" y="2860905"/>
              <a:ext cx="2603929" cy="452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1547590" y="3235751"/>
              <a:ext cx="2504960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955952" y="4290571"/>
            <a:ext cx="2610516" cy="1027332"/>
            <a:chOff x="7955952" y="4290571"/>
            <a:chExt cx="2610516" cy="1027332"/>
          </a:xfrm>
        </p:grpSpPr>
        <p:sp>
          <p:nvSpPr>
            <p:cNvPr id="89" name="矩形 88"/>
            <p:cNvSpPr/>
            <p:nvPr/>
          </p:nvSpPr>
          <p:spPr>
            <a:xfrm>
              <a:off x="7962538" y="4290571"/>
              <a:ext cx="2603929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7955952" y="4665417"/>
              <a:ext cx="2610516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434343" y="4295997"/>
            <a:ext cx="2603929" cy="1027332"/>
            <a:chOff x="1434343" y="4295997"/>
            <a:chExt cx="2603929" cy="1027332"/>
          </a:xfrm>
        </p:grpSpPr>
        <p:sp>
          <p:nvSpPr>
            <p:cNvPr id="92" name="矩形 91"/>
            <p:cNvSpPr/>
            <p:nvPr/>
          </p:nvSpPr>
          <p:spPr>
            <a:xfrm>
              <a:off x="1434343" y="4295997"/>
              <a:ext cx="2603929" cy="452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.........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1533312" y="4670843"/>
              <a:ext cx="2504960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基于演示设计的一站式在线演示、素材销售、服务交易系统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4242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"/>
                            </p:stCondLst>
                            <p:childTnLst>
                              <p:par>
                                <p:cTn id="4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500"/>
                            </p:stCondLst>
                            <p:childTnLst>
                              <p:par>
                                <p:cTn id="1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3000"/>
                            </p:stCondLst>
                            <p:childTnLst>
                              <p:par>
                                <p:cTn id="1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500"/>
                            </p:stCondLst>
                            <p:childTnLst>
                              <p:par>
                                <p:cTn id="1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4000"/>
                            </p:stCondLst>
                            <p:childTnLst>
                              <p:par>
                                <p:cTn id="19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7294100" y="554441"/>
            <a:ext cx="43568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>
                <a:solidFill>
                  <a:prstClr val="white"/>
                </a:solidFill>
              </a:rPr>
              <a:t>在此输入标题</a:t>
            </a:r>
          </a:p>
        </p:txBody>
      </p:sp>
      <p:sp>
        <p:nvSpPr>
          <p:cNvPr id="233" name="椭圆 232"/>
          <p:cNvSpPr/>
          <p:nvPr/>
        </p:nvSpPr>
        <p:spPr>
          <a:xfrm>
            <a:off x="-362465" y="-97084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4" name="椭圆 233"/>
          <p:cNvSpPr/>
          <p:nvPr/>
        </p:nvSpPr>
        <p:spPr>
          <a:xfrm>
            <a:off x="814727" y="1680000"/>
            <a:ext cx="395208" cy="396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5" name="椭圆 234"/>
          <p:cNvSpPr/>
          <p:nvPr/>
        </p:nvSpPr>
        <p:spPr>
          <a:xfrm>
            <a:off x="3496469" y="838716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6" name="椭圆 235"/>
          <p:cNvSpPr/>
          <p:nvPr/>
        </p:nvSpPr>
        <p:spPr>
          <a:xfrm>
            <a:off x="1760364" y="72782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7" name="椭圆 236"/>
          <p:cNvSpPr/>
          <p:nvPr/>
        </p:nvSpPr>
        <p:spPr>
          <a:xfrm>
            <a:off x="913086" y="311406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8" name="椭圆 237"/>
          <p:cNvSpPr/>
          <p:nvPr/>
        </p:nvSpPr>
        <p:spPr>
          <a:xfrm>
            <a:off x="2840215" y="-23507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9" name="椭圆 238"/>
          <p:cNvSpPr/>
          <p:nvPr/>
        </p:nvSpPr>
        <p:spPr>
          <a:xfrm>
            <a:off x="1435970" y="-67220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7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0" name="椭圆 239"/>
          <p:cNvSpPr/>
          <p:nvPr/>
        </p:nvSpPr>
        <p:spPr>
          <a:xfrm>
            <a:off x="4775117" y="138433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1" name="椭圆 240"/>
          <p:cNvSpPr/>
          <p:nvPr/>
        </p:nvSpPr>
        <p:spPr>
          <a:xfrm>
            <a:off x="455401" y="-1879047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2" name="椭圆 241"/>
          <p:cNvSpPr/>
          <p:nvPr/>
        </p:nvSpPr>
        <p:spPr>
          <a:xfrm>
            <a:off x="4216317" y="-1186370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3" name="椭圆 242"/>
          <p:cNvSpPr/>
          <p:nvPr/>
        </p:nvSpPr>
        <p:spPr>
          <a:xfrm>
            <a:off x="6367187" y="55396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4" name="椭圆 243"/>
          <p:cNvSpPr/>
          <p:nvPr/>
        </p:nvSpPr>
        <p:spPr>
          <a:xfrm>
            <a:off x="8613201" y="-21038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5" name="椭圆 244"/>
          <p:cNvSpPr/>
          <p:nvPr/>
        </p:nvSpPr>
        <p:spPr>
          <a:xfrm>
            <a:off x="6997251" y="-79878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6" name="椭圆 245"/>
          <p:cNvSpPr/>
          <p:nvPr/>
        </p:nvSpPr>
        <p:spPr>
          <a:xfrm>
            <a:off x="-279893" y="1900022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07" name="直接连接符 206"/>
          <p:cNvCxnSpPr>
            <a:stCxn id="241" idx="5"/>
            <a:endCxn id="237" idx="0"/>
          </p:cNvCxnSpPr>
          <p:nvPr/>
        </p:nvCxnSpPr>
        <p:spPr>
          <a:xfrm>
            <a:off x="708777" y="-1625224"/>
            <a:ext cx="352734" cy="193663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直接连接符 207"/>
          <p:cNvCxnSpPr>
            <a:stCxn id="239" idx="4"/>
            <a:endCxn id="237" idx="0"/>
          </p:cNvCxnSpPr>
          <p:nvPr/>
        </p:nvCxnSpPr>
        <p:spPr>
          <a:xfrm flipH="1">
            <a:off x="1061511" y="-374833"/>
            <a:ext cx="522884" cy="68623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接连接符 208"/>
          <p:cNvCxnSpPr>
            <a:stCxn id="238" idx="3"/>
            <a:endCxn id="237" idx="7"/>
          </p:cNvCxnSpPr>
          <p:nvPr/>
        </p:nvCxnSpPr>
        <p:spPr>
          <a:xfrm flipH="1">
            <a:off x="1166462" y="102855"/>
            <a:ext cx="1731630" cy="25210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/>
          <p:cNvCxnSpPr>
            <a:stCxn id="237" idx="2"/>
            <a:endCxn id="233" idx="5"/>
          </p:cNvCxnSpPr>
          <p:nvPr/>
        </p:nvCxnSpPr>
        <p:spPr>
          <a:xfrm flipH="1" flipV="1">
            <a:off x="-163117" y="102616"/>
            <a:ext cx="1076203" cy="35747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/>
          <p:cNvCxnSpPr>
            <a:stCxn id="234" idx="1"/>
            <a:endCxn id="233" idx="6"/>
          </p:cNvCxnSpPr>
          <p:nvPr/>
        </p:nvCxnSpPr>
        <p:spPr>
          <a:xfrm flipH="1" flipV="1">
            <a:off x="-128914" y="19898"/>
            <a:ext cx="1001518" cy="17180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/>
          <p:cNvCxnSpPr>
            <a:stCxn id="234" idx="2"/>
            <a:endCxn id="246" idx="6"/>
          </p:cNvCxnSpPr>
          <p:nvPr/>
        </p:nvCxnSpPr>
        <p:spPr>
          <a:xfrm flipH="1">
            <a:off x="-46342" y="1878000"/>
            <a:ext cx="861069" cy="13900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/>
          <p:cNvCxnSpPr>
            <a:stCxn id="234" idx="0"/>
            <a:endCxn id="237" idx="4"/>
          </p:cNvCxnSpPr>
          <p:nvPr/>
        </p:nvCxnSpPr>
        <p:spPr>
          <a:xfrm flipV="1">
            <a:off x="1012331" y="608778"/>
            <a:ext cx="49180" cy="107122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直接连接符 213"/>
          <p:cNvCxnSpPr>
            <a:stCxn id="234" idx="7"/>
            <a:endCxn id="236" idx="3"/>
          </p:cNvCxnSpPr>
          <p:nvPr/>
        </p:nvCxnSpPr>
        <p:spPr>
          <a:xfrm flipV="1">
            <a:off x="1152058" y="981649"/>
            <a:ext cx="651779" cy="75634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直接连接符 214"/>
          <p:cNvCxnSpPr>
            <a:stCxn id="237" idx="5"/>
            <a:endCxn id="236" idx="2"/>
          </p:cNvCxnSpPr>
          <p:nvPr/>
        </p:nvCxnSpPr>
        <p:spPr>
          <a:xfrm>
            <a:off x="1166462" y="565229"/>
            <a:ext cx="593902" cy="31128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连接符 215"/>
          <p:cNvCxnSpPr>
            <a:stCxn id="235" idx="0"/>
            <a:endCxn id="238" idx="4"/>
          </p:cNvCxnSpPr>
          <p:nvPr/>
        </p:nvCxnSpPr>
        <p:spPr>
          <a:xfrm flipH="1" flipV="1">
            <a:off x="3037819" y="160834"/>
            <a:ext cx="656254" cy="67788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接连接符 216"/>
          <p:cNvCxnSpPr>
            <a:stCxn id="240" idx="2"/>
            <a:endCxn id="236" idx="6"/>
          </p:cNvCxnSpPr>
          <p:nvPr/>
        </p:nvCxnSpPr>
        <p:spPr>
          <a:xfrm flipH="1">
            <a:off x="2057213" y="287119"/>
            <a:ext cx="2717904" cy="58939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>
            <a:stCxn id="235" idx="2"/>
            <a:endCxn id="237" idx="6"/>
          </p:cNvCxnSpPr>
          <p:nvPr/>
        </p:nvCxnSpPr>
        <p:spPr>
          <a:xfrm flipH="1" flipV="1">
            <a:off x="1209935" y="460092"/>
            <a:ext cx="2286534" cy="57657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>
            <a:stCxn id="235" idx="7"/>
            <a:endCxn id="240" idx="3"/>
          </p:cNvCxnSpPr>
          <p:nvPr/>
        </p:nvCxnSpPr>
        <p:spPr>
          <a:xfrm flipV="1">
            <a:off x="3833800" y="392255"/>
            <a:ext cx="984790" cy="5044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直接连接符 219"/>
          <p:cNvCxnSpPr>
            <a:stCxn id="238" idx="7"/>
            <a:endCxn id="242" idx="3"/>
          </p:cNvCxnSpPr>
          <p:nvPr/>
        </p:nvCxnSpPr>
        <p:spPr>
          <a:xfrm flipV="1">
            <a:off x="3177546" y="-932547"/>
            <a:ext cx="1082244" cy="75545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直接连接符 220"/>
          <p:cNvCxnSpPr>
            <a:stCxn id="239" idx="5"/>
            <a:endCxn id="238" idx="2"/>
          </p:cNvCxnSpPr>
          <p:nvPr/>
        </p:nvCxnSpPr>
        <p:spPr>
          <a:xfrm>
            <a:off x="1689346" y="-418382"/>
            <a:ext cx="1150869" cy="38126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接连接符 221"/>
          <p:cNvCxnSpPr>
            <a:stCxn id="238" idx="6"/>
            <a:endCxn id="240" idx="2"/>
          </p:cNvCxnSpPr>
          <p:nvPr/>
        </p:nvCxnSpPr>
        <p:spPr>
          <a:xfrm>
            <a:off x="3235423" y="-37118"/>
            <a:ext cx="1539694" cy="32423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直接连接符 222"/>
          <p:cNvCxnSpPr>
            <a:stCxn id="242" idx="4"/>
            <a:endCxn id="240" idx="1"/>
          </p:cNvCxnSpPr>
          <p:nvPr/>
        </p:nvCxnSpPr>
        <p:spPr>
          <a:xfrm>
            <a:off x="4364742" y="-888998"/>
            <a:ext cx="453848" cy="107098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直接连接符 223"/>
          <p:cNvCxnSpPr>
            <a:stCxn id="245" idx="4"/>
            <a:endCxn id="243" idx="0"/>
          </p:cNvCxnSpPr>
          <p:nvPr/>
        </p:nvCxnSpPr>
        <p:spPr>
          <a:xfrm flipH="1">
            <a:off x="6515612" y="-501409"/>
            <a:ext cx="630064" cy="105537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直接连接符 224"/>
          <p:cNvCxnSpPr>
            <a:stCxn id="240" idx="6"/>
            <a:endCxn id="244" idx="2"/>
          </p:cNvCxnSpPr>
          <p:nvPr/>
        </p:nvCxnSpPr>
        <p:spPr>
          <a:xfrm flipV="1">
            <a:off x="5071966" y="-12435"/>
            <a:ext cx="3541235" cy="29955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/>
          <p:cNvCxnSpPr>
            <a:stCxn id="240" idx="7"/>
            <a:endCxn id="245" idx="3"/>
          </p:cNvCxnSpPr>
          <p:nvPr/>
        </p:nvCxnSpPr>
        <p:spPr>
          <a:xfrm flipV="1">
            <a:off x="5028493" y="-544958"/>
            <a:ext cx="2012231" cy="72694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直接连接符 226"/>
          <p:cNvCxnSpPr>
            <a:stCxn id="243" idx="7"/>
            <a:endCxn id="244" idx="2"/>
          </p:cNvCxnSpPr>
          <p:nvPr/>
        </p:nvCxnSpPr>
        <p:spPr>
          <a:xfrm flipV="1">
            <a:off x="6620563" y="-12435"/>
            <a:ext cx="1992638" cy="60994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直接连接符 227"/>
          <p:cNvCxnSpPr>
            <a:stCxn id="244" idx="1"/>
            <a:endCxn id="245" idx="5"/>
          </p:cNvCxnSpPr>
          <p:nvPr/>
        </p:nvCxnSpPr>
        <p:spPr>
          <a:xfrm flipH="1" flipV="1">
            <a:off x="7250627" y="-544958"/>
            <a:ext cx="1420451" cy="39254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直接连接符 228"/>
          <p:cNvCxnSpPr>
            <a:stCxn id="240" idx="5"/>
            <a:endCxn id="243" idx="2"/>
          </p:cNvCxnSpPr>
          <p:nvPr/>
        </p:nvCxnSpPr>
        <p:spPr>
          <a:xfrm>
            <a:off x="5028493" y="392255"/>
            <a:ext cx="1338694" cy="3103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接连接符 229"/>
          <p:cNvCxnSpPr>
            <a:stCxn id="235" idx="3"/>
            <a:endCxn id="234" idx="6"/>
          </p:cNvCxnSpPr>
          <p:nvPr/>
        </p:nvCxnSpPr>
        <p:spPr>
          <a:xfrm flipH="1">
            <a:off x="1209935" y="1176642"/>
            <a:ext cx="2344411" cy="70135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接连接符 230"/>
          <p:cNvCxnSpPr>
            <a:stCxn id="243" idx="2"/>
            <a:endCxn id="235" idx="6"/>
          </p:cNvCxnSpPr>
          <p:nvPr/>
        </p:nvCxnSpPr>
        <p:spPr>
          <a:xfrm flipH="1">
            <a:off x="3891677" y="702650"/>
            <a:ext cx="2475510" cy="33401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直接连接符 231"/>
          <p:cNvCxnSpPr>
            <a:stCxn id="242" idx="5"/>
            <a:endCxn id="244" idx="2"/>
          </p:cNvCxnSpPr>
          <p:nvPr/>
        </p:nvCxnSpPr>
        <p:spPr>
          <a:xfrm>
            <a:off x="4469693" y="-932547"/>
            <a:ext cx="4143508" cy="92011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reeform 13"/>
          <p:cNvSpPr>
            <a:spLocks/>
          </p:cNvSpPr>
          <p:nvPr/>
        </p:nvSpPr>
        <p:spPr bwMode="auto">
          <a:xfrm>
            <a:off x="6092824" y="3343580"/>
            <a:ext cx="38100" cy="128588"/>
          </a:xfrm>
          <a:custGeom>
            <a:avLst/>
            <a:gdLst>
              <a:gd name="T0" fmla="*/ 2 w 3"/>
              <a:gd name="T1" fmla="*/ 10 h 10"/>
              <a:gd name="T2" fmla="*/ 3 w 3"/>
              <a:gd name="T3" fmla="*/ 0 h 10"/>
              <a:gd name="T4" fmla="*/ 0 w 3"/>
              <a:gd name="T5" fmla="*/ 0 h 10"/>
              <a:gd name="T6" fmla="*/ 0 w 3"/>
              <a:gd name="T7" fmla="*/ 10 h 10"/>
              <a:gd name="T8" fmla="*/ 2 w 3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0">
                <a:moveTo>
                  <a:pt x="2" y="1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1" y="10"/>
                  <a:pt x="2" y="10"/>
                  <a:pt x="2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14"/>
          <p:cNvSpPr>
            <a:spLocks/>
          </p:cNvSpPr>
          <p:nvPr/>
        </p:nvSpPr>
        <p:spPr bwMode="auto">
          <a:xfrm>
            <a:off x="6156324" y="3343580"/>
            <a:ext cx="50800" cy="128588"/>
          </a:xfrm>
          <a:custGeom>
            <a:avLst/>
            <a:gdLst>
              <a:gd name="T0" fmla="*/ 1 w 4"/>
              <a:gd name="T1" fmla="*/ 0 h 10"/>
              <a:gd name="T2" fmla="*/ 0 w 4"/>
              <a:gd name="T3" fmla="*/ 10 h 10"/>
              <a:gd name="T4" fmla="*/ 2 w 4"/>
              <a:gd name="T5" fmla="*/ 10 h 10"/>
              <a:gd name="T6" fmla="*/ 4 w 4"/>
              <a:gd name="T7" fmla="*/ 1 h 10"/>
              <a:gd name="T8" fmla="*/ 1 w 4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1" y="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1" y="10"/>
                  <a:pt x="2" y="10"/>
                </a:cubicBezTo>
                <a:cubicBezTo>
                  <a:pt x="4" y="1"/>
                  <a:pt x="4" y="1"/>
                  <a:pt x="4" y="1"/>
                </a:cubicBezTo>
                <a:cubicBezTo>
                  <a:pt x="3" y="0"/>
                  <a:pt x="2" y="0"/>
                  <a:pt x="1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15"/>
          <p:cNvSpPr>
            <a:spLocks/>
          </p:cNvSpPr>
          <p:nvPr/>
        </p:nvSpPr>
        <p:spPr bwMode="auto">
          <a:xfrm>
            <a:off x="6207124" y="3356280"/>
            <a:ext cx="63500" cy="128588"/>
          </a:xfrm>
          <a:custGeom>
            <a:avLst/>
            <a:gdLst>
              <a:gd name="T0" fmla="*/ 2 w 5"/>
              <a:gd name="T1" fmla="*/ 0 h 10"/>
              <a:gd name="T2" fmla="*/ 0 w 5"/>
              <a:gd name="T3" fmla="*/ 10 h 10"/>
              <a:gd name="T4" fmla="*/ 2 w 5"/>
              <a:gd name="T5" fmla="*/ 10 h 10"/>
              <a:gd name="T6" fmla="*/ 5 w 5"/>
              <a:gd name="T7" fmla="*/ 1 h 10"/>
              <a:gd name="T8" fmla="*/ 2 w 5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0">
                <a:moveTo>
                  <a:pt x="2" y="0"/>
                </a:moveTo>
                <a:cubicBezTo>
                  <a:pt x="0" y="10"/>
                  <a:pt x="0" y="10"/>
                  <a:pt x="0" y="10"/>
                </a:cubicBezTo>
                <a:cubicBezTo>
                  <a:pt x="1" y="10"/>
                  <a:pt x="1" y="10"/>
                  <a:pt x="2" y="10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3" y="0"/>
                  <a:pt x="2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16"/>
          <p:cNvSpPr>
            <a:spLocks/>
          </p:cNvSpPr>
          <p:nvPr/>
        </p:nvSpPr>
        <p:spPr bwMode="auto">
          <a:xfrm>
            <a:off x="6257924" y="3381680"/>
            <a:ext cx="90488" cy="128588"/>
          </a:xfrm>
          <a:custGeom>
            <a:avLst/>
            <a:gdLst>
              <a:gd name="T0" fmla="*/ 4 w 7"/>
              <a:gd name="T1" fmla="*/ 0 h 10"/>
              <a:gd name="T2" fmla="*/ 0 w 7"/>
              <a:gd name="T3" fmla="*/ 9 h 10"/>
              <a:gd name="T4" fmla="*/ 2 w 7"/>
              <a:gd name="T5" fmla="*/ 10 h 10"/>
              <a:gd name="T6" fmla="*/ 7 w 7"/>
              <a:gd name="T7" fmla="*/ 1 h 10"/>
              <a:gd name="T8" fmla="*/ 4 w 7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0">
                <a:moveTo>
                  <a:pt x="4" y="0"/>
                </a:moveTo>
                <a:cubicBezTo>
                  <a:pt x="0" y="9"/>
                  <a:pt x="0" y="9"/>
                  <a:pt x="0" y="9"/>
                </a:cubicBezTo>
                <a:cubicBezTo>
                  <a:pt x="1" y="9"/>
                  <a:pt x="2" y="10"/>
                  <a:pt x="2" y="10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5" y="0"/>
                  <a:pt x="4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17"/>
          <p:cNvSpPr>
            <a:spLocks/>
          </p:cNvSpPr>
          <p:nvPr/>
        </p:nvSpPr>
        <p:spPr bwMode="auto">
          <a:xfrm>
            <a:off x="6308724" y="3407080"/>
            <a:ext cx="103188" cy="128588"/>
          </a:xfrm>
          <a:custGeom>
            <a:avLst/>
            <a:gdLst>
              <a:gd name="T0" fmla="*/ 5 w 8"/>
              <a:gd name="T1" fmla="*/ 0 h 10"/>
              <a:gd name="T2" fmla="*/ 0 w 8"/>
              <a:gd name="T3" fmla="*/ 9 h 10"/>
              <a:gd name="T4" fmla="*/ 2 w 8"/>
              <a:gd name="T5" fmla="*/ 10 h 10"/>
              <a:gd name="T6" fmla="*/ 8 w 8"/>
              <a:gd name="T7" fmla="*/ 2 h 10"/>
              <a:gd name="T8" fmla="*/ 5 w 8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0">
                <a:moveTo>
                  <a:pt x="5" y="0"/>
                </a:moveTo>
                <a:cubicBezTo>
                  <a:pt x="0" y="9"/>
                  <a:pt x="0" y="9"/>
                  <a:pt x="0" y="9"/>
                </a:cubicBezTo>
                <a:cubicBezTo>
                  <a:pt x="1" y="9"/>
                  <a:pt x="2" y="10"/>
                  <a:pt x="2" y="10"/>
                </a:cubicBezTo>
                <a:cubicBezTo>
                  <a:pt x="8" y="2"/>
                  <a:pt x="8" y="2"/>
                  <a:pt x="8" y="2"/>
                </a:cubicBezTo>
                <a:cubicBezTo>
                  <a:pt x="7" y="1"/>
                  <a:pt x="6" y="1"/>
                  <a:pt x="5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18"/>
          <p:cNvSpPr>
            <a:spLocks/>
          </p:cNvSpPr>
          <p:nvPr/>
        </p:nvSpPr>
        <p:spPr bwMode="auto">
          <a:xfrm>
            <a:off x="6361112" y="3445180"/>
            <a:ext cx="101600" cy="128588"/>
          </a:xfrm>
          <a:custGeom>
            <a:avLst/>
            <a:gdLst>
              <a:gd name="T0" fmla="*/ 6 w 8"/>
              <a:gd name="T1" fmla="*/ 0 h 10"/>
              <a:gd name="T2" fmla="*/ 0 w 8"/>
              <a:gd name="T3" fmla="*/ 8 h 10"/>
              <a:gd name="T4" fmla="*/ 2 w 8"/>
              <a:gd name="T5" fmla="*/ 10 h 10"/>
              <a:gd name="T6" fmla="*/ 8 w 8"/>
              <a:gd name="T7" fmla="*/ 2 h 10"/>
              <a:gd name="T8" fmla="*/ 6 w 8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0">
                <a:moveTo>
                  <a:pt x="6" y="0"/>
                </a:moveTo>
                <a:cubicBezTo>
                  <a:pt x="0" y="8"/>
                  <a:pt x="0" y="8"/>
                  <a:pt x="0" y="8"/>
                </a:cubicBezTo>
                <a:cubicBezTo>
                  <a:pt x="1" y="9"/>
                  <a:pt x="1" y="9"/>
                  <a:pt x="2" y="10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7" y="1"/>
                  <a:pt x="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19"/>
          <p:cNvSpPr>
            <a:spLocks/>
          </p:cNvSpPr>
          <p:nvPr/>
        </p:nvSpPr>
        <p:spPr bwMode="auto">
          <a:xfrm>
            <a:off x="6411912" y="3497567"/>
            <a:ext cx="101600" cy="114300"/>
          </a:xfrm>
          <a:custGeom>
            <a:avLst/>
            <a:gdLst>
              <a:gd name="T0" fmla="*/ 6 w 8"/>
              <a:gd name="T1" fmla="*/ 0 h 9"/>
              <a:gd name="T2" fmla="*/ 0 w 8"/>
              <a:gd name="T3" fmla="*/ 7 h 9"/>
              <a:gd name="T4" fmla="*/ 1 w 8"/>
              <a:gd name="T5" fmla="*/ 9 h 9"/>
              <a:gd name="T6" fmla="*/ 8 w 8"/>
              <a:gd name="T7" fmla="*/ 2 h 9"/>
              <a:gd name="T8" fmla="*/ 6 w 8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9">
                <a:moveTo>
                  <a:pt x="6" y="0"/>
                </a:moveTo>
                <a:cubicBezTo>
                  <a:pt x="0" y="7"/>
                  <a:pt x="0" y="7"/>
                  <a:pt x="0" y="7"/>
                </a:cubicBezTo>
                <a:cubicBezTo>
                  <a:pt x="0" y="8"/>
                  <a:pt x="1" y="8"/>
                  <a:pt x="1" y="9"/>
                </a:cubicBezTo>
                <a:cubicBezTo>
                  <a:pt x="8" y="2"/>
                  <a:pt x="8" y="2"/>
                  <a:pt x="8" y="2"/>
                </a:cubicBezTo>
                <a:cubicBezTo>
                  <a:pt x="8" y="1"/>
                  <a:pt x="7" y="1"/>
                  <a:pt x="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20"/>
          <p:cNvSpPr>
            <a:spLocks/>
          </p:cNvSpPr>
          <p:nvPr/>
        </p:nvSpPr>
        <p:spPr bwMode="auto">
          <a:xfrm>
            <a:off x="6450012" y="3548367"/>
            <a:ext cx="114300" cy="101600"/>
          </a:xfrm>
          <a:custGeom>
            <a:avLst/>
            <a:gdLst>
              <a:gd name="T0" fmla="*/ 7 w 9"/>
              <a:gd name="T1" fmla="*/ 0 h 8"/>
              <a:gd name="T2" fmla="*/ 0 w 9"/>
              <a:gd name="T3" fmla="*/ 7 h 8"/>
              <a:gd name="T4" fmla="*/ 1 w 9"/>
              <a:gd name="T5" fmla="*/ 8 h 8"/>
              <a:gd name="T6" fmla="*/ 9 w 9"/>
              <a:gd name="T7" fmla="*/ 3 h 8"/>
              <a:gd name="T8" fmla="*/ 7 w 9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8">
                <a:moveTo>
                  <a:pt x="7" y="0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1" y="8"/>
                  <a:pt x="1" y="8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8" y="1"/>
                  <a:pt x="7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21"/>
          <p:cNvSpPr>
            <a:spLocks/>
          </p:cNvSpPr>
          <p:nvPr/>
        </p:nvSpPr>
        <p:spPr bwMode="auto">
          <a:xfrm>
            <a:off x="6475412" y="3611867"/>
            <a:ext cx="127000" cy="88900"/>
          </a:xfrm>
          <a:custGeom>
            <a:avLst/>
            <a:gdLst>
              <a:gd name="T0" fmla="*/ 9 w 10"/>
              <a:gd name="T1" fmla="*/ 0 h 7"/>
              <a:gd name="T2" fmla="*/ 0 w 10"/>
              <a:gd name="T3" fmla="*/ 5 h 7"/>
              <a:gd name="T4" fmla="*/ 2 w 10"/>
              <a:gd name="T5" fmla="*/ 7 h 7"/>
              <a:gd name="T6" fmla="*/ 10 w 10"/>
              <a:gd name="T7" fmla="*/ 2 h 7"/>
              <a:gd name="T8" fmla="*/ 9 w 10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7">
                <a:moveTo>
                  <a:pt x="9" y="0"/>
                </a:moveTo>
                <a:cubicBezTo>
                  <a:pt x="0" y="5"/>
                  <a:pt x="0" y="5"/>
                  <a:pt x="0" y="5"/>
                </a:cubicBezTo>
                <a:cubicBezTo>
                  <a:pt x="1" y="6"/>
                  <a:pt x="1" y="7"/>
                  <a:pt x="2" y="7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9" y="1"/>
                  <a:pt x="9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22"/>
          <p:cNvSpPr>
            <a:spLocks/>
          </p:cNvSpPr>
          <p:nvPr/>
        </p:nvSpPr>
        <p:spPr bwMode="auto">
          <a:xfrm>
            <a:off x="6513512" y="3675367"/>
            <a:ext cx="127000" cy="76200"/>
          </a:xfrm>
          <a:custGeom>
            <a:avLst/>
            <a:gdLst>
              <a:gd name="T0" fmla="*/ 8 w 10"/>
              <a:gd name="T1" fmla="*/ 0 h 6"/>
              <a:gd name="T2" fmla="*/ 0 w 10"/>
              <a:gd name="T3" fmla="*/ 4 h 6"/>
              <a:gd name="T4" fmla="*/ 0 w 10"/>
              <a:gd name="T5" fmla="*/ 6 h 6"/>
              <a:gd name="T6" fmla="*/ 10 w 10"/>
              <a:gd name="T7" fmla="*/ 3 h 6"/>
              <a:gd name="T8" fmla="*/ 8 w 10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6">
                <a:moveTo>
                  <a:pt x="8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6"/>
                  <a:pt x="0" y="6"/>
                </a:cubicBezTo>
                <a:cubicBezTo>
                  <a:pt x="10" y="3"/>
                  <a:pt x="10" y="3"/>
                  <a:pt x="10" y="3"/>
                </a:cubicBezTo>
                <a:cubicBezTo>
                  <a:pt x="9" y="2"/>
                  <a:pt x="9" y="1"/>
                  <a:pt x="8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23"/>
          <p:cNvSpPr>
            <a:spLocks/>
          </p:cNvSpPr>
          <p:nvPr/>
        </p:nvSpPr>
        <p:spPr bwMode="auto">
          <a:xfrm>
            <a:off x="6526212" y="3738867"/>
            <a:ext cx="127000" cy="76200"/>
          </a:xfrm>
          <a:custGeom>
            <a:avLst/>
            <a:gdLst>
              <a:gd name="T0" fmla="*/ 10 w 10"/>
              <a:gd name="T1" fmla="*/ 0 h 6"/>
              <a:gd name="T2" fmla="*/ 0 w 10"/>
              <a:gd name="T3" fmla="*/ 3 h 6"/>
              <a:gd name="T4" fmla="*/ 1 w 10"/>
              <a:gd name="T5" fmla="*/ 6 h 6"/>
              <a:gd name="T6" fmla="*/ 10 w 10"/>
              <a:gd name="T7" fmla="*/ 3 h 6"/>
              <a:gd name="T8" fmla="*/ 10 w 10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6">
                <a:moveTo>
                  <a:pt x="10" y="0"/>
                </a:moveTo>
                <a:cubicBezTo>
                  <a:pt x="0" y="3"/>
                  <a:pt x="0" y="3"/>
                  <a:pt x="0" y="3"/>
                </a:cubicBezTo>
                <a:cubicBezTo>
                  <a:pt x="0" y="4"/>
                  <a:pt x="1" y="5"/>
                  <a:pt x="1" y="6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10" y="1"/>
                  <a:pt x="1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24"/>
          <p:cNvSpPr>
            <a:spLocks/>
          </p:cNvSpPr>
          <p:nvPr/>
        </p:nvSpPr>
        <p:spPr bwMode="auto">
          <a:xfrm>
            <a:off x="6538912" y="3815067"/>
            <a:ext cx="127000" cy="50800"/>
          </a:xfrm>
          <a:custGeom>
            <a:avLst/>
            <a:gdLst>
              <a:gd name="T0" fmla="*/ 10 w 10"/>
              <a:gd name="T1" fmla="*/ 0 h 4"/>
              <a:gd name="T2" fmla="*/ 0 w 10"/>
              <a:gd name="T3" fmla="*/ 2 h 4"/>
              <a:gd name="T4" fmla="*/ 1 w 10"/>
              <a:gd name="T5" fmla="*/ 4 h 4"/>
              <a:gd name="T6" fmla="*/ 10 w 10"/>
              <a:gd name="T7" fmla="*/ 3 h 4"/>
              <a:gd name="T8" fmla="*/ 10 w 10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4">
                <a:moveTo>
                  <a:pt x="10" y="0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1" y="3"/>
                  <a:pt x="1" y="4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10" y="1"/>
                  <a:pt x="1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25"/>
          <p:cNvSpPr>
            <a:spLocks/>
          </p:cNvSpPr>
          <p:nvPr/>
        </p:nvSpPr>
        <p:spPr bwMode="auto">
          <a:xfrm>
            <a:off x="6551612" y="3891267"/>
            <a:ext cx="127000" cy="25400"/>
          </a:xfrm>
          <a:custGeom>
            <a:avLst/>
            <a:gdLst>
              <a:gd name="T0" fmla="*/ 10 w 10"/>
              <a:gd name="T1" fmla="*/ 0 h 2"/>
              <a:gd name="T2" fmla="*/ 0 w 10"/>
              <a:gd name="T3" fmla="*/ 0 h 2"/>
              <a:gd name="T4" fmla="*/ 0 w 10"/>
              <a:gd name="T5" fmla="*/ 2 h 2"/>
              <a:gd name="T6" fmla="*/ 10 w 10"/>
              <a:gd name="T7" fmla="*/ 2 h 2"/>
              <a:gd name="T8" fmla="*/ 10 w 10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2">
                <a:moveTo>
                  <a:pt x="1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1"/>
                  <a:pt x="10" y="1"/>
                  <a:pt x="1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26"/>
          <p:cNvSpPr>
            <a:spLocks/>
          </p:cNvSpPr>
          <p:nvPr/>
        </p:nvSpPr>
        <p:spPr bwMode="auto">
          <a:xfrm>
            <a:off x="6551612" y="3954767"/>
            <a:ext cx="127000" cy="38100"/>
          </a:xfrm>
          <a:custGeom>
            <a:avLst/>
            <a:gdLst>
              <a:gd name="T0" fmla="*/ 10 w 10"/>
              <a:gd name="T1" fmla="*/ 0 h 3"/>
              <a:gd name="T2" fmla="*/ 0 w 10"/>
              <a:gd name="T3" fmla="*/ 0 h 3"/>
              <a:gd name="T4" fmla="*/ 0 w 10"/>
              <a:gd name="T5" fmla="*/ 2 h 3"/>
              <a:gd name="T6" fmla="*/ 9 w 10"/>
              <a:gd name="T7" fmla="*/ 3 h 3"/>
              <a:gd name="T8" fmla="*/ 10 w 10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3">
                <a:moveTo>
                  <a:pt x="1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2"/>
                </a:cubicBezTo>
                <a:cubicBezTo>
                  <a:pt x="9" y="3"/>
                  <a:pt x="9" y="3"/>
                  <a:pt x="9" y="3"/>
                </a:cubicBezTo>
                <a:cubicBezTo>
                  <a:pt x="10" y="2"/>
                  <a:pt x="10" y="1"/>
                  <a:pt x="1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27"/>
          <p:cNvSpPr>
            <a:spLocks/>
          </p:cNvSpPr>
          <p:nvPr/>
        </p:nvSpPr>
        <p:spPr bwMode="auto">
          <a:xfrm>
            <a:off x="6538912" y="4005567"/>
            <a:ext cx="127000" cy="63500"/>
          </a:xfrm>
          <a:custGeom>
            <a:avLst/>
            <a:gdLst>
              <a:gd name="T0" fmla="*/ 10 w 10"/>
              <a:gd name="T1" fmla="*/ 2 h 5"/>
              <a:gd name="T2" fmla="*/ 0 w 10"/>
              <a:gd name="T3" fmla="*/ 0 h 5"/>
              <a:gd name="T4" fmla="*/ 0 w 10"/>
              <a:gd name="T5" fmla="*/ 2 h 5"/>
              <a:gd name="T6" fmla="*/ 9 w 10"/>
              <a:gd name="T7" fmla="*/ 5 h 5"/>
              <a:gd name="T8" fmla="*/ 10 w 10"/>
              <a:gd name="T9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5">
                <a:moveTo>
                  <a:pt x="10" y="2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2"/>
                </a:cubicBezTo>
                <a:cubicBezTo>
                  <a:pt x="9" y="5"/>
                  <a:pt x="9" y="5"/>
                  <a:pt x="9" y="5"/>
                </a:cubicBezTo>
                <a:cubicBezTo>
                  <a:pt x="10" y="4"/>
                  <a:pt x="10" y="3"/>
                  <a:pt x="10" y="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28"/>
          <p:cNvSpPr>
            <a:spLocks/>
          </p:cNvSpPr>
          <p:nvPr/>
        </p:nvSpPr>
        <p:spPr bwMode="auto">
          <a:xfrm>
            <a:off x="6513512" y="4069067"/>
            <a:ext cx="139700" cy="63500"/>
          </a:xfrm>
          <a:custGeom>
            <a:avLst/>
            <a:gdLst>
              <a:gd name="T0" fmla="*/ 11 w 11"/>
              <a:gd name="T1" fmla="*/ 3 h 5"/>
              <a:gd name="T2" fmla="*/ 1 w 11"/>
              <a:gd name="T3" fmla="*/ 0 h 5"/>
              <a:gd name="T4" fmla="*/ 0 w 11"/>
              <a:gd name="T5" fmla="*/ 2 h 5"/>
              <a:gd name="T6" fmla="*/ 10 w 11"/>
              <a:gd name="T7" fmla="*/ 5 h 5"/>
              <a:gd name="T8" fmla="*/ 11 w 11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5">
                <a:moveTo>
                  <a:pt x="11" y="3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1"/>
                  <a:pt x="0" y="2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4"/>
                  <a:pt x="11" y="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29"/>
          <p:cNvSpPr>
            <a:spLocks/>
          </p:cNvSpPr>
          <p:nvPr/>
        </p:nvSpPr>
        <p:spPr bwMode="auto">
          <a:xfrm>
            <a:off x="6500812" y="4119867"/>
            <a:ext cx="114300" cy="77788"/>
          </a:xfrm>
          <a:custGeom>
            <a:avLst/>
            <a:gdLst>
              <a:gd name="T0" fmla="*/ 9 w 9"/>
              <a:gd name="T1" fmla="*/ 4 h 6"/>
              <a:gd name="T2" fmla="*/ 1 w 9"/>
              <a:gd name="T3" fmla="*/ 0 h 6"/>
              <a:gd name="T4" fmla="*/ 0 w 9"/>
              <a:gd name="T5" fmla="*/ 2 h 6"/>
              <a:gd name="T6" fmla="*/ 8 w 9"/>
              <a:gd name="T7" fmla="*/ 6 h 6"/>
              <a:gd name="T8" fmla="*/ 9 w 9"/>
              <a:gd name="T9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6">
                <a:moveTo>
                  <a:pt x="9" y="4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9" y="5"/>
                  <a:pt x="9" y="4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30"/>
          <p:cNvSpPr>
            <a:spLocks/>
          </p:cNvSpPr>
          <p:nvPr/>
        </p:nvSpPr>
        <p:spPr bwMode="auto">
          <a:xfrm>
            <a:off x="6462712" y="4172255"/>
            <a:ext cx="127000" cy="88900"/>
          </a:xfrm>
          <a:custGeom>
            <a:avLst/>
            <a:gdLst>
              <a:gd name="T0" fmla="*/ 10 w 10"/>
              <a:gd name="T1" fmla="*/ 5 h 7"/>
              <a:gd name="T2" fmla="*/ 1 w 10"/>
              <a:gd name="T3" fmla="*/ 0 h 7"/>
              <a:gd name="T4" fmla="*/ 0 w 10"/>
              <a:gd name="T5" fmla="*/ 2 h 7"/>
              <a:gd name="T6" fmla="*/ 8 w 10"/>
              <a:gd name="T7" fmla="*/ 7 h 7"/>
              <a:gd name="T8" fmla="*/ 10 w 10"/>
              <a:gd name="T9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7">
                <a:moveTo>
                  <a:pt x="10" y="5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1"/>
                  <a:pt x="0" y="2"/>
                </a:cubicBezTo>
                <a:cubicBezTo>
                  <a:pt x="8" y="7"/>
                  <a:pt x="8" y="7"/>
                  <a:pt x="8" y="7"/>
                </a:cubicBezTo>
                <a:cubicBezTo>
                  <a:pt x="9" y="7"/>
                  <a:pt x="9" y="6"/>
                  <a:pt x="10" y="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31"/>
          <p:cNvSpPr>
            <a:spLocks/>
          </p:cNvSpPr>
          <p:nvPr/>
        </p:nvSpPr>
        <p:spPr bwMode="auto">
          <a:xfrm>
            <a:off x="6424612" y="4210355"/>
            <a:ext cx="114300" cy="114300"/>
          </a:xfrm>
          <a:custGeom>
            <a:avLst/>
            <a:gdLst>
              <a:gd name="T0" fmla="*/ 9 w 9"/>
              <a:gd name="T1" fmla="*/ 7 h 9"/>
              <a:gd name="T2" fmla="*/ 2 w 9"/>
              <a:gd name="T3" fmla="*/ 0 h 9"/>
              <a:gd name="T4" fmla="*/ 0 w 9"/>
              <a:gd name="T5" fmla="*/ 2 h 9"/>
              <a:gd name="T6" fmla="*/ 7 w 9"/>
              <a:gd name="T7" fmla="*/ 9 h 9"/>
              <a:gd name="T8" fmla="*/ 9 w 9"/>
              <a:gd name="T9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9">
                <a:moveTo>
                  <a:pt x="9" y="7"/>
                </a:moveTo>
                <a:cubicBezTo>
                  <a:pt x="2" y="0"/>
                  <a:pt x="2" y="0"/>
                  <a:pt x="2" y="0"/>
                </a:cubicBezTo>
                <a:cubicBezTo>
                  <a:pt x="1" y="1"/>
                  <a:pt x="1" y="1"/>
                  <a:pt x="0" y="2"/>
                </a:cubicBezTo>
                <a:cubicBezTo>
                  <a:pt x="7" y="9"/>
                  <a:pt x="7" y="9"/>
                  <a:pt x="7" y="9"/>
                </a:cubicBezTo>
                <a:cubicBezTo>
                  <a:pt x="8" y="8"/>
                  <a:pt x="9" y="7"/>
                  <a:pt x="9" y="7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32"/>
          <p:cNvSpPr>
            <a:spLocks/>
          </p:cNvSpPr>
          <p:nvPr/>
        </p:nvSpPr>
        <p:spPr bwMode="auto">
          <a:xfrm>
            <a:off x="6386512" y="4261155"/>
            <a:ext cx="101600" cy="114300"/>
          </a:xfrm>
          <a:custGeom>
            <a:avLst/>
            <a:gdLst>
              <a:gd name="T0" fmla="*/ 8 w 8"/>
              <a:gd name="T1" fmla="*/ 7 h 9"/>
              <a:gd name="T2" fmla="*/ 2 w 8"/>
              <a:gd name="T3" fmla="*/ 0 h 9"/>
              <a:gd name="T4" fmla="*/ 0 w 8"/>
              <a:gd name="T5" fmla="*/ 1 h 9"/>
              <a:gd name="T6" fmla="*/ 6 w 8"/>
              <a:gd name="T7" fmla="*/ 9 h 9"/>
              <a:gd name="T8" fmla="*/ 8 w 8"/>
              <a:gd name="T9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9">
                <a:moveTo>
                  <a:pt x="8" y="7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1"/>
                  <a:pt x="0" y="1"/>
                </a:cubicBezTo>
                <a:cubicBezTo>
                  <a:pt x="6" y="9"/>
                  <a:pt x="6" y="9"/>
                  <a:pt x="6" y="9"/>
                </a:cubicBezTo>
                <a:cubicBezTo>
                  <a:pt x="7" y="8"/>
                  <a:pt x="8" y="7"/>
                  <a:pt x="8" y="7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33"/>
          <p:cNvSpPr>
            <a:spLocks/>
          </p:cNvSpPr>
          <p:nvPr/>
        </p:nvSpPr>
        <p:spPr bwMode="auto">
          <a:xfrm>
            <a:off x="6335712" y="4286555"/>
            <a:ext cx="101600" cy="127000"/>
          </a:xfrm>
          <a:custGeom>
            <a:avLst/>
            <a:gdLst>
              <a:gd name="T0" fmla="*/ 8 w 8"/>
              <a:gd name="T1" fmla="*/ 8 h 10"/>
              <a:gd name="T2" fmla="*/ 2 w 8"/>
              <a:gd name="T3" fmla="*/ 0 h 10"/>
              <a:gd name="T4" fmla="*/ 0 w 8"/>
              <a:gd name="T5" fmla="*/ 2 h 10"/>
              <a:gd name="T6" fmla="*/ 6 w 8"/>
              <a:gd name="T7" fmla="*/ 10 h 10"/>
              <a:gd name="T8" fmla="*/ 8 w 8"/>
              <a:gd name="T9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0">
                <a:moveTo>
                  <a:pt x="8" y="8"/>
                </a:moveTo>
                <a:cubicBezTo>
                  <a:pt x="2" y="0"/>
                  <a:pt x="2" y="0"/>
                  <a:pt x="2" y="0"/>
                </a:cubicBezTo>
                <a:cubicBezTo>
                  <a:pt x="2" y="1"/>
                  <a:pt x="1" y="1"/>
                  <a:pt x="0" y="2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7" y="9"/>
                  <a:pt x="8" y="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34"/>
          <p:cNvSpPr>
            <a:spLocks/>
          </p:cNvSpPr>
          <p:nvPr/>
        </p:nvSpPr>
        <p:spPr bwMode="auto">
          <a:xfrm>
            <a:off x="6283324" y="4324655"/>
            <a:ext cx="90488" cy="127000"/>
          </a:xfrm>
          <a:custGeom>
            <a:avLst/>
            <a:gdLst>
              <a:gd name="T0" fmla="*/ 7 w 7"/>
              <a:gd name="T1" fmla="*/ 9 h 10"/>
              <a:gd name="T2" fmla="*/ 2 w 7"/>
              <a:gd name="T3" fmla="*/ 0 h 10"/>
              <a:gd name="T4" fmla="*/ 0 w 7"/>
              <a:gd name="T5" fmla="*/ 1 h 10"/>
              <a:gd name="T6" fmla="*/ 5 w 7"/>
              <a:gd name="T7" fmla="*/ 10 h 10"/>
              <a:gd name="T8" fmla="*/ 7 w 7"/>
              <a:gd name="T9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0">
                <a:moveTo>
                  <a:pt x="7" y="9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0" y="1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9"/>
                  <a:pt x="6" y="9"/>
                  <a:pt x="7" y="9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35"/>
          <p:cNvSpPr>
            <a:spLocks/>
          </p:cNvSpPr>
          <p:nvPr/>
        </p:nvSpPr>
        <p:spPr bwMode="auto">
          <a:xfrm>
            <a:off x="6232524" y="4350055"/>
            <a:ext cx="76200" cy="127000"/>
          </a:xfrm>
          <a:custGeom>
            <a:avLst/>
            <a:gdLst>
              <a:gd name="T0" fmla="*/ 6 w 6"/>
              <a:gd name="T1" fmla="*/ 9 h 10"/>
              <a:gd name="T2" fmla="*/ 2 w 6"/>
              <a:gd name="T3" fmla="*/ 0 h 10"/>
              <a:gd name="T4" fmla="*/ 0 w 6"/>
              <a:gd name="T5" fmla="*/ 1 h 10"/>
              <a:gd name="T6" fmla="*/ 3 w 6"/>
              <a:gd name="T7" fmla="*/ 10 h 10"/>
              <a:gd name="T8" fmla="*/ 6 w 6"/>
              <a:gd name="T9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0">
                <a:moveTo>
                  <a:pt x="6" y="9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0" y="1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0"/>
                  <a:pt x="5" y="9"/>
                  <a:pt x="6" y="9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36"/>
          <p:cNvSpPr>
            <a:spLocks/>
          </p:cNvSpPr>
          <p:nvPr/>
        </p:nvSpPr>
        <p:spPr bwMode="auto">
          <a:xfrm>
            <a:off x="6181724" y="4362755"/>
            <a:ext cx="50800" cy="127000"/>
          </a:xfrm>
          <a:custGeom>
            <a:avLst/>
            <a:gdLst>
              <a:gd name="T0" fmla="*/ 4 w 4"/>
              <a:gd name="T1" fmla="*/ 10 h 10"/>
              <a:gd name="T2" fmla="*/ 2 w 4"/>
              <a:gd name="T3" fmla="*/ 0 h 10"/>
              <a:gd name="T4" fmla="*/ 0 w 4"/>
              <a:gd name="T5" fmla="*/ 1 h 10"/>
              <a:gd name="T6" fmla="*/ 2 w 4"/>
              <a:gd name="T7" fmla="*/ 10 h 10"/>
              <a:gd name="T8" fmla="*/ 4 w 4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4" y="1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1"/>
                  <a:pt x="0" y="1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4" y="10"/>
                  <a:pt x="4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37"/>
          <p:cNvSpPr>
            <a:spLocks/>
          </p:cNvSpPr>
          <p:nvPr/>
        </p:nvSpPr>
        <p:spPr bwMode="auto">
          <a:xfrm>
            <a:off x="6118224" y="4375455"/>
            <a:ext cx="50800" cy="127000"/>
          </a:xfrm>
          <a:custGeom>
            <a:avLst/>
            <a:gdLst>
              <a:gd name="T0" fmla="*/ 4 w 4"/>
              <a:gd name="T1" fmla="*/ 10 h 10"/>
              <a:gd name="T2" fmla="*/ 3 w 4"/>
              <a:gd name="T3" fmla="*/ 0 h 10"/>
              <a:gd name="T4" fmla="*/ 0 w 4"/>
              <a:gd name="T5" fmla="*/ 0 h 10"/>
              <a:gd name="T6" fmla="*/ 1 w 4"/>
              <a:gd name="T7" fmla="*/ 10 h 10"/>
              <a:gd name="T8" fmla="*/ 4 w 4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4" y="1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ubicBezTo>
                  <a:pt x="1" y="10"/>
                  <a:pt x="1" y="10"/>
                  <a:pt x="1" y="10"/>
                </a:cubicBezTo>
                <a:cubicBezTo>
                  <a:pt x="2" y="10"/>
                  <a:pt x="3" y="10"/>
                  <a:pt x="4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38"/>
          <p:cNvSpPr>
            <a:spLocks/>
          </p:cNvSpPr>
          <p:nvPr/>
        </p:nvSpPr>
        <p:spPr bwMode="auto">
          <a:xfrm>
            <a:off x="6054724" y="4375455"/>
            <a:ext cx="38100" cy="127000"/>
          </a:xfrm>
          <a:custGeom>
            <a:avLst/>
            <a:gdLst>
              <a:gd name="T0" fmla="*/ 3 w 3"/>
              <a:gd name="T1" fmla="*/ 10 h 10"/>
              <a:gd name="T2" fmla="*/ 3 w 3"/>
              <a:gd name="T3" fmla="*/ 0 h 10"/>
              <a:gd name="T4" fmla="*/ 1 w 3"/>
              <a:gd name="T5" fmla="*/ 0 h 10"/>
              <a:gd name="T6" fmla="*/ 0 w 3"/>
              <a:gd name="T7" fmla="*/ 10 h 10"/>
              <a:gd name="T8" fmla="*/ 3 w 3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0">
                <a:moveTo>
                  <a:pt x="3" y="1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2" y="0"/>
                  <a:pt x="1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1" y="10"/>
                  <a:pt x="2" y="10"/>
                  <a:pt x="3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39"/>
          <p:cNvSpPr>
            <a:spLocks/>
          </p:cNvSpPr>
          <p:nvPr/>
        </p:nvSpPr>
        <p:spPr bwMode="auto">
          <a:xfrm>
            <a:off x="5991224" y="4375455"/>
            <a:ext cx="50800" cy="127000"/>
          </a:xfrm>
          <a:custGeom>
            <a:avLst/>
            <a:gdLst>
              <a:gd name="T0" fmla="*/ 2 w 4"/>
              <a:gd name="T1" fmla="*/ 10 h 10"/>
              <a:gd name="T2" fmla="*/ 4 w 4"/>
              <a:gd name="T3" fmla="*/ 0 h 10"/>
              <a:gd name="T4" fmla="*/ 1 w 4"/>
              <a:gd name="T5" fmla="*/ 0 h 10"/>
              <a:gd name="T6" fmla="*/ 0 w 4"/>
              <a:gd name="T7" fmla="*/ 9 h 10"/>
              <a:gd name="T8" fmla="*/ 2 w 4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2" y="10"/>
                </a:moveTo>
                <a:cubicBezTo>
                  <a:pt x="4" y="0"/>
                  <a:pt x="4" y="0"/>
                  <a:pt x="4" y="0"/>
                </a:cubicBezTo>
                <a:cubicBezTo>
                  <a:pt x="3" y="0"/>
                  <a:pt x="2" y="0"/>
                  <a:pt x="1" y="0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1" y="10"/>
                  <a:pt x="2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40"/>
          <p:cNvSpPr>
            <a:spLocks/>
          </p:cNvSpPr>
          <p:nvPr/>
        </p:nvSpPr>
        <p:spPr bwMode="auto">
          <a:xfrm>
            <a:off x="5915024" y="4362755"/>
            <a:ext cx="63500" cy="127000"/>
          </a:xfrm>
          <a:custGeom>
            <a:avLst/>
            <a:gdLst>
              <a:gd name="T0" fmla="*/ 3 w 5"/>
              <a:gd name="T1" fmla="*/ 10 h 10"/>
              <a:gd name="T2" fmla="*/ 5 w 5"/>
              <a:gd name="T3" fmla="*/ 0 h 10"/>
              <a:gd name="T4" fmla="*/ 3 w 5"/>
              <a:gd name="T5" fmla="*/ 0 h 10"/>
              <a:gd name="T6" fmla="*/ 0 w 5"/>
              <a:gd name="T7" fmla="*/ 9 h 10"/>
              <a:gd name="T8" fmla="*/ 3 w 5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0">
                <a:moveTo>
                  <a:pt x="3" y="10"/>
                </a:move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3" y="0"/>
                </a:cubicBezTo>
                <a:cubicBezTo>
                  <a:pt x="0" y="9"/>
                  <a:pt x="0" y="9"/>
                  <a:pt x="0" y="9"/>
                </a:cubicBezTo>
                <a:cubicBezTo>
                  <a:pt x="1" y="9"/>
                  <a:pt x="2" y="10"/>
                  <a:pt x="3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41"/>
          <p:cNvSpPr>
            <a:spLocks/>
          </p:cNvSpPr>
          <p:nvPr/>
        </p:nvSpPr>
        <p:spPr bwMode="auto">
          <a:xfrm>
            <a:off x="5851524" y="4337355"/>
            <a:ext cx="76200" cy="127000"/>
          </a:xfrm>
          <a:custGeom>
            <a:avLst/>
            <a:gdLst>
              <a:gd name="T0" fmla="*/ 2 w 6"/>
              <a:gd name="T1" fmla="*/ 10 h 10"/>
              <a:gd name="T2" fmla="*/ 6 w 6"/>
              <a:gd name="T3" fmla="*/ 1 h 10"/>
              <a:gd name="T4" fmla="*/ 4 w 6"/>
              <a:gd name="T5" fmla="*/ 0 h 10"/>
              <a:gd name="T6" fmla="*/ 0 w 6"/>
              <a:gd name="T7" fmla="*/ 9 h 10"/>
              <a:gd name="T8" fmla="*/ 2 w 6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0">
                <a:moveTo>
                  <a:pt x="2" y="10"/>
                </a:moveTo>
                <a:cubicBezTo>
                  <a:pt x="6" y="1"/>
                  <a:pt x="6" y="1"/>
                  <a:pt x="6" y="1"/>
                </a:cubicBezTo>
                <a:cubicBezTo>
                  <a:pt x="5" y="1"/>
                  <a:pt x="5" y="0"/>
                  <a:pt x="4" y="0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1" y="10"/>
                  <a:pt x="2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42"/>
          <p:cNvSpPr>
            <a:spLocks/>
          </p:cNvSpPr>
          <p:nvPr/>
        </p:nvSpPr>
        <p:spPr bwMode="auto">
          <a:xfrm>
            <a:off x="5788024" y="4311955"/>
            <a:ext cx="88900" cy="127000"/>
          </a:xfrm>
          <a:custGeom>
            <a:avLst/>
            <a:gdLst>
              <a:gd name="T0" fmla="*/ 2 w 7"/>
              <a:gd name="T1" fmla="*/ 10 h 10"/>
              <a:gd name="T2" fmla="*/ 7 w 7"/>
              <a:gd name="T3" fmla="*/ 1 h 10"/>
              <a:gd name="T4" fmla="*/ 5 w 7"/>
              <a:gd name="T5" fmla="*/ 0 h 10"/>
              <a:gd name="T6" fmla="*/ 0 w 7"/>
              <a:gd name="T7" fmla="*/ 8 h 10"/>
              <a:gd name="T8" fmla="*/ 2 w 7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0">
                <a:moveTo>
                  <a:pt x="2" y="10"/>
                </a:moveTo>
                <a:cubicBezTo>
                  <a:pt x="7" y="1"/>
                  <a:pt x="7" y="1"/>
                  <a:pt x="7" y="1"/>
                </a:cubicBezTo>
                <a:cubicBezTo>
                  <a:pt x="6" y="0"/>
                  <a:pt x="6" y="0"/>
                  <a:pt x="5" y="0"/>
                </a:cubicBezTo>
                <a:cubicBezTo>
                  <a:pt x="0" y="8"/>
                  <a:pt x="0" y="8"/>
                  <a:pt x="0" y="8"/>
                </a:cubicBezTo>
                <a:cubicBezTo>
                  <a:pt x="0" y="9"/>
                  <a:pt x="1" y="9"/>
                  <a:pt x="2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43"/>
          <p:cNvSpPr>
            <a:spLocks/>
          </p:cNvSpPr>
          <p:nvPr/>
        </p:nvSpPr>
        <p:spPr bwMode="auto">
          <a:xfrm>
            <a:off x="5724524" y="4273855"/>
            <a:ext cx="101600" cy="114300"/>
          </a:xfrm>
          <a:custGeom>
            <a:avLst/>
            <a:gdLst>
              <a:gd name="T0" fmla="*/ 2 w 8"/>
              <a:gd name="T1" fmla="*/ 9 h 9"/>
              <a:gd name="T2" fmla="*/ 8 w 8"/>
              <a:gd name="T3" fmla="*/ 1 h 9"/>
              <a:gd name="T4" fmla="*/ 6 w 8"/>
              <a:gd name="T5" fmla="*/ 0 h 9"/>
              <a:gd name="T6" fmla="*/ 0 w 8"/>
              <a:gd name="T7" fmla="*/ 8 h 9"/>
              <a:gd name="T8" fmla="*/ 2 w 8"/>
              <a:gd name="T9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9">
                <a:moveTo>
                  <a:pt x="2" y="9"/>
                </a:moveTo>
                <a:cubicBezTo>
                  <a:pt x="8" y="1"/>
                  <a:pt x="8" y="1"/>
                  <a:pt x="8" y="1"/>
                </a:cubicBezTo>
                <a:cubicBezTo>
                  <a:pt x="7" y="1"/>
                  <a:pt x="7" y="1"/>
                  <a:pt x="6" y="0"/>
                </a:cubicBezTo>
                <a:cubicBezTo>
                  <a:pt x="0" y="8"/>
                  <a:pt x="0" y="8"/>
                  <a:pt x="0" y="8"/>
                </a:cubicBezTo>
                <a:cubicBezTo>
                  <a:pt x="1" y="8"/>
                  <a:pt x="1" y="9"/>
                  <a:pt x="2" y="9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44"/>
          <p:cNvSpPr>
            <a:spLocks/>
          </p:cNvSpPr>
          <p:nvPr/>
        </p:nvSpPr>
        <p:spPr bwMode="auto">
          <a:xfrm>
            <a:off x="5672137" y="4235755"/>
            <a:ext cx="115888" cy="114300"/>
          </a:xfrm>
          <a:custGeom>
            <a:avLst/>
            <a:gdLst>
              <a:gd name="T0" fmla="*/ 2 w 9"/>
              <a:gd name="T1" fmla="*/ 9 h 9"/>
              <a:gd name="T2" fmla="*/ 9 w 9"/>
              <a:gd name="T3" fmla="*/ 2 h 9"/>
              <a:gd name="T4" fmla="*/ 7 w 9"/>
              <a:gd name="T5" fmla="*/ 0 h 9"/>
              <a:gd name="T6" fmla="*/ 0 w 9"/>
              <a:gd name="T7" fmla="*/ 7 h 9"/>
              <a:gd name="T8" fmla="*/ 2 w 9"/>
              <a:gd name="T9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9">
                <a:moveTo>
                  <a:pt x="2" y="9"/>
                </a:moveTo>
                <a:cubicBezTo>
                  <a:pt x="9" y="2"/>
                  <a:pt x="9" y="2"/>
                  <a:pt x="9" y="2"/>
                </a:cubicBezTo>
                <a:cubicBezTo>
                  <a:pt x="8" y="1"/>
                  <a:pt x="7" y="1"/>
                  <a:pt x="7" y="0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1" y="8"/>
                  <a:pt x="2" y="9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45"/>
          <p:cNvSpPr>
            <a:spLocks/>
          </p:cNvSpPr>
          <p:nvPr/>
        </p:nvSpPr>
        <p:spPr bwMode="auto">
          <a:xfrm>
            <a:off x="5621337" y="4197655"/>
            <a:ext cx="115888" cy="101600"/>
          </a:xfrm>
          <a:custGeom>
            <a:avLst/>
            <a:gdLst>
              <a:gd name="T0" fmla="*/ 2 w 9"/>
              <a:gd name="T1" fmla="*/ 8 h 8"/>
              <a:gd name="T2" fmla="*/ 9 w 9"/>
              <a:gd name="T3" fmla="*/ 1 h 8"/>
              <a:gd name="T4" fmla="*/ 8 w 9"/>
              <a:gd name="T5" fmla="*/ 0 h 8"/>
              <a:gd name="T6" fmla="*/ 0 w 9"/>
              <a:gd name="T7" fmla="*/ 5 h 8"/>
              <a:gd name="T8" fmla="*/ 2 w 9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8">
                <a:moveTo>
                  <a:pt x="2" y="8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0"/>
                  <a:pt x="8" y="0"/>
                </a:cubicBezTo>
                <a:cubicBezTo>
                  <a:pt x="0" y="5"/>
                  <a:pt x="0" y="5"/>
                  <a:pt x="0" y="5"/>
                </a:cubicBezTo>
                <a:cubicBezTo>
                  <a:pt x="1" y="6"/>
                  <a:pt x="1" y="7"/>
                  <a:pt x="2" y="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46"/>
          <p:cNvSpPr>
            <a:spLocks/>
          </p:cNvSpPr>
          <p:nvPr/>
        </p:nvSpPr>
        <p:spPr bwMode="auto">
          <a:xfrm>
            <a:off x="5583237" y="4145267"/>
            <a:ext cx="128588" cy="90488"/>
          </a:xfrm>
          <a:custGeom>
            <a:avLst/>
            <a:gdLst>
              <a:gd name="T0" fmla="*/ 2 w 10"/>
              <a:gd name="T1" fmla="*/ 7 h 7"/>
              <a:gd name="T2" fmla="*/ 10 w 10"/>
              <a:gd name="T3" fmla="*/ 2 h 7"/>
              <a:gd name="T4" fmla="*/ 9 w 10"/>
              <a:gd name="T5" fmla="*/ 0 h 7"/>
              <a:gd name="T6" fmla="*/ 0 w 10"/>
              <a:gd name="T7" fmla="*/ 4 h 7"/>
              <a:gd name="T8" fmla="*/ 2 w 10"/>
              <a:gd name="T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7">
                <a:moveTo>
                  <a:pt x="2" y="7"/>
                </a:moveTo>
                <a:cubicBezTo>
                  <a:pt x="10" y="2"/>
                  <a:pt x="10" y="2"/>
                  <a:pt x="10" y="2"/>
                </a:cubicBezTo>
                <a:cubicBezTo>
                  <a:pt x="9" y="1"/>
                  <a:pt x="9" y="0"/>
                  <a:pt x="9" y="0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1" y="6"/>
                  <a:pt x="2" y="7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47"/>
          <p:cNvSpPr>
            <a:spLocks/>
          </p:cNvSpPr>
          <p:nvPr/>
        </p:nvSpPr>
        <p:spPr bwMode="auto">
          <a:xfrm>
            <a:off x="5557837" y="4094467"/>
            <a:ext cx="128588" cy="77788"/>
          </a:xfrm>
          <a:custGeom>
            <a:avLst/>
            <a:gdLst>
              <a:gd name="T0" fmla="*/ 1 w 10"/>
              <a:gd name="T1" fmla="*/ 6 h 6"/>
              <a:gd name="T2" fmla="*/ 10 w 10"/>
              <a:gd name="T3" fmla="*/ 2 h 6"/>
              <a:gd name="T4" fmla="*/ 9 w 10"/>
              <a:gd name="T5" fmla="*/ 0 h 6"/>
              <a:gd name="T6" fmla="*/ 0 w 10"/>
              <a:gd name="T7" fmla="*/ 3 h 6"/>
              <a:gd name="T8" fmla="*/ 1 w 10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6">
                <a:moveTo>
                  <a:pt x="1" y="6"/>
                </a:moveTo>
                <a:cubicBezTo>
                  <a:pt x="10" y="2"/>
                  <a:pt x="10" y="2"/>
                  <a:pt x="10" y="2"/>
                </a:cubicBezTo>
                <a:cubicBezTo>
                  <a:pt x="9" y="1"/>
                  <a:pt x="9" y="0"/>
                  <a:pt x="9" y="0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5"/>
                  <a:pt x="1" y="6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48"/>
          <p:cNvSpPr>
            <a:spLocks/>
          </p:cNvSpPr>
          <p:nvPr/>
        </p:nvSpPr>
        <p:spPr bwMode="auto">
          <a:xfrm>
            <a:off x="5532437" y="4030967"/>
            <a:ext cx="127000" cy="76200"/>
          </a:xfrm>
          <a:custGeom>
            <a:avLst/>
            <a:gdLst>
              <a:gd name="T0" fmla="*/ 1 w 10"/>
              <a:gd name="T1" fmla="*/ 6 h 6"/>
              <a:gd name="T2" fmla="*/ 10 w 10"/>
              <a:gd name="T3" fmla="*/ 3 h 6"/>
              <a:gd name="T4" fmla="*/ 9 w 10"/>
              <a:gd name="T5" fmla="*/ 0 h 6"/>
              <a:gd name="T6" fmla="*/ 0 w 10"/>
              <a:gd name="T7" fmla="*/ 3 h 6"/>
              <a:gd name="T8" fmla="*/ 1 w 10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6">
                <a:moveTo>
                  <a:pt x="1" y="6"/>
                </a:move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10" y="1"/>
                  <a:pt x="9" y="0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5"/>
                  <a:pt x="1" y="6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49"/>
          <p:cNvSpPr>
            <a:spLocks/>
          </p:cNvSpPr>
          <p:nvPr/>
        </p:nvSpPr>
        <p:spPr bwMode="auto">
          <a:xfrm>
            <a:off x="5519737" y="3980167"/>
            <a:ext cx="127000" cy="50800"/>
          </a:xfrm>
          <a:custGeom>
            <a:avLst/>
            <a:gdLst>
              <a:gd name="T0" fmla="*/ 0 w 10"/>
              <a:gd name="T1" fmla="*/ 4 h 4"/>
              <a:gd name="T2" fmla="*/ 10 w 10"/>
              <a:gd name="T3" fmla="*/ 2 h 4"/>
              <a:gd name="T4" fmla="*/ 10 w 10"/>
              <a:gd name="T5" fmla="*/ 0 h 4"/>
              <a:gd name="T6" fmla="*/ 0 w 10"/>
              <a:gd name="T7" fmla="*/ 1 h 4"/>
              <a:gd name="T8" fmla="*/ 0 w 10"/>
              <a:gd name="T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4">
                <a:moveTo>
                  <a:pt x="0" y="4"/>
                </a:moveTo>
                <a:cubicBezTo>
                  <a:pt x="10" y="2"/>
                  <a:pt x="10" y="2"/>
                  <a:pt x="10" y="2"/>
                </a:cubicBezTo>
                <a:cubicBezTo>
                  <a:pt x="10" y="1"/>
                  <a:pt x="10" y="1"/>
                  <a:pt x="1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3"/>
                  <a:pt x="0" y="4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50"/>
          <p:cNvSpPr>
            <a:spLocks/>
          </p:cNvSpPr>
          <p:nvPr/>
        </p:nvSpPr>
        <p:spPr bwMode="auto">
          <a:xfrm>
            <a:off x="5507037" y="3916667"/>
            <a:ext cx="127000" cy="38100"/>
          </a:xfrm>
          <a:custGeom>
            <a:avLst/>
            <a:gdLst>
              <a:gd name="T0" fmla="*/ 0 w 10"/>
              <a:gd name="T1" fmla="*/ 3 h 3"/>
              <a:gd name="T2" fmla="*/ 10 w 10"/>
              <a:gd name="T3" fmla="*/ 3 h 3"/>
              <a:gd name="T4" fmla="*/ 10 w 10"/>
              <a:gd name="T5" fmla="*/ 0 h 3"/>
              <a:gd name="T6" fmla="*/ 0 w 10"/>
              <a:gd name="T7" fmla="*/ 0 h 3"/>
              <a:gd name="T8" fmla="*/ 0 w 10"/>
              <a:gd name="T9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3">
                <a:moveTo>
                  <a:pt x="0" y="3"/>
                </a:move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10" y="1"/>
                  <a:pt x="1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51"/>
          <p:cNvSpPr>
            <a:spLocks/>
          </p:cNvSpPr>
          <p:nvPr/>
        </p:nvSpPr>
        <p:spPr bwMode="auto">
          <a:xfrm>
            <a:off x="5507037" y="3853167"/>
            <a:ext cx="139700" cy="38100"/>
          </a:xfrm>
          <a:custGeom>
            <a:avLst/>
            <a:gdLst>
              <a:gd name="T0" fmla="*/ 0 w 11"/>
              <a:gd name="T1" fmla="*/ 3 h 3"/>
              <a:gd name="T2" fmla="*/ 10 w 11"/>
              <a:gd name="T3" fmla="*/ 3 h 3"/>
              <a:gd name="T4" fmla="*/ 11 w 11"/>
              <a:gd name="T5" fmla="*/ 1 h 3"/>
              <a:gd name="T6" fmla="*/ 1 w 11"/>
              <a:gd name="T7" fmla="*/ 0 h 3"/>
              <a:gd name="T8" fmla="*/ 0 w 11"/>
              <a:gd name="T9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3">
                <a:moveTo>
                  <a:pt x="0" y="3"/>
                </a:move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10" y="2"/>
                  <a:pt x="11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2"/>
                  <a:pt x="0" y="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52"/>
          <p:cNvSpPr>
            <a:spLocks/>
          </p:cNvSpPr>
          <p:nvPr/>
        </p:nvSpPr>
        <p:spPr bwMode="auto">
          <a:xfrm>
            <a:off x="5519737" y="3776967"/>
            <a:ext cx="127000" cy="63500"/>
          </a:xfrm>
          <a:custGeom>
            <a:avLst/>
            <a:gdLst>
              <a:gd name="T0" fmla="*/ 0 w 10"/>
              <a:gd name="T1" fmla="*/ 3 h 5"/>
              <a:gd name="T2" fmla="*/ 10 w 10"/>
              <a:gd name="T3" fmla="*/ 5 h 5"/>
              <a:gd name="T4" fmla="*/ 10 w 10"/>
              <a:gd name="T5" fmla="*/ 3 h 5"/>
              <a:gd name="T6" fmla="*/ 1 w 10"/>
              <a:gd name="T7" fmla="*/ 0 h 5"/>
              <a:gd name="T8" fmla="*/ 0 w 10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5">
                <a:moveTo>
                  <a:pt x="0" y="3"/>
                </a:move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3"/>
                  <a:pt x="10" y="3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0" y="2"/>
                  <a:pt x="0" y="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53"/>
          <p:cNvSpPr>
            <a:spLocks/>
          </p:cNvSpPr>
          <p:nvPr/>
        </p:nvSpPr>
        <p:spPr bwMode="auto">
          <a:xfrm>
            <a:off x="5545137" y="3713467"/>
            <a:ext cx="127000" cy="63500"/>
          </a:xfrm>
          <a:custGeom>
            <a:avLst/>
            <a:gdLst>
              <a:gd name="T0" fmla="*/ 0 w 10"/>
              <a:gd name="T1" fmla="*/ 2 h 5"/>
              <a:gd name="T2" fmla="*/ 9 w 10"/>
              <a:gd name="T3" fmla="*/ 5 h 5"/>
              <a:gd name="T4" fmla="*/ 10 w 10"/>
              <a:gd name="T5" fmla="*/ 3 h 5"/>
              <a:gd name="T6" fmla="*/ 1 w 10"/>
              <a:gd name="T7" fmla="*/ 0 h 5"/>
              <a:gd name="T8" fmla="*/ 0 w 10"/>
              <a:gd name="T9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5">
                <a:moveTo>
                  <a:pt x="0" y="2"/>
                </a:moveTo>
                <a:cubicBezTo>
                  <a:pt x="9" y="5"/>
                  <a:pt x="9" y="5"/>
                  <a:pt x="9" y="5"/>
                </a:cubicBezTo>
                <a:cubicBezTo>
                  <a:pt x="9" y="5"/>
                  <a:pt x="10" y="4"/>
                  <a:pt x="10" y="3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0" y="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54"/>
          <p:cNvSpPr>
            <a:spLocks/>
          </p:cNvSpPr>
          <p:nvPr/>
        </p:nvSpPr>
        <p:spPr bwMode="auto">
          <a:xfrm>
            <a:off x="5570537" y="3637267"/>
            <a:ext cx="128588" cy="88900"/>
          </a:xfrm>
          <a:custGeom>
            <a:avLst/>
            <a:gdLst>
              <a:gd name="T0" fmla="*/ 0 w 10"/>
              <a:gd name="T1" fmla="*/ 3 h 7"/>
              <a:gd name="T2" fmla="*/ 9 w 10"/>
              <a:gd name="T3" fmla="*/ 7 h 7"/>
              <a:gd name="T4" fmla="*/ 10 w 10"/>
              <a:gd name="T5" fmla="*/ 5 h 7"/>
              <a:gd name="T6" fmla="*/ 1 w 10"/>
              <a:gd name="T7" fmla="*/ 0 h 7"/>
              <a:gd name="T8" fmla="*/ 0 w 10"/>
              <a:gd name="T9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7">
                <a:moveTo>
                  <a:pt x="0" y="3"/>
                </a:move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6"/>
                  <a:pt x="10" y="5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0" y="2"/>
                  <a:pt x="0" y="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55"/>
          <p:cNvSpPr>
            <a:spLocks/>
          </p:cNvSpPr>
          <p:nvPr/>
        </p:nvSpPr>
        <p:spPr bwMode="auto">
          <a:xfrm>
            <a:off x="5608637" y="3586467"/>
            <a:ext cx="115888" cy="88900"/>
          </a:xfrm>
          <a:custGeom>
            <a:avLst/>
            <a:gdLst>
              <a:gd name="T0" fmla="*/ 0 w 9"/>
              <a:gd name="T1" fmla="*/ 2 h 7"/>
              <a:gd name="T2" fmla="*/ 8 w 9"/>
              <a:gd name="T3" fmla="*/ 7 h 7"/>
              <a:gd name="T4" fmla="*/ 9 w 9"/>
              <a:gd name="T5" fmla="*/ 5 h 7"/>
              <a:gd name="T6" fmla="*/ 1 w 9"/>
              <a:gd name="T7" fmla="*/ 0 h 7"/>
              <a:gd name="T8" fmla="*/ 0 w 9"/>
              <a:gd name="T9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7">
                <a:moveTo>
                  <a:pt x="0" y="2"/>
                </a:moveTo>
                <a:cubicBezTo>
                  <a:pt x="8" y="7"/>
                  <a:pt x="8" y="7"/>
                  <a:pt x="8" y="7"/>
                </a:cubicBezTo>
                <a:cubicBezTo>
                  <a:pt x="8" y="7"/>
                  <a:pt x="9" y="6"/>
                  <a:pt x="9" y="5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56"/>
          <p:cNvSpPr>
            <a:spLocks/>
          </p:cNvSpPr>
          <p:nvPr/>
        </p:nvSpPr>
        <p:spPr bwMode="auto">
          <a:xfrm>
            <a:off x="5646737" y="3522967"/>
            <a:ext cx="115888" cy="114300"/>
          </a:xfrm>
          <a:custGeom>
            <a:avLst/>
            <a:gdLst>
              <a:gd name="T0" fmla="*/ 0 w 9"/>
              <a:gd name="T1" fmla="*/ 2 h 9"/>
              <a:gd name="T2" fmla="*/ 7 w 9"/>
              <a:gd name="T3" fmla="*/ 9 h 9"/>
              <a:gd name="T4" fmla="*/ 9 w 9"/>
              <a:gd name="T5" fmla="*/ 7 h 9"/>
              <a:gd name="T6" fmla="*/ 2 w 9"/>
              <a:gd name="T7" fmla="*/ 0 h 9"/>
              <a:gd name="T8" fmla="*/ 0 w 9"/>
              <a:gd name="T9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9">
                <a:moveTo>
                  <a:pt x="0" y="2"/>
                </a:moveTo>
                <a:cubicBezTo>
                  <a:pt x="7" y="9"/>
                  <a:pt x="7" y="9"/>
                  <a:pt x="7" y="9"/>
                </a:cubicBezTo>
                <a:cubicBezTo>
                  <a:pt x="8" y="8"/>
                  <a:pt x="8" y="7"/>
                  <a:pt x="9" y="7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0" y="2"/>
                  <a:pt x="0" y="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57"/>
          <p:cNvSpPr>
            <a:spLocks/>
          </p:cNvSpPr>
          <p:nvPr/>
        </p:nvSpPr>
        <p:spPr bwMode="auto">
          <a:xfrm>
            <a:off x="5699124" y="3472167"/>
            <a:ext cx="101600" cy="114300"/>
          </a:xfrm>
          <a:custGeom>
            <a:avLst/>
            <a:gdLst>
              <a:gd name="T0" fmla="*/ 0 w 8"/>
              <a:gd name="T1" fmla="*/ 2 h 9"/>
              <a:gd name="T2" fmla="*/ 7 w 8"/>
              <a:gd name="T3" fmla="*/ 9 h 9"/>
              <a:gd name="T4" fmla="*/ 8 w 8"/>
              <a:gd name="T5" fmla="*/ 8 h 9"/>
              <a:gd name="T6" fmla="*/ 2 w 8"/>
              <a:gd name="T7" fmla="*/ 0 h 9"/>
              <a:gd name="T8" fmla="*/ 0 w 8"/>
              <a:gd name="T9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9">
                <a:moveTo>
                  <a:pt x="0" y="2"/>
                </a:moveTo>
                <a:cubicBezTo>
                  <a:pt x="7" y="9"/>
                  <a:pt x="7" y="9"/>
                  <a:pt x="7" y="9"/>
                </a:cubicBezTo>
                <a:cubicBezTo>
                  <a:pt x="7" y="9"/>
                  <a:pt x="8" y="8"/>
                  <a:pt x="8" y="8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0" y="1"/>
                  <a:pt x="0" y="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58"/>
          <p:cNvSpPr>
            <a:spLocks/>
          </p:cNvSpPr>
          <p:nvPr/>
        </p:nvSpPr>
        <p:spPr bwMode="auto">
          <a:xfrm>
            <a:off x="5749924" y="3432480"/>
            <a:ext cx="101600" cy="115888"/>
          </a:xfrm>
          <a:custGeom>
            <a:avLst/>
            <a:gdLst>
              <a:gd name="T0" fmla="*/ 0 w 8"/>
              <a:gd name="T1" fmla="*/ 1 h 9"/>
              <a:gd name="T2" fmla="*/ 6 w 8"/>
              <a:gd name="T3" fmla="*/ 9 h 9"/>
              <a:gd name="T4" fmla="*/ 8 w 8"/>
              <a:gd name="T5" fmla="*/ 8 h 9"/>
              <a:gd name="T6" fmla="*/ 3 w 8"/>
              <a:gd name="T7" fmla="*/ 0 h 9"/>
              <a:gd name="T8" fmla="*/ 0 w 8"/>
              <a:gd name="T9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9">
                <a:moveTo>
                  <a:pt x="0" y="1"/>
                </a:moveTo>
                <a:cubicBezTo>
                  <a:pt x="6" y="9"/>
                  <a:pt x="6" y="9"/>
                  <a:pt x="6" y="9"/>
                </a:cubicBezTo>
                <a:cubicBezTo>
                  <a:pt x="7" y="9"/>
                  <a:pt x="7" y="9"/>
                  <a:pt x="8" y="8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0" y="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59"/>
          <p:cNvSpPr>
            <a:spLocks/>
          </p:cNvSpPr>
          <p:nvPr/>
        </p:nvSpPr>
        <p:spPr bwMode="auto">
          <a:xfrm>
            <a:off x="5813424" y="3394380"/>
            <a:ext cx="88900" cy="128588"/>
          </a:xfrm>
          <a:custGeom>
            <a:avLst/>
            <a:gdLst>
              <a:gd name="T0" fmla="*/ 0 w 7"/>
              <a:gd name="T1" fmla="*/ 1 h 10"/>
              <a:gd name="T2" fmla="*/ 5 w 7"/>
              <a:gd name="T3" fmla="*/ 10 h 10"/>
              <a:gd name="T4" fmla="*/ 7 w 7"/>
              <a:gd name="T5" fmla="*/ 9 h 10"/>
              <a:gd name="T6" fmla="*/ 3 w 7"/>
              <a:gd name="T7" fmla="*/ 0 h 10"/>
              <a:gd name="T8" fmla="*/ 0 w 7"/>
              <a:gd name="T9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0">
                <a:moveTo>
                  <a:pt x="0" y="1"/>
                </a:move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6" y="9"/>
                  <a:pt x="7" y="9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0" y="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60"/>
          <p:cNvSpPr>
            <a:spLocks/>
          </p:cNvSpPr>
          <p:nvPr/>
        </p:nvSpPr>
        <p:spPr bwMode="auto">
          <a:xfrm>
            <a:off x="5876924" y="3368980"/>
            <a:ext cx="76200" cy="128588"/>
          </a:xfrm>
          <a:custGeom>
            <a:avLst/>
            <a:gdLst>
              <a:gd name="T0" fmla="*/ 0 w 6"/>
              <a:gd name="T1" fmla="*/ 1 h 10"/>
              <a:gd name="T2" fmla="*/ 4 w 6"/>
              <a:gd name="T3" fmla="*/ 10 h 10"/>
              <a:gd name="T4" fmla="*/ 6 w 6"/>
              <a:gd name="T5" fmla="*/ 9 h 10"/>
              <a:gd name="T6" fmla="*/ 3 w 6"/>
              <a:gd name="T7" fmla="*/ 0 h 10"/>
              <a:gd name="T8" fmla="*/ 0 w 6"/>
              <a:gd name="T9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0">
                <a:moveTo>
                  <a:pt x="0" y="1"/>
                </a:moveTo>
                <a:cubicBezTo>
                  <a:pt x="4" y="10"/>
                  <a:pt x="4" y="10"/>
                  <a:pt x="4" y="10"/>
                </a:cubicBezTo>
                <a:cubicBezTo>
                  <a:pt x="5" y="10"/>
                  <a:pt x="5" y="10"/>
                  <a:pt x="6" y="9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0" y="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61"/>
          <p:cNvSpPr>
            <a:spLocks/>
          </p:cNvSpPr>
          <p:nvPr/>
        </p:nvSpPr>
        <p:spPr bwMode="auto">
          <a:xfrm>
            <a:off x="5953124" y="3356280"/>
            <a:ext cx="50800" cy="128588"/>
          </a:xfrm>
          <a:custGeom>
            <a:avLst/>
            <a:gdLst>
              <a:gd name="T0" fmla="*/ 0 w 4"/>
              <a:gd name="T1" fmla="*/ 0 h 10"/>
              <a:gd name="T2" fmla="*/ 2 w 4"/>
              <a:gd name="T3" fmla="*/ 10 h 10"/>
              <a:gd name="T4" fmla="*/ 4 w 4"/>
              <a:gd name="T5" fmla="*/ 9 h 10"/>
              <a:gd name="T6" fmla="*/ 3 w 4"/>
              <a:gd name="T7" fmla="*/ 0 h 10"/>
              <a:gd name="T8" fmla="*/ 0 w 4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0" y="0"/>
                </a:move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4" y="9"/>
                  <a:pt x="4" y="9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62"/>
          <p:cNvSpPr>
            <a:spLocks/>
          </p:cNvSpPr>
          <p:nvPr/>
        </p:nvSpPr>
        <p:spPr bwMode="auto">
          <a:xfrm>
            <a:off x="6016624" y="3343580"/>
            <a:ext cx="50800" cy="128588"/>
          </a:xfrm>
          <a:custGeom>
            <a:avLst/>
            <a:gdLst>
              <a:gd name="T0" fmla="*/ 0 w 4"/>
              <a:gd name="T1" fmla="*/ 0 h 10"/>
              <a:gd name="T2" fmla="*/ 2 w 4"/>
              <a:gd name="T3" fmla="*/ 10 h 10"/>
              <a:gd name="T4" fmla="*/ 4 w 4"/>
              <a:gd name="T5" fmla="*/ 10 h 10"/>
              <a:gd name="T6" fmla="*/ 3 w 4"/>
              <a:gd name="T7" fmla="*/ 0 h 10"/>
              <a:gd name="T8" fmla="*/ 0 w 4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0" y="0"/>
                </a:move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3" y="10"/>
                  <a:pt x="4" y="1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5592186" y="3545745"/>
            <a:ext cx="1007627" cy="732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Arial"/>
                <a:ea typeface="微软雅黑"/>
              </a:rPr>
              <a:t>85%</a:t>
            </a:r>
            <a:endParaRPr lang="zh-CN" altLang="en-US" sz="3200" b="1" dirty="0">
              <a:solidFill>
                <a:schemeClr val="bg1"/>
              </a:solidFill>
              <a:latin typeface="Arial"/>
              <a:ea typeface="微软雅黑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3728499" y="3328150"/>
            <a:ext cx="1839400" cy="1272918"/>
            <a:chOff x="5456437" y="1541462"/>
            <a:chExt cx="1839400" cy="1272918"/>
          </a:xfrm>
        </p:grpSpPr>
        <p:grpSp>
          <p:nvGrpSpPr>
            <p:cNvPr id="95" name="组合 94"/>
            <p:cNvGrpSpPr/>
            <p:nvPr/>
          </p:nvGrpSpPr>
          <p:grpSpPr>
            <a:xfrm>
              <a:off x="5456437" y="1541462"/>
              <a:ext cx="1839400" cy="1272918"/>
              <a:chOff x="5456437" y="1541462"/>
              <a:chExt cx="1839400" cy="1272918"/>
            </a:xfrm>
          </p:grpSpPr>
          <p:sp>
            <p:nvSpPr>
              <p:cNvPr id="97" name="Freeform 125"/>
              <p:cNvSpPr>
                <a:spLocks/>
              </p:cNvSpPr>
              <p:nvPr/>
            </p:nvSpPr>
            <p:spPr bwMode="auto">
              <a:xfrm>
                <a:off x="5456437" y="1541462"/>
                <a:ext cx="1839400" cy="1272918"/>
              </a:xfrm>
              <a:custGeom>
                <a:avLst/>
                <a:gdLst>
                  <a:gd name="T0" fmla="*/ 63 w 116"/>
                  <a:gd name="T1" fmla="*/ 73 h 80"/>
                  <a:gd name="T2" fmla="*/ 116 w 116"/>
                  <a:gd name="T3" fmla="*/ 40 h 80"/>
                  <a:gd name="T4" fmla="*/ 63 w 116"/>
                  <a:gd name="T5" fmla="*/ 8 h 80"/>
                  <a:gd name="T6" fmla="*/ 58 w 116"/>
                  <a:gd name="T7" fmla="*/ 4 h 80"/>
                  <a:gd name="T8" fmla="*/ 40 w 116"/>
                  <a:gd name="T9" fmla="*/ 0 h 80"/>
                  <a:gd name="T10" fmla="*/ 0 w 116"/>
                  <a:gd name="T11" fmla="*/ 40 h 80"/>
                  <a:gd name="T12" fmla="*/ 40 w 116"/>
                  <a:gd name="T13" fmla="*/ 80 h 80"/>
                  <a:gd name="T14" fmla="*/ 58 w 116"/>
                  <a:gd name="T15" fmla="*/ 76 h 80"/>
                  <a:gd name="T16" fmla="*/ 63 w 116"/>
                  <a:gd name="T17" fmla="*/ 7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80">
                    <a:moveTo>
                      <a:pt x="63" y="73"/>
                    </a:moveTo>
                    <a:cubicBezTo>
                      <a:pt x="116" y="40"/>
                      <a:pt x="116" y="40"/>
                      <a:pt x="116" y="40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3" y="2"/>
                      <a:pt x="47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47" y="80"/>
                      <a:pt x="53" y="79"/>
                      <a:pt x="58" y="76"/>
                    </a:cubicBezTo>
                    <a:lnTo>
                      <a:pt x="63" y="73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126"/>
              <p:cNvSpPr>
                <a:spLocks/>
              </p:cNvSpPr>
              <p:nvPr/>
            </p:nvSpPr>
            <p:spPr bwMode="auto">
              <a:xfrm>
                <a:off x="5573242" y="1648094"/>
                <a:ext cx="1559491" cy="1059654"/>
              </a:xfrm>
              <a:custGeom>
                <a:avLst/>
                <a:gdLst>
                  <a:gd name="T0" fmla="*/ 98 w 98"/>
                  <a:gd name="T1" fmla="*/ 33 h 67"/>
                  <a:gd name="T2" fmla="*/ 49 w 98"/>
                  <a:gd name="T3" fmla="*/ 3 h 67"/>
                  <a:gd name="T4" fmla="*/ 34 w 98"/>
                  <a:gd name="T5" fmla="*/ 0 h 67"/>
                  <a:gd name="T6" fmla="*/ 0 w 98"/>
                  <a:gd name="T7" fmla="*/ 33 h 67"/>
                  <a:gd name="T8" fmla="*/ 34 w 98"/>
                  <a:gd name="T9" fmla="*/ 67 h 67"/>
                  <a:gd name="T10" fmla="*/ 49 w 98"/>
                  <a:gd name="T11" fmla="*/ 64 h 67"/>
                  <a:gd name="T12" fmla="*/ 98 w 98"/>
                  <a:gd name="T13" fmla="*/ 3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67">
                    <a:moveTo>
                      <a:pt x="98" y="33"/>
                    </a:moveTo>
                    <a:cubicBezTo>
                      <a:pt x="49" y="3"/>
                      <a:pt x="49" y="3"/>
                      <a:pt x="49" y="3"/>
                    </a:cubicBezTo>
                    <a:cubicBezTo>
                      <a:pt x="44" y="1"/>
                      <a:pt x="39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52"/>
                      <a:pt x="15" y="67"/>
                      <a:pt x="34" y="67"/>
                    </a:cubicBezTo>
                    <a:cubicBezTo>
                      <a:pt x="39" y="67"/>
                      <a:pt x="44" y="66"/>
                      <a:pt x="49" y="64"/>
                    </a:cubicBezTo>
                    <a:lnTo>
                      <a:pt x="98" y="33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6" name="文本框 95"/>
            <p:cNvSpPr txBox="1"/>
            <p:nvPr/>
          </p:nvSpPr>
          <p:spPr>
            <a:xfrm>
              <a:off x="5694521" y="1762423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</a:rPr>
                <a:t>04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451286" y="1603050"/>
            <a:ext cx="1286247" cy="1839400"/>
            <a:chOff x="6376138" y="2731074"/>
            <a:chExt cx="1286247" cy="1839400"/>
          </a:xfrm>
        </p:grpSpPr>
        <p:grpSp>
          <p:nvGrpSpPr>
            <p:cNvPr id="100" name="组合 99"/>
            <p:cNvGrpSpPr/>
            <p:nvPr/>
          </p:nvGrpSpPr>
          <p:grpSpPr>
            <a:xfrm>
              <a:off x="6376138" y="2731074"/>
              <a:ext cx="1286247" cy="1839400"/>
              <a:chOff x="6376138" y="2731074"/>
              <a:chExt cx="1286247" cy="1839400"/>
            </a:xfrm>
          </p:grpSpPr>
          <p:sp>
            <p:nvSpPr>
              <p:cNvPr id="102" name="Freeform 129"/>
              <p:cNvSpPr>
                <a:spLocks/>
              </p:cNvSpPr>
              <p:nvPr/>
            </p:nvSpPr>
            <p:spPr bwMode="auto">
              <a:xfrm>
                <a:off x="6376138" y="2731074"/>
                <a:ext cx="1286247" cy="1839400"/>
              </a:xfrm>
              <a:custGeom>
                <a:avLst/>
                <a:gdLst>
                  <a:gd name="T0" fmla="*/ 8 w 81"/>
                  <a:gd name="T1" fmla="*/ 64 h 116"/>
                  <a:gd name="T2" fmla="*/ 41 w 81"/>
                  <a:gd name="T3" fmla="*/ 116 h 116"/>
                  <a:gd name="T4" fmla="*/ 73 w 81"/>
                  <a:gd name="T5" fmla="*/ 64 h 116"/>
                  <a:gd name="T6" fmla="*/ 76 w 81"/>
                  <a:gd name="T7" fmla="*/ 58 h 116"/>
                  <a:gd name="T8" fmla="*/ 81 w 81"/>
                  <a:gd name="T9" fmla="*/ 40 h 116"/>
                  <a:gd name="T10" fmla="*/ 41 w 81"/>
                  <a:gd name="T11" fmla="*/ 0 h 116"/>
                  <a:gd name="T12" fmla="*/ 0 w 81"/>
                  <a:gd name="T13" fmla="*/ 40 h 116"/>
                  <a:gd name="T14" fmla="*/ 5 w 81"/>
                  <a:gd name="T15" fmla="*/ 58 h 116"/>
                  <a:gd name="T16" fmla="*/ 8 w 81"/>
                  <a:gd name="T17" fmla="*/ 6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16">
                    <a:moveTo>
                      <a:pt x="8" y="64"/>
                    </a:moveTo>
                    <a:cubicBezTo>
                      <a:pt x="41" y="116"/>
                      <a:pt x="41" y="116"/>
                      <a:pt x="41" y="116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76" y="58"/>
                      <a:pt x="76" y="58"/>
                      <a:pt x="76" y="58"/>
                    </a:cubicBezTo>
                    <a:cubicBezTo>
                      <a:pt x="79" y="53"/>
                      <a:pt x="81" y="47"/>
                      <a:pt x="81" y="40"/>
                    </a:cubicBezTo>
                    <a:cubicBezTo>
                      <a:pt x="81" y="18"/>
                      <a:pt x="63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7"/>
                      <a:pt x="2" y="53"/>
                      <a:pt x="5" y="58"/>
                    </a:cubicBezTo>
                    <a:lnTo>
                      <a:pt x="8" y="64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Freeform 130"/>
              <p:cNvSpPr>
                <a:spLocks/>
              </p:cNvSpPr>
              <p:nvPr/>
            </p:nvSpPr>
            <p:spPr bwMode="auto">
              <a:xfrm>
                <a:off x="6486102" y="2838945"/>
                <a:ext cx="1066319" cy="1559491"/>
              </a:xfrm>
              <a:custGeom>
                <a:avLst/>
                <a:gdLst>
                  <a:gd name="T0" fmla="*/ 34 w 67"/>
                  <a:gd name="T1" fmla="*/ 98 h 98"/>
                  <a:gd name="T2" fmla="*/ 64 w 67"/>
                  <a:gd name="T3" fmla="*/ 50 h 98"/>
                  <a:gd name="T4" fmla="*/ 67 w 67"/>
                  <a:gd name="T5" fmla="*/ 34 h 98"/>
                  <a:gd name="T6" fmla="*/ 34 w 67"/>
                  <a:gd name="T7" fmla="*/ 0 h 98"/>
                  <a:gd name="T8" fmla="*/ 0 w 67"/>
                  <a:gd name="T9" fmla="*/ 34 h 98"/>
                  <a:gd name="T10" fmla="*/ 3 w 67"/>
                  <a:gd name="T11" fmla="*/ 50 h 98"/>
                  <a:gd name="T12" fmla="*/ 34 w 67"/>
                  <a:gd name="T13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98">
                    <a:moveTo>
                      <a:pt x="34" y="98"/>
                    </a:moveTo>
                    <a:cubicBezTo>
                      <a:pt x="64" y="50"/>
                      <a:pt x="64" y="50"/>
                      <a:pt x="64" y="50"/>
                    </a:cubicBezTo>
                    <a:cubicBezTo>
                      <a:pt x="66" y="45"/>
                      <a:pt x="67" y="40"/>
                      <a:pt x="67" y="34"/>
                    </a:cubicBezTo>
                    <a:cubicBezTo>
                      <a:pt x="67" y="16"/>
                      <a:pt x="52" y="0"/>
                      <a:pt x="34" y="0"/>
                    </a:cubicBezTo>
                    <a:cubicBezTo>
                      <a:pt x="15" y="0"/>
                      <a:pt x="0" y="16"/>
                      <a:pt x="0" y="34"/>
                    </a:cubicBezTo>
                    <a:cubicBezTo>
                      <a:pt x="0" y="40"/>
                      <a:pt x="1" y="45"/>
                      <a:pt x="3" y="50"/>
                    </a:cubicBezTo>
                    <a:lnTo>
                      <a:pt x="34" y="98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1" name="文本框 100"/>
            <p:cNvSpPr txBox="1"/>
            <p:nvPr/>
          </p:nvSpPr>
          <p:spPr>
            <a:xfrm>
              <a:off x="6551828" y="2993054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</a:rPr>
                <a:t>01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568100" y="3280319"/>
            <a:ext cx="1852729" cy="1272918"/>
            <a:chOff x="4776659" y="3824051"/>
            <a:chExt cx="1852729" cy="1272918"/>
          </a:xfrm>
        </p:grpSpPr>
        <p:grpSp>
          <p:nvGrpSpPr>
            <p:cNvPr id="105" name="组合 104"/>
            <p:cNvGrpSpPr/>
            <p:nvPr/>
          </p:nvGrpSpPr>
          <p:grpSpPr>
            <a:xfrm>
              <a:off x="4776659" y="3824051"/>
              <a:ext cx="1852729" cy="1272918"/>
              <a:chOff x="4776659" y="3824051"/>
              <a:chExt cx="1852729" cy="1272918"/>
            </a:xfrm>
          </p:grpSpPr>
          <p:sp>
            <p:nvSpPr>
              <p:cNvPr id="107" name="Freeform 127"/>
              <p:cNvSpPr>
                <a:spLocks/>
              </p:cNvSpPr>
              <p:nvPr/>
            </p:nvSpPr>
            <p:spPr bwMode="auto">
              <a:xfrm>
                <a:off x="4776659" y="3824051"/>
                <a:ext cx="1852729" cy="1272918"/>
              </a:xfrm>
              <a:custGeom>
                <a:avLst/>
                <a:gdLst>
                  <a:gd name="T0" fmla="*/ 53 w 117"/>
                  <a:gd name="T1" fmla="*/ 7 h 80"/>
                  <a:gd name="T2" fmla="*/ 0 w 117"/>
                  <a:gd name="T3" fmla="*/ 40 h 80"/>
                  <a:gd name="T4" fmla="*/ 53 w 117"/>
                  <a:gd name="T5" fmla="*/ 72 h 80"/>
                  <a:gd name="T6" fmla="*/ 58 w 117"/>
                  <a:gd name="T7" fmla="*/ 75 h 80"/>
                  <a:gd name="T8" fmla="*/ 77 w 117"/>
                  <a:gd name="T9" fmla="*/ 80 h 80"/>
                  <a:gd name="T10" fmla="*/ 117 w 117"/>
                  <a:gd name="T11" fmla="*/ 40 h 80"/>
                  <a:gd name="T12" fmla="*/ 77 w 117"/>
                  <a:gd name="T13" fmla="*/ 0 h 80"/>
                  <a:gd name="T14" fmla="*/ 58 w 117"/>
                  <a:gd name="T15" fmla="*/ 4 h 80"/>
                  <a:gd name="T16" fmla="*/ 53 w 117"/>
                  <a:gd name="T17" fmla="*/ 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80">
                    <a:moveTo>
                      <a:pt x="53" y="7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8" y="75"/>
                      <a:pt x="58" y="75"/>
                      <a:pt x="58" y="75"/>
                    </a:cubicBezTo>
                    <a:cubicBezTo>
                      <a:pt x="64" y="78"/>
                      <a:pt x="70" y="80"/>
                      <a:pt x="77" y="80"/>
                    </a:cubicBezTo>
                    <a:cubicBezTo>
                      <a:pt x="99" y="80"/>
                      <a:pt x="117" y="62"/>
                      <a:pt x="117" y="40"/>
                    </a:cubicBezTo>
                    <a:cubicBezTo>
                      <a:pt x="117" y="18"/>
                      <a:pt x="99" y="0"/>
                      <a:pt x="77" y="0"/>
                    </a:cubicBezTo>
                    <a:cubicBezTo>
                      <a:pt x="70" y="0"/>
                      <a:pt x="64" y="1"/>
                      <a:pt x="58" y="4"/>
                    </a:cubicBezTo>
                    <a:lnTo>
                      <a:pt x="53" y="7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28"/>
              <p:cNvSpPr>
                <a:spLocks/>
              </p:cNvSpPr>
              <p:nvPr/>
            </p:nvSpPr>
            <p:spPr bwMode="auto">
              <a:xfrm>
                <a:off x="4971404" y="3920686"/>
                <a:ext cx="1559491" cy="1079648"/>
              </a:xfrm>
              <a:custGeom>
                <a:avLst/>
                <a:gdLst>
                  <a:gd name="T0" fmla="*/ 0 w 98"/>
                  <a:gd name="T1" fmla="*/ 34 h 68"/>
                  <a:gd name="T2" fmla="*/ 49 w 98"/>
                  <a:gd name="T3" fmla="*/ 64 h 68"/>
                  <a:gd name="T4" fmla="*/ 64 w 98"/>
                  <a:gd name="T5" fmla="*/ 68 h 68"/>
                  <a:gd name="T6" fmla="*/ 98 w 98"/>
                  <a:gd name="T7" fmla="*/ 34 h 68"/>
                  <a:gd name="T8" fmla="*/ 64 w 98"/>
                  <a:gd name="T9" fmla="*/ 0 h 68"/>
                  <a:gd name="T10" fmla="*/ 49 w 98"/>
                  <a:gd name="T11" fmla="*/ 4 h 68"/>
                  <a:gd name="T12" fmla="*/ 0 w 98"/>
                  <a:gd name="T13" fmla="*/ 3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68">
                    <a:moveTo>
                      <a:pt x="0" y="34"/>
                    </a:moveTo>
                    <a:cubicBezTo>
                      <a:pt x="49" y="64"/>
                      <a:pt x="49" y="64"/>
                      <a:pt x="49" y="64"/>
                    </a:cubicBezTo>
                    <a:cubicBezTo>
                      <a:pt x="53" y="66"/>
                      <a:pt x="59" y="68"/>
                      <a:pt x="64" y="68"/>
                    </a:cubicBezTo>
                    <a:cubicBezTo>
                      <a:pt x="83" y="68"/>
                      <a:pt x="98" y="53"/>
                      <a:pt x="98" y="34"/>
                    </a:cubicBezTo>
                    <a:cubicBezTo>
                      <a:pt x="98" y="15"/>
                      <a:pt x="83" y="0"/>
                      <a:pt x="64" y="0"/>
                    </a:cubicBezTo>
                    <a:cubicBezTo>
                      <a:pt x="59" y="0"/>
                      <a:pt x="53" y="1"/>
                      <a:pt x="49" y="4"/>
                    </a:cubicBezTo>
                    <a:lnTo>
                      <a:pt x="0" y="34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6" name="文本框 105"/>
            <p:cNvSpPr txBox="1"/>
            <p:nvPr/>
          </p:nvSpPr>
          <p:spPr>
            <a:xfrm>
              <a:off x="5551235" y="4045012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</a:rPr>
                <a:t>02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5465576" y="4469117"/>
            <a:ext cx="1286247" cy="1839400"/>
            <a:chOff x="4376790" y="2177921"/>
            <a:chExt cx="1286247" cy="1839400"/>
          </a:xfrm>
        </p:grpSpPr>
        <p:grpSp>
          <p:nvGrpSpPr>
            <p:cNvPr id="110" name="组合 109"/>
            <p:cNvGrpSpPr/>
            <p:nvPr/>
          </p:nvGrpSpPr>
          <p:grpSpPr>
            <a:xfrm>
              <a:off x="4376790" y="2177921"/>
              <a:ext cx="1286247" cy="1839400"/>
              <a:chOff x="4376790" y="2177921"/>
              <a:chExt cx="1286247" cy="1839400"/>
            </a:xfrm>
          </p:grpSpPr>
          <p:sp>
            <p:nvSpPr>
              <p:cNvPr id="112" name="Freeform 123"/>
              <p:cNvSpPr>
                <a:spLocks/>
              </p:cNvSpPr>
              <p:nvPr/>
            </p:nvSpPr>
            <p:spPr bwMode="auto">
              <a:xfrm>
                <a:off x="4376790" y="2177921"/>
                <a:ext cx="1286247" cy="1839400"/>
              </a:xfrm>
              <a:custGeom>
                <a:avLst/>
                <a:gdLst>
                  <a:gd name="T0" fmla="*/ 73 w 81"/>
                  <a:gd name="T1" fmla="*/ 53 h 116"/>
                  <a:gd name="T2" fmla="*/ 40 w 81"/>
                  <a:gd name="T3" fmla="*/ 0 h 116"/>
                  <a:gd name="T4" fmla="*/ 8 w 81"/>
                  <a:gd name="T5" fmla="*/ 53 h 116"/>
                  <a:gd name="T6" fmla="*/ 5 w 81"/>
                  <a:gd name="T7" fmla="*/ 58 h 116"/>
                  <a:gd name="T8" fmla="*/ 0 w 81"/>
                  <a:gd name="T9" fmla="*/ 76 h 116"/>
                  <a:gd name="T10" fmla="*/ 40 w 81"/>
                  <a:gd name="T11" fmla="*/ 116 h 116"/>
                  <a:gd name="T12" fmla="*/ 81 w 81"/>
                  <a:gd name="T13" fmla="*/ 76 h 116"/>
                  <a:gd name="T14" fmla="*/ 76 w 81"/>
                  <a:gd name="T15" fmla="*/ 58 h 116"/>
                  <a:gd name="T16" fmla="*/ 73 w 81"/>
                  <a:gd name="T17" fmla="*/ 5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16">
                    <a:moveTo>
                      <a:pt x="73" y="53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2" y="63"/>
                      <a:pt x="0" y="70"/>
                      <a:pt x="0" y="76"/>
                    </a:cubicBezTo>
                    <a:cubicBezTo>
                      <a:pt x="0" y="98"/>
                      <a:pt x="18" y="116"/>
                      <a:pt x="40" y="116"/>
                    </a:cubicBezTo>
                    <a:cubicBezTo>
                      <a:pt x="63" y="116"/>
                      <a:pt x="81" y="98"/>
                      <a:pt x="81" y="76"/>
                    </a:cubicBezTo>
                    <a:cubicBezTo>
                      <a:pt x="81" y="70"/>
                      <a:pt x="79" y="63"/>
                      <a:pt x="76" y="58"/>
                    </a:cubicBezTo>
                    <a:lnTo>
                      <a:pt x="73" y="53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Freeform 124"/>
              <p:cNvSpPr>
                <a:spLocks/>
              </p:cNvSpPr>
              <p:nvPr/>
            </p:nvSpPr>
            <p:spPr bwMode="auto">
              <a:xfrm>
                <a:off x="4480089" y="2369334"/>
                <a:ext cx="1079648" cy="1552827"/>
              </a:xfrm>
              <a:custGeom>
                <a:avLst/>
                <a:gdLst>
                  <a:gd name="T0" fmla="*/ 34 w 68"/>
                  <a:gd name="T1" fmla="*/ 0 h 98"/>
                  <a:gd name="T2" fmla="*/ 4 w 68"/>
                  <a:gd name="T3" fmla="*/ 49 h 98"/>
                  <a:gd name="T4" fmla="*/ 0 w 68"/>
                  <a:gd name="T5" fmla="*/ 65 h 98"/>
                  <a:gd name="T6" fmla="*/ 34 w 68"/>
                  <a:gd name="T7" fmla="*/ 98 h 98"/>
                  <a:gd name="T8" fmla="*/ 68 w 68"/>
                  <a:gd name="T9" fmla="*/ 65 h 98"/>
                  <a:gd name="T10" fmla="*/ 64 w 68"/>
                  <a:gd name="T11" fmla="*/ 49 h 98"/>
                  <a:gd name="T12" fmla="*/ 34 w 68"/>
                  <a:gd name="T1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98">
                    <a:moveTo>
                      <a:pt x="34" y="0"/>
                    </a:moveTo>
                    <a:cubicBezTo>
                      <a:pt x="4" y="49"/>
                      <a:pt x="4" y="49"/>
                      <a:pt x="4" y="49"/>
                    </a:cubicBezTo>
                    <a:cubicBezTo>
                      <a:pt x="2" y="54"/>
                      <a:pt x="0" y="59"/>
                      <a:pt x="0" y="65"/>
                    </a:cubicBezTo>
                    <a:cubicBezTo>
                      <a:pt x="0" y="83"/>
                      <a:pt x="15" y="98"/>
                      <a:pt x="34" y="98"/>
                    </a:cubicBezTo>
                    <a:cubicBezTo>
                      <a:pt x="53" y="98"/>
                      <a:pt x="68" y="83"/>
                      <a:pt x="68" y="65"/>
                    </a:cubicBezTo>
                    <a:cubicBezTo>
                      <a:pt x="68" y="59"/>
                      <a:pt x="67" y="54"/>
                      <a:pt x="64" y="49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1" name="文本框 110"/>
            <p:cNvSpPr txBox="1"/>
            <p:nvPr/>
          </p:nvSpPr>
          <p:spPr>
            <a:xfrm>
              <a:off x="4552480" y="2885056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</a:rPr>
                <a:t>03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14" name="椭圆 113"/>
          <p:cNvSpPr/>
          <p:nvPr/>
        </p:nvSpPr>
        <p:spPr>
          <a:xfrm>
            <a:off x="5911115" y="428425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5916000" y="3207482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 flipH="1">
            <a:off x="5366788" y="377811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 flipH="1">
            <a:off x="6454079" y="373405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8" name="组合 117"/>
          <p:cNvGrpSpPr/>
          <p:nvPr/>
        </p:nvGrpSpPr>
        <p:grpSpPr>
          <a:xfrm>
            <a:off x="6997251" y="1671303"/>
            <a:ext cx="3122565" cy="1307409"/>
            <a:chOff x="6968991" y="1710921"/>
            <a:chExt cx="3122565" cy="1307409"/>
          </a:xfrm>
        </p:grpSpPr>
        <p:sp>
          <p:nvSpPr>
            <p:cNvPr id="119" name="矩形 118"/>
            <p:cNvSpPr/>
            <p:nvPr/>
          </p:nvSpPr>
          <p:spPr>
            <a:xfrm>
              <a:off x="6975578" y="1710921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6968991" y="2085767"/>
              <a:ext cx="3122565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有中国最大的原创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.........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有中国最强的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PPT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制作团队</a:t>
              </a:r>
              <a:endParaRPr lang="en-US" altLang="zh-CN" sz="1400" dirty="0">
                <a:solidFill>
                  <a:schemeClr val="bg1">
                    <a:alpha val="80000"/>
                  </a:schemeClr>
                </a:solidFill>
                <a:latin typeface="微软雅黑" pitchFamily="34" charset="-122"/>
                <a:ea typeface="微软雅黑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有人人都能快速提升的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PPT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培训</a:t>
              </a:r>
              <a:endParaRPr lang="zh-CN" altLang="en-US" sz="1600" dirty="0">
                <a:solidFill>
                  <a:schemeClr val="bg1">
                    <a:alpha val="80000"/>
                  </a:scheme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2086549" y="1726322"/>
            <a:ext cx="3122565" cy="1307409"/>
            <a:chOff x="2086549" y="1726322"/>
            <a:chExt cx="3122565" cy="1307409"/>
          </a:xfrm>
        </p:grpSpPr>
        <p:sp>
          <p:nvSpPr>
            <p:cNvPr id="122" name="矩形 121"/>
            <p:cNvSpPr/>
            <p:nvPr/>
          </p:nvSpPr>
          <p:spPr>
            <a:xfrm>
              <a:off x="2605185" y="1726322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123" name="矩形 122"/>
            <p:cNvSpPr/>
            <p:nvPr/>
          </p:nvSpPr>
          <p:spPr>
            <a:xfrm>
              <a:off x="2086549" y="2101168"/>
              <a:ext cx="3122565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有中国最大的原创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.........</a:t>
              </a:r>
            </a:p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有中国最强的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PPT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制作团队</a:t>
              </a:r>
              <a:endParaRPr lang="en-US" altLang="zh-CN" sz="1400" dirty="0">
                <a:solidFill>
                  <a:schemeClr val="bg1">
                    <a:alpha val="80000"/>
                  </a:schemeClr>
                </a:solidFill>
                <a:latin typeface="微软雅黑" pitchFamily="34" charset="-122"/>
                <a:ea typeface="微软雅黑"/>
              </a:endParaRPr>
            </a:p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有人人都能快速提升的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PPT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培训</a:t>
              </a:r>
              <a:endParaRPr lang="zh-CN" altLang="en-US" sz="1600" dirty="0">
                <a:solidFill>
                  <a:schemeClr val="bg1">
                    <a:alpha val="80000"/>
                  </a:scheme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7040724" y="4901836"/>
            <a:ext cx="3122565" cy="1307409"/>
            <a:chOff x="7040724" y="4901836"/>
            <a:chExt cx="3122565" cy="1307409"/>
          </a:xfrm>
        </p:grpSpPr>
        <p:sp>
          <p:nvSpPr>
            <p:cNvPr id="125" name="矩形 124"/>
            <p:cNvSpPr/>
            <p:nvPr/>
          </p:nvSpPr>
          <p:spPr>
            <a:xfrm>
              <a:off x="7047311" y="4901836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126" name="矩形 125"/>
            <p:cNvSpPr/>
            <p:nvPr/>
          </p:nvSpPr>
          <p:spPr>
            <a:xfrm>
              <a:off x="7040724" y="5276682"/>
              <a:ext cx="3122565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有中国最大的原创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.........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有中国最强的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PPT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制作团队</a:t>
              </a:r>
              <a:endParaRPr lang="en-US" altLang="zh-CN" sz="1400" dirty="0">
                <a:solidFill>
                  <a:schemeClr val="bg1">
                    <a:alpha val="80000"/>
                  </a:schemeClr>
                </a:solidFill>
                <a:latin typeface="微软雅黑" pitchFamily="34" charset="-122"/>
                <a:ea typeface="微软雅黑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有人人都能快速提升的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PPT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培训</a:t>
              </a:r>
              <a:endParaRPr lang="zh-CN" altLang="en-US" sz="1600" dirty="0">
                <a:solidFill>
                  <a:schemeClr val="bg1">
                    <a:alpha val="80000"/>
                  </a:scheme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2047523" y="4900032"/>
            <a:ext cx="3122565" cy="1307409"/>
            <a:chOff x="2047523" y="4900032"/>
            <a:chExt cx="3122565" cy="1307409"/>
          </a:xfrm>
        </p:grpSpPr>
        <p:sp>
          <p:nvSpPr>
            <p:cNvPr id="128" name="矩形 127"/>
            <p:cNvSpPr/>
            <p:nvPr/>
          </p:nvSpPr>
          <p:spPr>
            <a:xfrm>
              <a:off x="2566159" y="4900032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2047523" y="5274878"/>
              <a:ext cx="3122565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有中国最大的原创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.........</a:t>
              </a:r>
            </a:p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有中国最强的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PPT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制作团队</a:t>
              </a:r>
              <a:endParaRPr lang="en-US" altLang="zh-CN" sz="1400" dirty="0">
                <a:solidFill>
                  <a:schemeClr val="bg1">
                    <a:alpha val="80000"/>
                  </a:schemeClr>
                </a:solidFill>
                <a:latin typeface="微软雅黑" pitchFamily="34" charset="-122"/>
                <a:ea typeface="微软雅黑"/>
              </a:endParaRPr>
            </a:p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有人人都能快速提升的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PPT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培训</a:t>
              </a:r>
              <a:endParaRPr lang="zh-CN" altLang="en-US" sz="1600" dirty="0">
                <a:solidFill>
                  <a:schemeClr val="bg1">
                    <a:alpha val="80000"/>
                  </a:schemeClr>
                </a:solidFill>
                <a:latin typeface="Arial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106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"/>
                            </p:stCondLst>
                            <p:childTnLst>
                              <p:par>
                                <p:cTn id="4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51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2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53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54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550"/>
                            </p:stCondLst>
                            <p:childTnLst>
                              <p:par>
                                <p:cTn id="1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560"/>
                            </p:stCondLst>
                            <p:childTnLst>
                              <p:par>
                                <p:cTn id="1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570"/>
                            </p:stCondLst>
                            <p:childTnLst>
                              <p:par>
                                <p:cTn id="1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580"/>
                            </p:stCondLst>
                            <p:childTnLst>
                              <p:par>
                                <p:cTn id="1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590"/>
                            </p:stCondLst>
                            <p:childTnLst>
                              <p:par>
                                <p:cTn id="1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600"/>
                            </p:stCondLst>
                            <p:childTnLst>
                              <p:par>
                                <p:cTn id="1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610"/>
                            </p:stCondLst>
                            <p:childTnLst>
                              <p:par>
                                <p:cTn id="1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620"/>
                            </p:stCondLst>
                            <p:childTnLst>
                              <p:par>
                                <p:cTn id="1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30"/>
                            </p:stCondLst>
                            <p:childTnLst>
                              <p:par>
                                <p:cTn id="1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640"/>
                            </p:stCondLst>
                            <p:childTnLst>
                              <p:par>
                                <p:cTn id="1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650"/>
                            </p:stCondLst>
                            <p:childTnLst>
                              <p:par>
                                <p:cTn id="1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660"/>
                            </p:stCondLst>
                            <p:childTnLst>
                              <p:par>
                                <p:cTn id="1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670"/>
                            </p:stCondLst>
                            <p:childTnLst>
                              <p:par>
                                <p:cTn id="1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680"/>
                            </p:stCondLst>
                            <p:childTnLst>
                              <p:par>
                                <p:cTn id="2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690"/>
                            </p:stCondLst>
                            <p:childTnLst>
                              <p:par>
                                <p:cTn id="2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710"/>
                            </p:stCondLst>
                            <p:childTnLst>
                              <p:par>
                                <p:cTn id="2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720"/>
                            </p:stCondLst>
                            <p:childTnLst>
                              <p:par>
                                <p:cTn id="2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1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1730"/>
                            </p:stCondLst>
                            <p:childTnLst>
                              <p:par>
                                <p:cTn id="2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1740"/>
                            </p:stCondLst>
                            <p:childTnLst>
                              <p:par>
                                <p:cTn id="2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1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750"/>
                            </p:stCondLst>
                            <p:childTnLst>
                              <p:par>
                                <p:cTn id="2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1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760"/>
                            </p:stCondLst>
                            <p:childTnLst>
                              <p:par>
                                <p:cTn id="2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1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1770"/>
                            </p:stCondLst>
                            <p:childTnLst>
                              <p:par>
                                <p:cTn id="2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1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1780"/>
                            </p:stCondLst>
                            <p:childTnLst>
                              <p:par>
                                <p:cTn id="2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1790"/>
                            </p:stCondLst>
                            <p:childTnLst>
                              <p:par>
                                <p:cTn id="2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1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1800"/>
                            </p:stCondLst>
                            <p:childTnLst>
                              <p:par>
                                <p:cTn id="2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1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1810"/>
                            </p:stCondLst>
                            <p:childTnLst>
                              <p:par>
                                <p:cTn id="2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1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1820"/>
                            </p:stCondLst>
                            <p:childTnLst>
                              <p:par>
                                <p:cTn id="2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1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1830"/>
                            </p:stCondLst>
                            <p:childTnLst>
                              <p:par>
                                <p:cTn id="2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1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1840"/>
                            </p:stCondLst>
                            <p:childTnLst>
                              <p:par>
                                <p:cTn id="2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1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1850"/>
                            </p:stCondLst>
                            <p:childTnLst>
                              <p:par>
                                <p:cTn id="2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1860"/>
                            </p:stCondLst>
                            <p:childTnLst>
                              <p:par>
                                <p:cTn id="2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1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1870"/>
                            </p:stCondLst>
                            <p:childTnLst>
                              <p:par>
                                <p:cTn id="2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1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1880"/>
                            </p:stCondLst>
                            <p:childTnLst>
                              <p:par>
                                <p:cTn id="2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1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1890"/>
                            </p:stCondLst>
                            <p:childTnLst>
                              <p:par>
                                <p:cTn id="2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1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1900"/>
                            </p:stCondLst>
                            <p:childTnLst>
                              <p:par>
                                <p:cTn id="2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1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1910"/>
                            </p:stCondLst>
                            <p:childTnLst>
                              <p:par>
                                <p:cTn id="2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1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1920"/>
                            </p:stCondLst>
                            <p:childTnLst>
                              <p:par>
                                <p:cTn id="2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1930"/>
                            </p:stCondLst>
                            <p:childTnLst>
                              <p:par>
                                <p:cTn id="3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1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1940"/>
                            </p:stCondLst>
                            <p:childTnLst>
                              <p:par>
                                <p:cTn id="3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1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1950"/>
                            </p:stCondLst>
                            <p:childTnLst>
                              <p:par>
                                <p:cTn id="3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1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1960"/>
                            </p:stCondLst>
                            <p:childTnLst>
                              <p:par>
                                <p:cTn id="3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1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1970"/>
                            </p:stCondLst>
                            <p:childTnLst>
                              <p:par>
                                <p:cTn id="3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1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1980"/>
                            </p:stCondLst>
                            <p:childTnLst>
                              <p:par>
                                <p:cTn id="3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1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1990"/>
                            </p:stCondLst>
                            <p:childTnLst>
                              <p:par>
                                <p:cTn id="3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1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2490"/>
                            </p:stCondLst>
                            <p:childTnLst>
                              <p:par>
                                <p:cTn id="3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1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7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6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3240"/>
                            </p:stCondLst>
                            <p:childTnLst>
                              <p:par>
                                <p:cTn id="3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4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7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9" dur="7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7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3990"/>
                            </p:stCondLst>
                            <p:childTnLst>
                              <p:par>
                                <p:cTn id="3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1" dur="7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2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4740"/>
                            </p:stCondLst>
                            <p:childTnLst>
                              <p:par>
                                <p:cTn id="3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0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4" dur="7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5" dur="7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7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/>
      <p:bldP spid="114" grpId="0" animBg="1"/>
      <p:bldP spid="115" grpId="0" animBg="1"/>
      <p:bldP spid="116" grpId="0" animBg="1"/>
      <p:bldP spid="1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蓝色梦幻音乐艺术钢琴演奏培训教育教学PPT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自定义 1">
    <a:majorFont>
      <a:latin typeface="Arial Black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MZ-1">
    <a:majorFont>
      <a:latin typeface="BankGothic Md BT"/>
      <a:ea typeface="方正韵动中黑简体"/>
      <a:cs typeface=""/>
    </a:majorFont>
    <a:minorFont>
      <a:latin typeface="BankGothic Lt BT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1375</TotalTime>
  <Words>1466</Words>
  <Application>Microsoft Office PowerPoint</Application>
  <PresentationFormat>宽屏</PresentationFormat>
  <Paragraphs>256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微软雅黑</vt:lpstr>
      <vt:lpstr>Arial</vt:lpstr>
      <vt:lpstr>Arial Black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蓝色梦幻音乐艺术钢琴演奏培训教育教学PPT</dc:title>
  <dc:creator>wen</dc:creator>
  <cp:lastModifiedBy>杨 康弘</cp:lastModifiedBy>
  <cp:revision>133</cp:revision>
  <dcterms:created xsi:type="dcterms:W3CDTF">2015-01-08T03:01:53Z</dcterms:created>
  <dcterms:modified xsi:type="dcterms:W3CDTF">2019-05-03T06:54:57Z</dcterms:modified>
</cp:coreProperties>
</file>