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png" ContentType="image/png"/>
  <Default Extension="wdp" ContentType="image/vnd.ms-photo"/>
  <Default Extension="mp3" ContentType="audio/mpeg"/>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6" r:id="rId3"/>
    <p:sldId id="257" r:id="rId4"/>
    <p:sldId id="263" r:id="rId5"/>
    <p:sldId id="259" r:id="rId6"/>
    <p:sldId id="282" r:id="rId7"/>
    <p:sldId id="283" r:id="rId8"/>
    <p:sldId id="264" r:id="rId9"/>
    <p:sldId id="284" r:id="rId10"/>
    <p:sldId id="273" r:id="rId11"/>
    <p:sldId id="276" r:id="rId12"/>
    <p:sldId id="287" r:id="rId13"/>
    <p:sldId id="288" r:id="rId14"/>
    <p:sldId id="289" r:id="rId15"/>
    <p:sldId id="290" r:id="rId16"/>
    <p:sldId id="292" r:id="rId17"/>
    <p:sldId id="291" r:id="rId18"/>
    <p:sldId id="269" r:id="rId19"/>
    <p:sldId id="268" r:id="rId20"/>
    <p:sldId id="267" r:id="rId21"/>
    <p:sldId id="262" r:id="rId22"/>
    <p:sldId id="293" r:id="rId23"/>
    <p:sldId id="294" r:id="rId24"/>
    <p:sldId id="295" r:id="rId25"/>
    <p:sldId id="281" r:id="rId26"/>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114" d="100"/>
          <a:sy n="114" d="100"/>
        </p:scale>
        <p:origin x="474" y="108"/>
      </p:cViewPr>
      <p:guideLst>
        <p:guide orient="horz" pos="2137"/>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tags" Target="tags/tag1.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slide" Target="slides/slide1.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 Id="rId2" Type="http://schemas.microsoft.com/office/2011/relationships/chartColorStyle" Target="colors1.xml" /><Relationship Id="rId3" Type="http://schemas.microsoft.com/office/2011/relationships/chartStyle" Target="style1.xml"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1983509883284569"/>
          <c:y val="0.17812499403953552"/>
          <c:w val="0.92605549097061157"/>
          <c:h val="0.69644063711166382"/>
        </c:manualLayout>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7EA-4FA1-81B3-6A8AC3391FF0}"/>
            </c:ext>
          </c:extLst>
        </c:ser>
        <c:ser>
          <c:idx val="2"/>
          <c:order val="1"/>
          <c:tx>
            <c:strRef>
              <c:f>Sheet1!$D$1</c:f>
              <c:strCache>
                <c:ptCount val="1"/>
                <c:pt idx="0">
                  <c:v>系列 3</c:v>
                </c:pt>
              </c:strCache>
            </c:strRef>
          </c:tx>
          <c:spPr>
            <a:solidFill>
              <a:srgbClr val="FF9999"/>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07EA-4FA1-81B3-6A8AC3391FF0}"/>
            </c:ext>
          </c:extLst>
        </c:ser>
        <c:dLbls>
          <c:showLegendKey val="0"/>
          <c:showVal val="0"/>
          <c:showCatName val="0"/>
          <c:showSerName val="0"/>
          <c:showPercent val="0"/>
          <c:showBubbleSize val="0"/>
          <c:showLeaderLines val="0"/>
        </c:dLbls>
        <c:gapWidth val="219"/>
        <c:overlap val="-27"/>
        <c:axId val="139474928"/>
        <c:axId val="139480752"/>
      </c:barChart>
      <c:catAx>
        <c:axId val="139474928"/>
        <c:scaling>
          <c:orientation/>
        </c:scaling>
        <c:delete val="0"/>
        <c:axPos val="b"/>
        <c:numFmt formatCode="General" sourceLinked="1"/>
        <c:majorTickMark val="out"/>
        <c:minorTickMark val="none"/>
        <c:spPr>
          <a:noFill/>
          <a:ln w="9525" cap="flat" cmpd="sng" algn="ctr">
            <a:solidFill>
              <a:schemeClr val="tx1">
                <a:lumMod val="15000"/>
                <a:lumOff val="85000"/>
              </a:schemeClr>
            </a:solidFill>
            <a:round/>
          </a:ln>
          <a:effectLst/>
        </c:spPr>
        <c:txPr>
          <a:bodyPr rot="-60000000" spcFirstLastPara="1" vertOverflow="ellipsis" vert="horz" wrap="square" anchor="ctr" anchorCtr="1"/>
          <a:p>
            <a:pPr>
              <a:defRPr sz="1197" b="0" i="0" u="none" strike="noStrike" kern="1200" baseline="0" smtId="4294967295">
                <a:solidFill>
                  <a:schemeClr val="tx1">
                    <a:lumMod val="65000"/>
                    <a:lumOff val="35000"/>
                  </a:schemeClr>
                </a:solidFill>
                <a:latin typeface="+mn-lt"/>
                <a:ea typeface="+mn-ea"/>
                <a:cs typeface="+mn-cs"/>
              </a:defRPr>
            </a:pPr>
            <a:endParaRPr lang="zh-CN"/>
          </a:p>
        </c:txPr>
        <c:crossAx val="139480752"/>
        <c:crosses val="autoZero"/>
        <c:auto val="0"/>
        <c:lblAlgn val="ctr"/>
        <c:lblOffset/>
        <c:noMultiLvlLbl val="0"/>
      </c:catAx>
      <c:valAx>
        <c:axId val="139480752"/>
        <c:scaling>
          <c:orientation/>
        </c:scaling>
        <c:delete val="1"/>
        <c:axPos val="l"/>
        <c:numFmt formatCode="General" sourceLinked="1"/>
        <c:majorTickMark val="none"/>
        <c:minorTickMark val="none"/>
        <c:crossAx val="139474928"/>
        <c:crossBetween val="between"/>
      </c:valAx>
      <c:spPr>
        <a:noFill/>
        <a:ln>
          <a:noFill/>
        </a:ln>
        <a:effectLst/>
      </c:spPr>
    </c:plotArea>
    <c:legend>
      <c:legendPos val="b"/>
      <c:overlay val="0"/>
      <c:spPr>
        <a:noFill/>
        <a:ln>
          <a:noFill/>
        </a:ln>
        <a:effectLst/>
      </c:spPr>
      <c:txPr>
        <a:bodyPr rot="0" spcFirstLastPara="1" vertOverflow="ellipsis" vert="horz" wrap="square" anchor="ctr" anchorCtr="1"/>
        <a:p>
          <a:pPr>
            <a:defRPr sz="1197" b="0" i="0" u="none" strike="noStrike" kern="1200" baseline="0" smtId="4294967295">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p>
      <a:pPr>
        <a:defRPr/>
      </a:pPr>
      <a:endParaRPr lang="zh-CN"/>
    </a:p>
  </c:txPr>
  <c:externalData r:id="rId1">
    <c:autoUpdate val="0"/>
  </c:externalData>
</c:chartSpace>
</file>

<file path=ppt/charts/colors1.xml><?xml version="1.0" encoding="utf-8"?>
<cs:colorStyle xmlns:a="http://schemas.openxmlformats.org/drawingml/2006/main" xmlns:cs="http://schemas.microsoft.com/office/drawing/2012/chartStyle"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a="http://schemas.openxmlformats.org/drawingml/2006/main" xmlns:r="http://schemas.openxmlformats.org/officeDocument/2006/relationships" xmlns:cs="http://schemas.microsoft.com/office/drawing/2012/chartStyle"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93DEDE-07B8-4FAC-9522-042787A7ACF7}" type="datetimeFigureOut">
              <a:rPr lang="zh-CN" altLang="en-US" smtClean="0"/>
              <a:t>2019/1/5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7965A4-4F9B-42AD-97F6-5956B56DB139}" type="slidenum">
              <a:rPr lang="zh-CN" altLang="en-US" smtClean="0"/>
              <a:t>‹#›</a:t>
            </a:fld>
            <a:endParaRPr lang="zh-CN" altLang="en-US"/>
          </a:p>
        </p:txBody>
      </p:sp>
    </p:spTree>
    <p:extLst>
      <p:ext uri="{BB962C8B-B14F-4D97-AF65-F5344CB8AC3E}">
        <p14:creationId val="17654552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A6E5F6AD-1DCF-4F18-9BBA-2BC622BDF2FB}" type="datetimeFigureOut">
              <a:rPr lang="zh-CN" altLang="en-US" smtClean="0"/>
              <a:t>2019/1/5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B0D12B-A1F6-4D3F-98AE-9ADCFED71E04}" type="slidenum">
              <a:rPr lang="zh-CN" altLang="en-US" smtClean="0"/>
              <a:t>‹#›</a:t>
            </a:fld>
            <a:endParaRPr lang="zh-CN" altLang="en-US"/>
          </a:p>
        </p:txBody>
      </p:sp>
    </p:spTree>
    <p:extLst>
      <p:ext uri="{BB962C8B-B14F-4D97-AF65-F5344CB8AC3E}">
        <p14:creationId val="1803982987"/>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E5F6AD-1DCF-4F18-9BBA-2BC622BDF2FB}" type="datetimeFigureOut">
              <a:rPr lang="zh-CN" altLang="en-US" smtClean="0"/>
              <a:t>2019/1/5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B0D12B-A1F6-4D3F-98AE-9ADCFED71E04}" type="slidenum">
              <a:rPr lang="zh-CN" altLang="en-US" smtClean="0"/>
              <a:t>‹#›</a:t>
            </a:fld>
            <a:endParaRPr lang="zh-CN" altLang="en-US"/>
          </a:p>
        </p:txBody>
      </p:sp>
    </p:spTree>
    <p:extLst>
      <p:ext uri="{BB962C8B-B14F-4D97-AF65-F5344CB8AC3E}">
        <p14:creationId val="2854680234"/>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E5F6AD-1DCF-4F18-9BBA-2BC622BDF2FB}" type="datetimeFigureOut">
              <a:rPr lang="zh-CN" altLang="en-US" smtClean="0"/>
              <a:t>2019/1/5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B0D12B-A1F6-4D3F-98AE-9ADCFED71E04}" type="slidenum">
              <a:rPr lang="zh-CN" altLang="en-US" smtClean="0"/>
              <a:t>‹#›</a:t>
            </a:fld>
            <a:endParaRPr lang="zh-CN" altLang="en-US"/>
          </a:p>
        </p:txBody>
      </p:sp>
    </p:spTree>
    <p:extLst>
      <p:ext uri="{BB962C8B-B14F-4D97-AF65-F5344CB8AC3E}">
        <p14:creationId val="1485562379"/>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E5F6AD-1DCF-4F18-9BBA-2BC622BDF2FB}" type="datetimeFigureOut">
              <a:rPr lang="zh-CN" altLang="en-US" smtClean="0"/>
              <a:t>2019/1/5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B0D12B-A1F6-4D3F-98AE-9ADCFED71E04}" type="slidenum">
              <a:rPr lang="zh-CN" altLang="en-US" smtClean="0"/>
              <a:t>‹#›</a:t>
            </a:fld>
            <a:endParaRPr lang="zh-CN" altLang="en-US"/>
          </a:p>
        </p:txBody>
      </p:sp>
    </p:spTree>
    <p:extLst>
      <p:ext uri="{BB962C8B-B14F-4D97-AF65-F5344CB8AC3E}">
        <p14:creationId val="60139748"/>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6E5F6AD-1DCF-4F18-9BBA-2BC622BDF2FB}" type="datetimeFigureOut">
              <a:rPr lang="zh-CN" altLang="en-US" smtClean="0"/>
              <a:t>2019/1/5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B0D12B-A1F6-4D3F-98AE-9ADCFED71E04}" type="slidenum">
              <a:rPr lang="zh-CN" altLang="en-US" smtClean="0"/>
              <a:t>‹#›</a:t>
            </a:fld>
            <a:endParaRPr lang="zh-CN" altLang="en-US"/>
          </a:p>
        </p:txBody>
      </p:sp>
    </p:spTree>
    <p:extLst>
      <p:ext uri="{BB962C8B-B14F-4D97-AF65-F5344CB8AC3E}">
        <p14:creationId val="3538312131"/>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6E5F6AD-1DCF-4F18-9BBA-2BC622BDF2FB}" type="datetimeFigureOut">
              <a:rPr lang="zh-CN" altLang="en-US" smtClean="0"/>
              <a:t>2019/1/5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B0D12B-A1F6-4D3F-98AE-9ADCFED71E04}" type="slidenum">
              <a:rPr lang="zh-CN" altLang="en-US" smtClean="0"/>
              <a:t>‹#›</a:t>
            </a:fld>
            <a:endParaRPr lang="zh-CN" altLang="en-US"/>
          </a:p>
        </p:txBody>
      </p:sp>
    </p:spTree>
    <p:extLst>
      <p:ext uri="{BB962C8B-B14F-4D97-AF65-F5344CB8AC3E}">
        <p14:creationId val="1750609060"/>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6E5F6AD-1DCF-4F18-9BBA-2BC622BDF2FB}" type="datetimeFigureOut">
              <a:rPr lang="zh-CN" altLang="en-US" smtClean="0"/>
              <a:t>2019/1/5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1B0D12B-A1F6-4D3F-98AE-9ADCFED71E04}" type="slidenum">
              <a:rPr lang="zh-CN" altLang="en-US" smtClean="0"/>
              <a:t>‹#›</a:t>
            </a:fld>
            <a:endParaRPr lang="zh-CN" altLang="en-US"/>
          </a:p>
        </p:txBody>
      </p:sp>
    </p:spTree>
    <p:extLst>
      <p:ext uri="{BB962C8B-B14F-4D97-AF65-F5344CB8AC3E}">
        <p14:creationId val="546714872"/>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6E5F6AD-1DCF-4F18-9BBA-2BC622BDF2FB}" type="datetimeFigureOut">
              <a:rPr lang="zh-CN" altLang="en-US" smtClean="0"/>
              <a:t>2019/1/5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1B0D12B-A1F6-4D3F-98AE-9ADCFED71E04}" type="slidenum">
              <a:rPr lang="zh-CN" altLang="en-US" smtClean="0"/>
              <a:t>‹#›</a:t>
            </a:fld>
            <a:endParaRPr lang="zh-CN" altLang="en-US"/>
          </a:p>
        </p:txBody>
      </p:sp>
    </p:spTree>
    <p:extLst>
      <p:ext uri="{BB962C8B-B14F-4D97-AF65-F5344CB8AC3E}">
        <p14:creationId val="1299762828"/>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A6E5F6AD-1DCF-4F18-9BBA-2BC622BDF2FB}" type="datetimeFigureOut">
              <a:rPr lang="zh-CN" altLang="en-US" smtClean="0"/>
              <a:t>2019/1/5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1B0D12B-A1F6-4D3F-98AE-9ADCFED71E04}" type="slidenum">
              <a:rPr lang="zh-CN" altLang="en-US" smtClean="0"/>
              <a:t>‹#›</a:t>
            </a:fld>
            <a:endParaRPr lang="zh-CN" altLang="en-US"/>
          </a:p>
        </p:txBody>
      </p:sp>
    </p:spTree>
    <p:extLst>
      <p:ext uri="{BB962C8B-B14F-4D97-AF65-F5344CB8AC3E}">
        <p14:creationId val="3229175582"/>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6E5F6AD-1DCF-4F18-9BBA-2BC622BDF2FB}" type="datetimeFigureOut">
              <a:rPr lang="zh-CN" altLang="en-US" smtClean="0"/>
              <a:t>2019/1/5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B0D12B-A1F6-4D3F-98AE-9ADCFED71E04}" type="slidenum">
              <a:rPr lang="zh-CN" altLang="en-US" smtClean="0"/>
              <a:t>‹#›</a:t>
            </a:fld>
            <a:endParaRPr lang="zh-CN" altLang="en-US"/>
          </a:p>
        </p:txBody>
      </p:sp>
    </p:spTree>
    <p:extLst>
      <p:ext uri="{BB962C8B-B14F-4D97-AF65-F5344CB8AC3E}">
        <p14:creationId val="352609246"/>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6E5F6AD-1DCF-4F18-9BBA-2BC622BDF2FB}" type="datetimeFigureOut">
              <a:rPr lang="zh-CN" altLang="en-US" smtClean="0"/>
              <a:t>2019/1/5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B0D12B-A1F6-4D3F-98AE-9ADCFED71E04}" type="slidenum">
              <a:rPr lang="zh-CN" altLang="en-US" smtClean="0"/>
              <a:t>‹#›</a:t>
            </a:fld>
            <a:endParaRPr lang="zh-CN" altLang="en-US"/>
          </a:p>
        </p:txBody>
      </p:sp>
    </p:spTree>
    <p:extLst>
      <p:ext uri="{BB962C8B-B14F-4D97-AF65-F5344CB8AC3E}">
        <p14:creationId val="3803081147"/>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E5F6AD-1DCF-4F18-9BBA-2BC622BDF2FB}" type="datetimeFigureOut">
              <a:rPr lang="zh-CN" altLang="en-US" smtClean="0"/>
              <a:t>2019/1/5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B0D12B-A1F6-4D3F-98AE-9ADCFED71E04}" type="slidenum">
              <a:rPr lang="zh-CN" altLang="en-US" smtClean="0"/>
              <a:t>‹#›</a:t>
            </a:fld>
            <a:endParaRPr lang="zh-CN" altLang="en-US"/>
          </a:p>
        </p:txBody>
      </p:sp>
    </p:spTree>
    <p:extLst>
      <p:ext uri="{BB962C8B-B14F-4D97-AF65-F5344CB8AC3E}">
        <p14:creationId val="42838979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microsoft.com/office/2007/relationships/hdphoto" Target="../media/image9.wdp" /><Relationship Id="rId11" Type="http://schemas.openxmlformats.org/officeDocument/2006/relationships/image" Target="../media/image10.png" /><Relationship Id="rId12" Type="http://schemas.microsoft.com/office/2007/relationships/hdphoto" Target="../media/image11.wdp" /><Relationship Id="rId13" Type="http://schemas.openxmlformats.org/officeDocument/2006/relationships/image" Target="../media/image12.png" /><Relationship Id="rId14" Type="http://schemas.microsoft.com/office/2007/relationships/hdphoto" Target="../media/image13.wdp" /><Relationship Id="rId15" Type="http://schemas.openxmlformats.org/officeDocument/2006/relationships/image" Target="../media/image14.png" /><Relationship Id="rId16" Type="http://schemas.openxmlformats.org/officeDocument/2006/relationships/audio" Target="../media/media1.mp3" /><Relationship Id="rId17" Type="http://schemas.microsoft.com/office/2007/relationships/media" Target="../media/media1.mp3" TargetMode="Internal"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4.png" /><Relationship Id="rId6" Type="http://schemas.openxmlformats.org/officeDocument/2006/relationships/image" Target="../media/image5.png" /><Relationship Id="rId7" Type="http://schemas.openxmlformats.org/officeDocument/2006/relationships/image" Target="../media/image6.png" /><Relationship Id="rId8" Type="http://schemas.microsoft.com/office/2007/relationships/hdphoto" Target="../media/image7.wdp" /><Relationship Id="rId9" Type="http://schemas.openxmlformats.org/officeDocument/2006/relationships/image" Target="../media/image8.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 Id="rId3" Type="http://schemas.openxmlformats.org/officeDocument/2006/relationships/image" Target="../media/image12.png" /><Relationship Id="rId4" Type="http://schemas.microsoft.com/office/2007/relationships/hdphoto" Target="../media/image22.wdp" /><Relationship Id="rId5" Type="http://schemas.openxmlformats.org/officeDocument/2006/relationships/image" Target="../media/image17.png" /><Relationship Id="rId6" Type="http://schemas.microsoft.com/office/2007/relationships/hdphoto" Target="../media/image3.wdp" /><Relationship Id="rId7" Type="http://schemas.openxmlformats.org/officeDocument/2006/relationships/image" Target="../media/image21.png" /><Relationship Id="rId8" Type="http://schemas.openxmlformats.org/officeDocument/2006/relationships/image" Target="../media/image18.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microsoft.com/office/2007/relationships/hdphoto" Target="../media/image13.wdp" /><Relationship Id="rId2" Type="http://schemas.openxmlformats.org/officeDocument/2006/relationships/image" Target="../media/image15.jpeg" /><Relationship Id="rId3" Type="http://schemas.openxmlformats.org/officeDocument/2006/relationships/image" Target="../media/image6.png" /><Relationship Id="rId4" Type="http://schemas.microsoft.com/office/2007/relationships/hdphoto" Target="../media/image7.wdp" /><Relationship Id="rId5" Type="http://schemas.openxmlformats.org/officeDocument/2006/relationships/image" Target="../media/image8.png" /><Relationship Id="rId6" Type="http://schemas.microsoft.com/office/2007/relationships/hdphoto" Target="../media/image9.wdp" /><Relationship Id="rId7" Type="http://schemas.openxmlformats.org/officeDocument/2006/relationships/image" Target="../media/image10.png" /><Relationship Id="rId8" Type="http://schemas.microsoft.com/office/2007/relationships/hdphoto" Target="../media/image11.wdp" /><Relationship Id="rId9" Type="http://schemas.openxmlformats.org/officeDocument/2006/relationships/image" Target="../media/image12.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 Id="rId3" Type="http://schemas.openxmlformats.org/officeDocument/2006/relationships/image" Target="../media/image28.png" /><Relationship Id="rId4" Type="http://schemas.microsoft.com/office/2007/relationships/hdphoto" Target="../media/image29.wdp" /><Relationship Id="rId5" Type="http://schemas.openxmlformats.org/officeDocument/2006/relationships/image" Target="../media/image30.png" /><Relationship Id="rId6" Type="http://schemas.microsoft.com/office/2007/relationships/hdphoto" Target="../media/image3.wdp" /><Relationship Id="rId7" Type="http://schemas.openxmlformats.org/officeDocument/2006/relationships/image" Target="../media/image24.png" /><Relationship Id="rId8" Type="http://schemas.openxmlformats.org/officeDocument/2006/relationships/image" Target="../media/image18.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 Id="rId3" Type="http://schemas.openxmlformats.org/officeDocument/2006/relationships/image" Target="../media/image28.png" /><Relationship Id="rId4" Type="http://schemas.microsoft.com/office/2007/relationships/hdphoto" Target="../media/image29.wdp"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 Id="rId3" Type="http://schemas.openxmlformats.org/officeDocument/2006/relationships/image" Target="../media/image28.png" /><Relationship Id="rId4" Type="http://schemas.microsoft.com/office/2007/relationships/hdphoto" Target="../media/image29.wdp" /><Relationship Id="rId5" Type="http://schemas.openxmlformats.org/officeDocument/2006/relationships/image" Target="../media/image18.png" /><Relationship Id="rId6" Type="http://schemas.microsoft.com/office/2007/relationships/hdphoto" Target="../media/image3.wdp"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 Id="rId3" Type="http://schemas.openxmlformats.org/officeDocument/2006/relationships/image" Target="../media/image28.png" /><Relationship Id="rId4" Type="http://schemas.microsoft.com/office/2007/relationships/hdphoto" Target="../media/image29.wdp" /><Relationship Id="rId5" Type="http://schemas.openxmlformats.org/officeDocument/2006/relationships/image" Target="../media/image31.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microsoft.com/office/2007/relationships/hdphoto" Target="../media/image13.wdp" /><Relationship Id="rId2" Type="http://schemas.openxmlformats.org/officeDocument/2006/relationships/image" Target="../media/image15.jpeg" /><Relationship Id="rId3" Type="http://schemas.openxmlformats.org/officeDocument/2006/relationships/image" Target="../media/image6.png" /><Relationship Id="rId4" Type="http://schemas.microsoft.com/office/2007/relationships/hdphoto" Target="../media/image7.wdp" /><Relationship Id="rId5" Type="http://schemas.openxmlformats.org/officeDocument/2006/relationships/image" Target="../media/image8.png" /><Relationship Id="rId6" Type="http://schemas.microsoft.com/office/2007/relationships/hdphoto" Target="../media/image9.wdp" /><Relationship Id="rId7" Type="http://schemas.openxmlformats.org/officeDocument/2006/relationships/image" Target="../media/image10.png" /><Relationship Id="rId8" Type="http://schemas.microsoft.com/office/2007/relationships/hdphoto" Target="../media/image11.wdp" /><Relationship Id="rId9" Type="http://schemas.openxmlformats.org/officeDocument/2006/relationships/image" Target="../media/image12.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 Id="rId3" Type="http://schemas.openxmlformats.org/officeDocument/2006/relationships/image" Target="../media/image12.png" /><Relationship Id="rId4" Type="http://schemas.microsoft.com/office/2007/relationships/hdphoto" Target="../media/image13.wdp"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 Id="rId3" Type="http://schemas.openxmlformats.org/officeDocument/2006/relationships/image" Target="../media/image12.png" /><Relationship Id="rId4" Type="http://schemas.microsoft.com/office/2007/relationships/hdphoto" Target="../media/image13.wdp" /><Relationship Id="rId5" Type="http://schemas.openxmlformats.org/officeDocument/2006/relationships/image" Target="../media/image32.jpeg" /><Relationship Id="rId6" Type="http://schemas.openxmlformats.org/officeDocument/2006/relationships/image" Target="../media/image17.png" /><Relationship Id="rId7" Type="http://schemas.microsoft.com/office/2007/relationships/hdphoto" Target="../media/image3.wdp" /><Relationship Id="rId8" Type="http://schemas.openxmlformats.org/officeDocument/2006/relationships/image" Target="../media/image21.png" /><Relationship Id="rId9" Type="http://schemas.openxmlformats.org/officeDocument/2006/relationships/image" Target="../media/image18.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 Id="rId3" Type="http://schemas.openxmlformats.org/officeDocument/2006/relationships/image" Target="../media/image12.png" /><Relationship Id="rId4" Type="http://schemas.microsoft.com/office/2007/relationships/hdphoto" Target="../media/image13.wdp"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2.png" /><Relationship Id="rId11" Type="http://schemas.microsoft.com/office/2007/relationships/hdphoto" Target="../media/image22.wdp" /><Relationship Id="rId2" Type="http://schemas.openxmlformats.org/officeDocument/2006/relationships/image" Target="../media/image15.jpeg" /><Relationship Id="rId3" Type="http://schemas.openxmlformats.org/officeDocument/2006/relationships/image" Target="../media/image16.jpeg" /><Relationship Id="rId4" Type="http://schemas.openxmlformats.org/officeDocument/2006/relationships/image" Target="../media/image17.png" /><Relationship Id="rId5" Type="http://schemas.microsoft.com/office/2007/relationships/hdphoto" Target="../media/image3.wdp" /><Relationship Id="rId6" Type="http://schemas.openxmlformats.org/officeDocument/2006/relationships/image" Target="../media/image18.png" /><Relationship Id="rId7" Type="http://schemas.openxmlformats.org/officeDocument/2006/relationships/image" Target="../media/image19.png" /><Relationship Id="rId8" Type="http://schemas.openxmlformats.org/officeDocument/2006/relationships/image" Target="../media/image20.png" /><Relationship Id="rId9" Type="http://schemas.openxmlformats.org/officeDocument/2006/relationships/image" Target="../media/image21.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microsoft.com/office/2007/relationships/hdphoto" Target="../media/image13.wdp" /><Relationship Id="rId2" Type="http://schemas.openxmlformats.org/officeDocument/2006/relationships/image" Target="../media/image15.jpeg" /><Relationship Id="rId3" Type="http://schemas.openxmlformats.org/officeDocument/2006/relationships/image" Target="../media/image6.png" /><Relationship Id="rId4" Type="http://schemas.microsoft.com/office/2007/relationships/hdphoto" Target="../media/image7.wdp" /><Relationship Id="rId5" Type="http://schemas.openxmlformats.org/officeDocument/2006/relationships/image" Target="../media/image8.png" /><Relationship Id="rId6" Type="http://schemas.microsoft.com/office/2007/relationships/hdphoto" Target="../media/image9.wdp" /><Relationship Id="rId7" Type="http://schemas.openxmlformats.org/officeDocument/2006/relationships/image" Target="../media/image10.png" /><Relationship Id="rId8" Type="http://schemas.microsoft.com/office/2007/relationships/hdphoto" Target="../media/image11.wdp" /><Relationship Id="rId9" Type="http://schemas.openxmlformats.org/officeDocument/2006/relationships/image" Target="../media/image12.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 Id="rId3" Type="http://schemas.openxmlformats.org/officeDocument/2006/relationships/image" Target="../media/image33.png" /><Relationship Id="rId4" Type="http://schemas.microsoft.com/office/2007/relationships/hdphoto" Target="../media/image34.wdp" /><Relationship Id="rId5" Type="http://schemas.openxmlformats.org/officeDocument/2006/relationships/image" Target="../media/image18.png" /><Relationship Id="rId6" Type="http://schemas.microsoft.com/office/2007/relationships/hdphoto" Target="../media/image3.wdp"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 Id="rId3" Type="http://schemas.openxmlformats.org/officeDocument/2006/relationships/image" Target="../media/image33.png" /><Relationship Id="rId4" Type="http://schemas.microsoft.com/office/2007/relationships/hdphoto" Target="../media/image34.wdp"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 Id="rId3" Type="http://schemas.openxmlformats.org/officeDocument/2006/relationships/image" Target="../media/image33.png" /><Relationship Id="rId4" Type="http://schemas.microsoft.com/office/2007/relationships/hdphoto" Target="../media/image34.wdp" /><Relationship Id="rId5" Type="http://schemas.openxmlformats.org/officeDocument/2006/relationships/image" Target="../media/image35.png" /><Relationship Id="rId6" Type="http://schemas.openxmlformats.org/officeDocument/2006/relationships/image" Target="../media/image36.jpeg" /><Relationship Id="rId7" Type="http://schemas.openxmlformats.org/officeDocument/2006/relationships/image" Target="../media/image17.png" /><Relationship Id="rId8" Type="http://schemas.microsoft.com/office/2007/relationships/hdphoto" Target="../media/image3.wdp" /><Relationship Id="rId9" Type="http://schemas.openxmlformats.org/officeDocument/2006/relationships/image" Target="../media/image21.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microsoft.com/office/2007/relationships/hdphoto" Target="../media/image9.wdp" /><Relationship Id="rId11" Type="http://schemas.openxmlformats.org/officeDocument/2006/relationships/image" Target="../media/image10.png" /><Relationship Id="rId12" Type="http://schemas.microsoft.com/office/2007/relationships/hdphoto" Target="../media/image11.wdp" /><Relationship Id="rId13" Type="http://schemas.openxmlformats.org/officeDocument/2006/relationships/image" Target="../media/image12.png" /><Relationship Id="rId14" Type="http://schemas.microsoft.com/office/2007/relationships/hdphoto" Target="../media/image13.wdp" /><Relationship Id="rId2" Type="http://schemas.openxmlformats.org/officeDocument/2006/relationships/image" Target="../media/image1.jpeg" /><Relationship Id="rId3" Type="http://schemas.openxmlformats.org/officeDocument/2006/relationships/image" Target="../media/image2.png" /><Relationship Id="rId4" Type="http://schemas.microsoft.com/office/2007/relationships/hdphoto" Target="../media/image3.wdp" /><Relationship Id="rId5" Type="http://schemas.openxmlformats.org/officeDocument/2006/relationships/image" Target="../media/image4.png" /><Relationship Id="rId6" Type="http://schemas.openxmlformats.org/officeDocument/2006/relationships/image" Target="../media/image5.png" /><Relationship Id="rId7" Type="http://schemas.openxmlformats.org/officeDocument/2006/relationships/image" Target="../media/image6.png" /><Relationship Id="rId8" Type="http://schemas.microsoft.com/office/2007/relationships/hdphoto" Target="../media/image7.wdp" /><Relationship Id="rId9" Type="http://schemas.openxmlformats.org/officeDocument/2006/relationships/image" Target="../media/image8.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image" Target="../media/image18.png" /><Relationship Id="rId2" Type="http://schemas.openxmlformats.org/officeDocument/2006/relationships/image" Target="../media/image15.jpeg" /><Relationship Id="rId3" Type="http://schemas.openxmlformats.org/officeDocument/2006/relationships/image" Target="../media/image23.png" /><Relationship Id="rId4" Type="http://schemas.microsoft.com/office/2007/relationships/hdphoto" Target="../media/image7.wdp" /><Relationship Id="rId5" Type="http://schemas.openxmlformats.org/officeDocument/2006/relationships/image" Target="../media/image17.png" /><Relationship Id="rId6" Type="http://schemas.microsoft.com/office/2007/relationships/hdphoto" Target="../media/image3.wdp" /><Relationship Id="rId7" Type="http://schemas.openxmlformats.org/officeDocument/2006/relationships/image" Target="../media/image21.png" /><Relationship Id="rId8" Type="http://schemas.openxmlformats.org/officeDocument/2006/relationships/image" Target="../media/image24.png" /><Relationship Id="rId9" Type="http://schemas.openxmlformats.org/officeDocument/2006/relationships/image" Target="../media/image25.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microsoft.com/office/2007/relationships/hdphoto" Target="../media/image13.wdp" /><Relationship Id="rId2" Type="http://schemas.openxmlformats.org/officeDocument/2006/relationships/image" Target="../media/image15.jpeg" /><Relationship Id="rId3" Type="http://schemas.openxmlformats.org/officeDocument/2006/relationships/image" Target="../media/image6.png" /><Relationship Id="rId4" Type="http://schemas.microsoft.com/office/2007/relationships/hdphoto" Target="../media/image7.wdp" /><Relationship Id="rId5" Type="http://schemas.openxmlformats.org/officeDocument/2006/relationships/image" Target="../media/image8.png" /><Relationship Id="rId6" Type="http://schemas.microsoft.com/office/2007/relationships/hdphoto" Target="../media/image9.wdp" /><Relationship Id="rId7" Type="http://schemas.openxmlformats.org/officeDocument/2006/relationships/image" Target="../media/image10.png" /><Relationship Id="rId8" Type="http://schemas.microsoft.com/office/2007/relationships/hdphoto" Target="../media/image11.wdp" /><Relationship Id="rId9" Type="http://schemas.openxmlformats.org/officeDocument/2006/relationships/image" Target="../media/image1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 Id="rId3" Type="http://schemas.openxmlformats.org/officeDocument/2006/relationships/image" Target="../media/image23.png" /><Relationship Id="rId4" Type="http://schemas.microsoft.com/office/2007/relationships/hdphoto" Target="../media/image7.wdp" /><Relationship Id="rId5" Type="http://schemas.openxmlformats.org/officeDocument/2006/relationships/image" Target="../media/image26.jpeg" /><Relationship Id="rId6" Type="http://schemas.openxmlformats.org/officeDocument/2006/relationships/image" Target="../media/image27.jpeg" /><Relationship Id="rId7" Type="http://schemas.openxmlformats.org/officeDocument/2006/relationships/image" Target="../media/image21.png" /><Relationship Id="rId8" Type="http://schemas.microsoft.com/office/2007/relationships/hdphoto" Target="../media/image3.wdp"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 Id="rId3" Type="http://schemas.openxmlformats.org/officeDocument/2006/relationships/image" Target="../media/image23.png" /><Relationship Id="rId4" Type="http://schemas.microsoft.com/office/2007/relationships/hdphoto" Target="../media/image7.wdp"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 Id="rId3" Type="http://schemas.openxmlformats.org/officeDocument/2006/relationships/image" Target="../media/image23.png" /><Relationship Id="rId4" Type="http://schemas.microsoft.com/office/2007/relationships/hdphoto" Target="../media/image7.wdp" /><Relationship Id="rId5" Type="http://schemas.openxmlformats.org/officeDocument/2006/relationships/image" Target="../media/image17.png" /><Relationship Id="rId6" Type="http://schemas.microsoft.com/office/2007/relationships/hdphoto" Target="../media/image3.wdp" /><Relationship Id="rId7" Type="http://schemas.openxmlformats.org/officeDocument/2006/relationships/image" Target="../media/image21.png" /><Relationship Id="rId8" Type="http://schemas.openxmlformats.org/officeDocument/2006/relationships/image" Target="../media/image18.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 Id="rId3" Type="http://schemas.openxmlformats.org/officeDocument/2006/relationships/image" Target="../media/image23.png" /><Relationship Id="rId4" Type="http://schemas.microsoft.com/office/2007/relationships/hdphoto" Target="../media/image7.wdp"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 Id="rId3" Type="http://schemas.openxmlformats.org/officeDocument/2006/relationships/image" Target="../media/image10.png" /><Relationship Id="rId4" Type="http://schemas.microsoft.com/office/2007/relationships/hdphoto" Target="../media/image11.wdp" /><Relationship Id="rId5" Type="http://schemas.openxmlformats.org/officeDocument/2006/relationships/chart" Target="../charts/chart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圆角矩形 3"/>
          <p:cNvSpPr/>
          <p:nvPr/>
        </p:nvSpPr>
        <p:spPr>
          <a:xfrm>
            <a:off x="414338" y="442913"/>
            <a:ext cx="11401425" cy="585787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4338" y="2336006"/>
            <a:ext cx="11401425" cy="2071687"/>
          </a:xfrm>
          <a:prstGeom prst="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956598" y="2481222"/>
            <a:ext cx="6600825" cy="1200329"/>
          </a:xfrm>
          <a:prstGeom prst="rect">
            <a:avLst/>
          </a:prstGeom>
          <a:noFill/>
        </p:spPr>
        <p:txBody>
          <a:bodyPr wrap="square" rtlCol="0">
            <a:spAutoFit/>
          </a:bodyPr>
          <a:lstStyle/>
          <a:p>
            <a:r>
              <a:rPr lang="zh-CN" altLang="en-US" sz="7200">
                <a:solidFill>
                  <a:schemeClr val="accent1">
                    <a:lumMod val="75000"/>
                  </a:schemeClr>
                </a:solidFill>
                <a:latin typeface="方正字迹-元童楷隶简体" panose="02010600010101010101" pitchFamily="2" charset="-122"/>
                <a:ea typeface="方正字迹-元童楷隶简体" panose="02010600010101010101" pitchFamily="2" charset="-122"/>
              </a:rPr>
              <a:t>儿童成长教育课件</a:t>
            </a: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rcRect l="5001" t="11880" r="6452" b="30000"/>
          <a:stretch>
            <a:fillRect/>
          </a:stretch>
        </p:blipFill>
        <p:spPr>
          <a:xfrm>
            <a:off x="5284545" y="594668"/>
            <a:ext cx="1857214" cy="1828807"/>
          </a:xfrm>
          <a:prstGeom prst="ellipse">
            <a:avLst/>
          </a:prstGeom>
          <a:effectLst>
            <a:outerShdw blurRad="63500" sx="102000" sy="102000" algn="ctr" rotWithShape="0">
              <a:prstClr val="black">
                <a:alpha val="40000"/>
              </a:prstClr>
            </a:outerShdw>
          </a:effectLst>
        </p:spPr>
      </p:pic>
      <p:pic>
        <p:nvPicPr>
          <p:cNvPr id="21" name="图片 20"/>
          <p:cNvPicPr>
            <a:picLocks noChangeAspect="1"/>
          </p:cNvPicPr>
          <p:nvPr/>
        </p:nvPicPr>
        <p:blipFill>
          <a:blip r:embed="rId3">
            <a:extLst>
              <a:ext uri="{BEBA8EAE-BF5A-486C-A8C5-ECC9F3942E4B}">
                <a14:imgProps xmlns:a14="http://schemas.microsoft.com/office/drawing/2010/main">
                  <a14:imgLayer r:embed="rId4">
                    <a14:imgEffect>
                      <a14:backgroundRemoval t="1879" b="12061" l="17455" r="35182">
                        <a14:foregroundMark x1="28364" y1="4606" x2="28364" y2="4606"/>
                      </a14:backgroundRemoval>
                    </a14:imgEffect>
                  </a14:imgLayer>
                </a14:imgProps>
              </a:ext>
              <a:ext uri="{28A0092B-C50C-407E-A947-70E740481C1C}">
                <a14:useLocalDpi xmlns:a14="http://schemas.microsoft.com/office/drawing/2010/main" val="0"/>
              </a:ext>
            </a:extLst>
          </a:blip>
          <a:srcRect l="19224" r="63141" b="87927"/>
          <a:stretch>
            <a:fillRect/>
          </a:stretch>
        </p:blipFill>
        <p:spPr>
          <a:xfrm>
            <a:off x="1614487" y="885873"/>
            <a:ext cx="1585913" cy="1628774"/>
          </a:xfrm>
          <a:prstGeom prst="rect">
            <a:avLst/>
          </a:prstGeom>
        </p:spPr>
      </p:pic>
      <p:pic>
        <p:nvPicPr>
          <p:cNvPr id="23" name="图片 22"/>
          <p:cNvPicPr>
            <a:picLocks noChangeAspect="1"/>
          </p:cNvPicPr>
          <p:nvPr/>
        </p:nvPicPr>
        <p:blipFill>
          <a:blip r:embed="rId5">
            <a:extLst>
              <a:ext uri="{BEBA8EAE-BF5A-486C-A8C5-ECC9F3942E4B}">
                <a14:imgProps xmlns:a14="http://schemas.microsoft.com/office/drawing/2010/main">
                  <a14:imgLayer r:embed="rId4">
                    <a14:imgEffect>
                      <a14:backgroundRemoval t="15939" b="25879" l="0" r="14000"/>
                    </a14:imgEffect>
                  </a14:imgLayer>
                </a14:imgProps>
              </a:ext>
              <a:ext uri="{28A0092B-C50C-407E-A947-70E740481C1C}">
                <a14:useLocalDpi xmlns:a14="http://schemas.microsoft.com/office/drawing/2010/main" val="0"/>
              </a:ext>
            </a:extLst>
          </a:blip>
          <a:srcRect t="15333" r="83114" b="73542"/>
          <a:stretch>
            <a:fillRect/>
          </a:stretch>
        </p:blipFill>
        <p:spPr>
          <a:xfrm>
            <a:off x="10251735" y="1843087"/>
            <a:ext cx="1604640" cy="1585960"/>
          </a:xfrm>
          <a:prstGeom prst="rect">
            <a:avLst/>
          </a:prstGeom>
        </p:spPr>
      </p:pic>
      <p:pic>
        <p:nvPicPr>
          <p:cNvPr id="24" name="图片 23"/>
          <p:cNvPicPr>
            <a:picLocks noChangeAspect="1"/>
          </p:cNvPicPr>
          <p:nvPr/>
        </p:nvPicPr>
        <p:blipFill>
          <a:blip r:embed="rId6">
            <a:extLst>
              <a:ext uri="{BEBA8EAE-BF5A-486C-A8C5-ECC9F3942E4B}">
                <a14:imgProps xmlns:a14="http://schemas.microsoft.com/office/drawing/2010/main">
                  <a14:imgLayer r:embed="rId4">
                    <a14:imgEffect>
                      <a14:backgroundRemoval t="1292" b="11625" l="73941" r="97105"/>
                    </a14:imgEffect>
                  </a14:imgLayer>
                </a14:imgProps>
              </a:ext>
              <a:ext uri="{28A0092B-C50C-407E-A947-70E740481C1C}">
                <a14:useLocalDpi xmlns:a14="http://schemas.microsoft.com/office/drawing/2010/main" val="0"/>
              </a:ext>
            </a:extLst>
          </a:blip>
          <a:srcRect l="71045" t="4768" r="11358" b="87083"/>
          <a:stretch>
            <a:fillRect/>
          </a:stretch>
        </p:blipFill>
        <p:spPr>
          <a:xfrm>
            <a:off x="7283995" y="414334"/>
            <a:ext cx="1573223" cy="1092991"/>
          </a:xfrm>
          <a:prstGeom prst="rect">
            <a:avLst/>
          </a:prstGeom>
        </p:spPr>
      </p:pic>
      <p:sp>
        <p:nvSpPr>
          <p:cNvPr id="25" name="文本框 24"/>
          <p:cNvSpPr txBox="1"/>
          <p:nvPr/>
        </p:nvSpPr>
        <p:spPr>
          <a:xfrm>
            <a:off x="5356897" y="3702691"/>
            <a:ext cx="1800226" cy="461665"/>
          </a:xfrm>
          <a:prstGeom prst="rect">
            <a:avLst/>
          </a:prstGeom>
          <a:noFill/>
        </p:spPr>
        <p:txBody>
          <a:bodyPr wrap="square" rtlCol="0">
            <a:spAutoFit/>
          </a:bodyPr>
          <a:lstStyle/>
          <a:p>
            <a:r>
              <a:rPr lang="zh-CN" altLang="en-US" sz="2400">
                <a:solidFill>
                  <a:schemeClr val="tx1">
                    <a:lumMod val="85000"/>
                    <a:lumOff val="15000"/>
                  </a:schemeClr>
                </a:solidFill>
                <a:latin typeface="方正字迹-元童楷隶简体" panose="02010600010101010101" pitchFamily="2" charset="-122"/>
                <a:ea typeface="方正字迹-元童楷隶简体" panose="02010600010101010101" pitchFamily="2" charset="-122"/>
              </a:rPr>
              <a:t>一年级一班</a:t>
            </a:r>
          </a:p>
        </p:txBody>
      </p:sp>
      <p:grpSp>
        <p:nvGrpSpPr>
          <p:cNvPr id="30" name="组合 29"/>
          <p:cNvGrpSpPr/>
          <p:nvPr/>
        </p:nvGrpSpPr>
        <p:grpSpPr>
          <a:xfrm>
            <a:off x="438171" y="3158529"/>
            <a:ext cx="11176684" cy="3558018"/>
            <a:chOff x="438171" y="3158529"/>
            <a:chExt cx="11176684" cy="3558018"/>
          </a:xfrm>
        </p:grpSpPr>
        <p:pic>
          <p:nvPicPr>
            <p:cNvPr id="26" name="图片 25"/>
            <p:cNvPicPr>
              <a:picLocks noChangeAspect="1"/>
            </p:cNvPicPr>
            <p:nvPr/>
          </p:nvPicPr>
          <p:blipFill>
            <a:blip r:embed="rId7">
              <a:extLst>
                <a:ext uri="{BEBA8EAE-BF5A-486C-A8C5-ECC9F3942E4B}">
                  <a14:imgProps xmlns:a14="http://schemas.microsoft.com/office/drawing/2010/main">
                    <a14:imgLayer r:embed="rId8">
                      <a14:imgEffect>
                        <a14:backgroundRemoval t="243" b="55064" l="9736" r="100000"/>
                      </a14:imgEffect>
                    </a14:imgLayer>
                  </a14:imgProps>
                </a:ext>
                <a:ext uri="{28A0092B-C50C-407E-A947-70E740481C1C}">
                  <a14:useLocalDpi xmlns:a14="http://schemas.microsoft.com/office/drawing/2010/main" val="0"/>
                </a:ext>
              </a:extLst>
            </a:blip>
            <a:srcRect l="36774" b="59911"/>
            <a:stretch>
              <a:fillRect/>
            </a:stretch>
          </p:blipFill>
          <p:spPr>
            <a:xfrm>
              <a:off x="3243951" y="3968090"/>
              <a:ext cx="2889474" cy="2748457"/>
            </a:xfrm>
            <a:prstGeom prst="rect">
              <a:avLst/>
            </a:prstGeom>
          </p:spPr>
        </p:pic>
        <p:pic>
          <p:nvPicPr>
            <p:cNvPr id="27" name="图片 26"/>
            <p:cNvPicPr>
              <a:picLocks noChangeAspect="1"/>
            </p:cNvPicPr>
            <p:nvPr/>
          </p:nvPicPr>
          <p:blipFill>
            <a:blip r:embed="rId9">
              <a:extLst>
                <a:ext uri="{BEBA8EAE-BF5A-486C-A8C5-ECC9F3942E4B}">
                  <a14:imgProps xmlns:a14="http://schemas.microsoft.com/office/drawing/2010/main">
                    <a14:imgLayer r:embed="rId10">
                      <a14:imgEffect>
                        <a14:backgroundRemoval t="56883" b="100000" l="48226" r="100000">
                          <a14:foregroundMark x1="55687" y1="78108" x2="55687" y2="78108"/>
                          <a14:foregroundMark x1="76979" y1="78532" x2="76979" y2="78532"/>
                        </a14:backgroundRemoval>
                      </a14:imgEffect>
                    </a14:imgLayer>
                  </a14:imgProps>
                </a:ext>
                <a:ext uri="{28A0092B-C50C-407E-A947-70E740481C1C}">
                  <a14:useLocalDpi xmlns:a14="http://schemas.microsoft.com/office/drawing/2010/main" val="0"/>
                </a:ext>
              </a:extLst>
            </a:blip>
            <a:srcRect l="35074" t="53702"/>
            <a:stretch>
              <a:fillRect/>
            </a:stretch>
          </p:blipFill>
          <p:spPr>
            <a:xfrm>
              <a:off x="6576648" y="3873608"/>
              <a:ext cx="2280570" cy="2439615"/>
            </a:xfrm>
            <a:prstGeom prst="rect">
              <a:avLst/>
            </a:prstGeom>
          </p:spPr>
        </p:pic>
        <p:pic>
          <p:nvPicPr>
            <p:cNvPr id="28" name="图片 27"/>
            <p:cNvPicPr>
              <a:picLocks noChangeAspect="1"/>
            </p:cNvPicPr>
            <p:nvPr/>
          </p:nvPicPr>
          <p:blipFill>
            <a:blip r:embed="rId11">
              <a:extLst>
                <a:ext uri="{BEBA8EAE-BF5A-486C-A8C5-ECC9F3942E4B}">
                  <a14:imgProps xmlns:a14="http://schemas.microsoft.com/office/drawing/2010/main">
                    <a14:imgLayer r:embed="rId12">
                      <a14:imgEffect>
                        <a14:backgroundRemoval t="9885" b="100000" l="9827" r="100000">
                          <a14:backgroundMark x1="62329" y1="21225" x2="98271" y2="38326"/>
                          <a14:backgroundMark x1="61056" y1="32262" x2="89445" y2="47301"/>
                          <a14:backgroundMark x1="98544" y1="59976" x2="99181" y2="62280"/>
                          <a14:backgroundMark x1="96633" y1="75440" x2="99818" y2="81261"/>
                        </a14:backgroundRemoval>
                      </a14:imgEffect>
                    </a14:imgLayer>
                  </a14:imgProps>
                </a:ext>
                <a:ext uri="{28A0092B-C50C-407E-A947-70E740481C1C}">
                  <a14:useLocalDpi xmlns:a14="http://schemas.microsoft.com/office/drawing/2010/main" val="0"/>
                </a:ext>
              </a:extLst>
            </a:blip>
            <a:srcRect t="35003" b="11364"/>
            <a:stretch>
              <a:fillRect/>
            </a:stretch>
          </p:blipFill>
          <p:spPr>
            <a:xfrm>
              <a:off x="8493541" y="3765648"/>
              <a:ext cx="3121314" cy="2511296"/>
            </a:xfrm>
            <a:prstGeom prst="rect">
              <a:avLst/>
            </a:prstGeom>
          </p:spPr>
        </p:pic>
        <p:pic>
          <p:nvPicPr>
            <p:cNvPr id="29" name="图片 28"/>
            <p:cNvPicPr>
              <a:picLocks noChangeAspect="1"/>
            </p:cNvPicPr>
            <p:nvPr/>
          </p:nvPicPr>
          <p:blipFill>
            <a:blip r:embed="rId13">
              <a:extLst>
                <a:ext uri="{BEBA8EAE-BF5A-486C-A8C5-ECC9F3942E4B}">
                  <a14:imgProps xmlns:a14="http://schemas.microsoft.com/office/drawing/2010/main">
                    <a14:imgLayer r:embed="rId14">
                      <a14:imgEffect>
                        <a14:backgroundRemoval t="52274" b="99697" l="0" r="89991"/>
                      </a14:imgEffect>
                    </a14:imgLayer>
                  </a14:imgProps>
                </a:ext>
                <a:ext uri="{28A0092B-C50C-407E-A947-70E740481C1C}">
                  <a14:useLocalDpi xmlns:a14="http://schemas.microsoft.com/office/drawing/2010/main" val="0"/>
                </a:ext>
              </a:extLst>
            </a:blip>
            <a:srcRect t="53765"/>
            <a:stretch>
              <a:fillRect/>
            </a:stretch>
          </p:blipFill>
          <p:spPr>
            <a:xfrm>
              <a:off x="438171" y="3158529"/>
              <a:ext cx="4571570" cy="3170838"/>
            </a:xfrm>
            <a:prstGeom prst="rect">
              <a:avLst/>
            </a:prstGeom>
          </p:spPr>
        </p:pic>
      </p:grpSp>
      <p:pic>
        <p:nvPicPr>
          <p:cNvPr id="3" name="佐藤利奈,大亀あすか - ごはんの練習">
            <a:hlinkClick action="ppaction://media"/>
          </p:cNvPr>
          <p:cNvPicPr>
            <a:picLocks noChangeAspect="1"/>
          </p:cNvPicPr>
          <p:nvPr>
            <a:audioFile r:link="rId16"/>
            <p:extLst>
              <p:ext uri="{DAA4B4D4-6D71-4841-9C94-3DE7FCFB9230}">
                <p14:media r:embed="rId17"/>
              </p:ext>
            </p:extLst>
          </p:nvPr>
        </p:nvPicPr>
        <p:blipFill>
          <a:blip r:embed="rId15"/>
          <a:stretch>
            <a:fillRect/>
          </a:stretch>
        </p:blipFill>
        <p:spPr>
          <a:xfrm>
            <a:off x="12559236" y="2343427"/>
            <a:ext cx="609600" cy="609600"/>
          </a:xfrm>
          <a:prstGeom prst="rect">
            <a:avLst/>
          </a:prstGeom>
        </p:spPr>
      </p:pic>
    </p:spTree>
    <p:extLst>
      <p:ext uri="{BB962C8B-B14F-4D97-AF65-F5344CB8AC3E}">
        <p14:creationId val="1577268203"/>
      </p:ext>
    </p:extLst>
  </p:cSld>
  <p:clrMapOvr>
    <a:masterClrMapping/>
  </p:clrMapOvr>
  <mc:AlternateContent>
    <mc:Choice xmlns:p14="http://schemas.microsoft.com/office/powerpoint/2010/main" Requires="p14">
      <p:transition advTm="0" p14:dur="0"/>
    </mc:Choice>
    <mc:Fallback>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8" fill="hold" nodeType="clickPar">
                      <p:stCondLst>
                        <p:cond delay="indefinite"/>
                        <p:cond evt="onBegin" delay="0">
                          <p:tn val="7"/>
                        </p:cond>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31"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1000" fill="hold"/>
                                        <p:tgtEl>
                                          <p:spTgt spid="21"/>
                                        </p:tgtEl>
                                        <p:attrNameLst>
                                          <p:attrName>ppt_w</p:attrName>
                                        </p:attrNameLst>
                                      </p:cBhvr>
                                      <p:tavLst>
                                        <p:tav tm="0">
                                          <p:val>
                                            <p:fltVal val="0"/>
                                          </p:val>
                                        </p:tav>
                                        <p:tav tm="100000">
                                          <p:val>
                                            <p:strVal val="#ppt_w"/>
                                          </p:val>
                                        </p:tav>
                                      </p:tavLst>
                                    </p:anim>
                                    <p:anim calcmode="lin" valueType="num">
                                      <p:cBhvr>
                                        <p:cTn id="23" dur="1000" fill="hold"/>
                                        <p:tgtEl>
                                          <p:spTgt spid="21"/>
                                        </p:tgtEl>
                                        <p:attrNameLst>
                                          <p:attrName>ppt_h</p:attrName>
                                        </p:attrNameLst>
                                      </p:cBhvr>
                                      <p:tavLst>
                                        <p:tav tm="0">
                                          <p:val>
                                            <p:fltVal val="0"/>
                                          </p:val>
                                        </p:tav>
                                        <p:tav tm="100000">
                                          <p:val>
                                            <p:strVal val="#ppt_h"/>
                                          </p:val>
                                        </p:tav>
                                      </p:tavLst>
                                    </p:anim>
                                    <p:anim calcmode="lin" valueType="num">
                                      <p:cBhvr>
                                        <p:cTn id="24" dur="1000" fill="hold"/>
                                        <p:tgtEl>
                                          <p:spTgt spid="21"/>
                                        </p:tgtEl>
                                        <p:attrNameLst>
                                          <p:attrName>style.rotation</p:attrName>
                                        </p:attrNameLst>
                                      </p:cBhvr>
                                      <p:tavLst>
                                        <p:tav tm="0">
                                          <p:val>
                                            <p:fltVal val="90"/>
                                          </p:val>
                                        </p:tav>
                                        <p:tav tm="100000">
                                          <p:val>
                                            <p:fltVal val="0"/>
                                          </p:val>
                                        </p:tav>
                                      </p:tavLst>
                                    </p:anim>
                                    <p:animEffect transition="in" filter="fade">
                                      <p:cBhvr>
                                        <p:cTn id="25" dur="1000"/>
                                        <p:tgtEl>
                                          <p:spTgt spid="21"/>
                                        </p:tgtEl>
                                      </p:cBhvr>
                                    </p:animEffect>
                                  </p:childTnLst>
                                </p:cTn>
                              </p:par>
                              <p:par>
                                <p:cTn id="26" presetID="31"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000" fill="hold"/>
                                        <p:tgtEl>
                                          <p:spTgt spid="20"/>
                                        </p:tgtEl>
                                        <p:attrNameLst>
                                          <p:attrName>ppt_w</p:attrName>
                                        </p:attrNameLst>
                                      </p:cBhvr>
                                      <p:tavLst>
                                        <p:tav tm="0">
                                          <p:val>
                                            <p:fltVal val="0"/>
                                          </p:val>
                                        </p:tav>
                                        <p:tav tm="100000">
                                          <p:val>
                                            <p:strVal val="#ppt_w"/>
                                          </p:val>
                                        </p:tav>
                                      </p:tavLst>
                                    </p:anim>
                                    <p:anim calcmode="lin" valueType="num">
                                      <p:cBhvr>
                                        <p:cTn id="29" dur="1000" fill="hold"/>
                                        <p:tgtEl>
                                          <p:spTgt spid="20"/>
                                        </p:tgtEl>
                                        <p:attrNameLst>
                                          <p:attrName>ppt_h</p:attrName>
                                        </p:attrNameLst>
                                      </p:cBhvr>
                                      <p:tavLst>
                                        <p:tav tm="0">
                                          <p:val>
                                            <p:fltVal val="0"/>
                                          </p:val>
                                        </p:tav>
                                        <p:tav tm="100000">
                                          <p:val>
                                            <p:strVal val="#ppt_h"/>
                                          </p:val>
                                        </p:tav>
                                      </p:tavLst>
                                    </p:anim>
                                    <p:anim calcmode="lin" valueType="num">
                                      <p:cBhvr>
                                        <p:cTn id="30" dur="1000" fill="hold"/>
                                        <p:tgtEl>
                                          <p:spTgt spid="20"/>
                                        </p:tgtEl>
                                        <p:attrNameLst>
                                          <p:attrName>style.rotation</p:attrName>
                                        </p:attrNameLst>
                                      </p:cBhvr>
                                      <p:tavLst>
                                        <p:tav tm="0">
                                          <p:val>
                                            <p:fltVal val="90"/>
                                          </p:val>
                                        </p:tav>
                                        <p:tav tm="100000">
                                          <p:val>
                                            <p:fltVal val="0"/>
                                          </p:val>
                                        </p:tav>
                                      </p:tavLst>
                                    </p:anim>
                                    <p:animEffect transition="in" filter="fade">
                                      <p:cBhvr>
                                        <p:cTn id="31" dur="1000"/>
                                        <p:tgtEl>
                                          <p:spTgt spid="20"/>
                                        </p:tgtEl>
                                      </p:cBhvr>
                                    </p:animEffect>
                                  </p:childTnLst>
                                </p:cTn>
                              </p:par>
                              <p:par>
                                <p:cTn id="32" presetID="31" presetClass="entr" presetSubtype="0"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1000" fill="hold"/>
                                        <p:tgtEl>
                                          <p:spTgt spid="24"/>
                                        </p:tgtEl>
                                        <p:attrNameLst>
                                          <p:attrName>ppt_w</p:attrName>
                                        </p:attrNameLst>
                                      </p:cBhvr>
                                      <p:tavLst>
                                        <p:tav tm="0">
                                          <p:val>
                                            <p:fltVal val="0"/>
                                          </p:val>
                                        </p:tav>
                                        <p:tav tm="100000">
                                          <p:val>
                                            <p:strVal val="#ppt_w"/>
                                          </p:val>
                                        </p:tav>
                                      </p:tavLst>
                                    </p:anim>
                                    <p:anim calcmode="lin" valueType="num">
                                      <p:cBhvr>
                                        <p:cTn id="35" dur="1000" fill="hold"/>
                                        <p:tgtEl>
                                          <p:spTgt spid="24"/>
                                        </p:tgtEl>
                                        <p:attrNameLst>
                                          <p:attrName>ppt_h</p:attrName>
                                        </p:attrNameLst>
                                      </p:cBhvr>
                                      <p:tavLst>
                                        <p:tav tm="0">
                                          <p:val>
                                            <p:fltVal val="0"/>
                                          </p:val>
                                        </p:tav>
                                        <p:tav tm="100000">
                                          <p:val>
                                            <p:strVal val="#ppt_h"/>
                                          </p:val>
                                        </p:tav>
                                      </p:tavLst>
                                    </p:anim>
                                    <p:anim calcmode="lin" valueType="num">
                                      <p:cBhvr>
                                        <p:cTn id="36" dur="1000" fill="hold"/>
                                        <p:tgtEl>
                                          <p:spTgt spid="24"/>
                                        </p:tgtEl>
                                        <p:attrNameLst>
                                          <p:attrName>style.rotation</p:attrName>
                                        </p:attrNameLst>
                                      </p:cBhvr>
                                      <p:tavLst>
                                        <p:tav tm="0">
                                          <p:val>
                                            <p:fltVal val="90"/>
                                          </p:val>
                                        </p:tav>
                                        <p:tav tm="100000">
                                          <p:val>
                                            <p:fltVal val="0"/>
                                          </p:val>
                                        </p:tav>
                                      </p:tavLst>
                                    </p:anim>
                                    <p:animEffect transition="in" filter="fade">
                                      <p:cBhvr>
                                        <p:cTn id="37" dur="1000"/>
                                        <p:tgtEl>
                                          <p:spTgt spid="24"/>
                                        </p:tgtEl>
                                      </p:cBhvr>
                                    </p:animEffect>
                                  </p:childTnLst>
                                </p:cTn>
                              </p:par>
                              <p:par>
                                <p:cTn id="38" presetID="31" presetClass="entr" presetSubtype="0"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1000" fill="hold"/>
                                        <p:tgtEl>
                                          <p:spTgt spid="23"/>
                                        </p:tgtEl>
                                        <p:attrNameLst>
                                          <p:attrName>ppt_w</p:attrName>
                                        </p:attrNameLst>
                                      </p:cBhvr>
                                      <p:tavLst>
                                        <p:tav tm="0">
                                          <p:val>
                                            <p:fltVal val="0"/>
                                          </p:val>
                                        </p:tav>
                                        <p:tav tm="100000">
                                          <p:val>
                                            <p:strVal val="#ppt_w"/>
                                          </p:val>
                                        </p:tav>
                                      </p:tavLst>
                                    </p:anim>
                                    <p:anim calcmode="lin" valueType="num">
                                      <p:cBhvr>
                                        <p:cTn id="41" dur="1000" fill="hold"/>
                                        <p:tgtEl>
                                          <p:spTgt spid="23"/>
                                        </p:tgtEl>
                                        <p:attrNameLst>
                                          <p:attrName>ppt_h</p:attrName>
                                        </p:attrNameLst>
                                      </p:cBhvr>
                                      <p:tavLst>
                                        <p:tav tm="0">
                                          <p:val>
                                            <p:fltVal val="0"/>
                                          </p:val>
                                        </p:tav>
                                        <p:tav tm="100000">
                                          <p:val>
                                            <p:strVal val="#ppt_h"/>
                                          </p:val>
                                        </p:tav>
                                      </p:tavLst>
                                    </p:anim>
                                    <p:anim calcmode="lin" valueType="num">
                                      <p:cBhvr>
                                        <p:cTn id="42" dur="1000" fill="hold"/>
                                        <p:tgtEl>
                                          <p:spTgt spid="23"/>
                                        </p:tgtEl>
                                        <p:attrNameLst>
                                          <p:attrName>style.rotation</p:attrName>
                                        </p:attrNameLst>
                                      </p:cBhvr>
                                      <p:tavLst>
                                        <p:tav tm="0">
                                          <p:val>
                                            <p:fltVal val="90"/>
                                          </p:val>
                                        </p:tav>
                                        <p:tav tm="100000">
                                          <p:val>
                                            <p:fltVal val="0"/>
                                          </p:val>
                                        </p:tav>
                                      </p:tavLst>
                                    </p:anim>
                                    <p:animEffect transition="in" filter="fade">
                                      <p:cBhvr>
                                        <p:cTn id="43" dur="1000"/>
                                        <p:tgtEl>
                                          <p:spTgt spid="23"/>
                                        </p:tgtEl>
                                      </p:cBhvr>
                                    </p:animEffect>
                                  </p:childTnLst>
                                </p:cTn>
                              </p:par>
                            </p:childTnLst>
                          </p:cTn>
                        </p:par>
                      </p:childTnLst>
                    </p:cTn>
                  </p:par>
                  <p:par>
                    <p:cTn id="44" fill="hold" nodeType="clickPar">
                      <p:stCondLst>
                        <p:cond delay="indefinite"/>
                        <p:cond evt="onBegin" delay="0">
                          <p:tn val="43"/>
                        </p:cond>
                      </p:stCondLst>
                      <p:childTnLst>
                        <p:par>
                          <p:cTn id="45" fill="hold">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randombar(horizontal)">
                                      <p:cBhvr>
                                        <p:cTn id="48" dur="500"/>
                                        <p:tgtEl>
                                          <p:spTgt spid="11"/>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childTnLst>
                          </p:cTn>
                        </p:par>
                      </p:childTnLst>
                    </p:cTn>
                  </p:par>
                  <p:par>
                    <p:cTn id="52" fill="hold" nodeType="clickPar">
                      <p:stCondLst>
                        <p:cond delay="indefinite"/>
                        <p:cond evt="onBegin" delay="0">
                          <p:tn val="51"/>
                        </p:cond>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30"/>
                                        </p:tgtEl>
                                        <p:attrNameLst>
                                          <p:attrName>style.visibility</p:attrName>
                                        </p:attrNameLst>
                                      </p:cBhvr>
                                      <p:to>
                                        <p:strVal val="visible"/>
                                      </p:to>
                                    </p:set>
                                    <p:anim calcmode="lin" valueType="num">
                                      <p:cBhvr>
                                        <p:cTn id="56" dur="500" fill="hold"/>
                                        <p:tgtEl>
                                          <p:spTgt spid="30"/>
                                        </p:tgtEl>
                                        <p:attrNameLst>
                                          <p:attrName>ppt_w</p:attrName>
                                        </p:attrNameLst>
                                      </p:cBhvr>
                                      <p:tavLst>
                                        <p:tav tm="0">
                                          <p:val>
                                            <p:fltVal val="0"/>
                                          </p:val>
                                        </p:tav>
                                        <p:tav tm="100000">
                                          <p:val>
                                            <p:strVal val="#ppt_w"/>
                                          </p:val>
                                        </p:tav>
                                      </p:tavLst>
                                    </p:anim>
                                    <p:anim calcmode="lin" valueType="num">
                                      <p:cBhvr>
                                        <p:cTn id="57" dur="500" fill="hold"/>
                                        <p:tgtEl>
                                          <p:spTgt spid="30"/>
                                        </p:tgtEl>
                                        <p:attrNameLst>
                                          <p:attrName>ppt_h</p:attrName>
                                        </p:attrNameLst>
                                      </p:cBhvr>
                                      <p:tavLst>
                                        <p:tav tm="0">
                                          <p:val>
                                            <p:fltVal val="0"/>
                                          </p:val>
                                        </p:tav>
                                        <p:tav tm="100000">
                                          <p:val>
                                            <p:strVal val="#ppt_h"/>
                                          </p:val>
                                        </p:tav>
                                      </p:tavLst>
                                    </p:anim>
                                    <p:animEffect transition="in" filter="fade">
                                      <p:cBhvr>
                                        <p:cTn id="5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3"/>
                </p:tgtEl>
              </p:cMediaNode>
            </p:audio>
          </p:childTnLst>
        </p:cTn>
      </p:par>
    </p:tnLst>
    <p:bldLst>
      <p:bldP spid="4" grpId="0" animBg="1"/>
      <p:bldP spid="10" grpId="0" animBg="1"/>
      <p:bldP spid="11" grpId="0"/>
      <p:bldP spid="2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圆角矩形 14"/>
          <p:cNvSpPr/>
          <p:nvPr/>
        </p:nvSpPr>
        <p:spPr>
          <a:xfrm>
            <a:off x="378114" y="463550"/>
            <a:ext cx="11401425" cy="5857875"/>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77047" y="636774"/>
            <a:ext cx="2278560" cy="461665"/>
            <a:chOff x="240439" y="693586"/>
            <a:chExt cx="2278560" cy="461665"/>
          </a:xfrm>
        </p:grpSpPr>
        <p:sp>
          <p:nvSpPr>
            <p:cNvPr id="17" name="文本框 16"/>
            <p:cNvSpPr txBox="1"/>
            <p:nvPr/>
          </p:nvSpPr>
          <p:spPr>
            <a:xfrm>
              <a:off x="642573" y="693586"/>
              <a:ext cx="1876426" cy="461665"/>
            </a:xfrm>
            <a:prstGeom prst="rect">
              <a:avLst/>
            </a:prstGeom>
            <a:noFill/>
          </p:spPr>
          <p:txBody>
            <a:bodyPr wrap="square" rtlCol="0">
              <a:spAutoFit/>
            </a:bodyPr>
            <a:lstStyle/>
            <a:p>
              <a:r>
                <a:rPr lang="zh-CN" altLang="en-US" sz="2400">
                  <a:latin typeface="幼圆" panose="02010509060101010101" pitchFamily="49" charset="-122"/>
                  <a:ea typeface="幼圆" panose="02010509060101010101" pitchFamily="49" charset="-122"/>
                </a:rPr>
                <a:t>输入标题</a:t>
              </a:r>
            </a:p>
          </p:txBody>
        </p:sp>
        <p:sp>
          <p:nvSpPr>
            <p:cNvPr id="18" name="燕尾形 17"/>
            <p:cNvSpPr/>
            <p:nvPr/>
          </p:nvSpPr>
          <p:spPr>
            <a:xfrm>
              <a:off x="240439" y="723352"/>
              <a:ext cx="402134" cy="402134"/>
            </a:xfrm>
            <a:prstGeom prst="chevron">
              <a:avLst/>
            </a:prstGeom>
            <a:solidFill>
              <a:srgbClr val="FF9999"/>
            </a:solidFill>
            <a:ln>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backgroundRemoval t="52274" b="99697" l="0" r="89991"/>
                    </a14:imgEffect>
                  </a14:imgLayer>
                </a14:imgProps>
              </a:ext>
              <a:ext uri="{28A0092B-C50C-407E-A947-70E740481C1C}">
                <a14:useLocalDpi xmlns:a14="http://schemas.microsoft.com/office/drawing/2010/main" val="0"/>
              </a:ext>
            </a:extLst>
          </a:blip>
          <a:srcRect t="53765"/>
          <a:stretch>
            <a:fillRect/>
          </a:stretch>
        </p:blipFill>
        <p:spPr>
          <a:xfrm>
            <a:off x="438171" y="3158529"/>
            <a:ext cx="4571570" cy="3170838"/>
          </a:xfrm>
          <a:prstGeom prst="rect">
            <a:avLst/>
          </a:prstGeom>
        </p:spPr>
      </p:pic>
      <p:grpSp>
        <p:nvGrpSpPr>
          <p:cNvPr id="12" name="组合 11"/>
          <p:cNvGrpSpPr/>
          <p:nvPr/>
        </p:nvGrpSpPr>
        <p:grpSpPr>
          <a:xfrm>
            <a:off x="6973550" y="1672584"/>
            <a:ext cx="4249595" cy="945690"/>
            <a:chOff x="6973550" y="1672584"/>
            <a:chExt cx="4249595" cy="945690"/>
          </a:xfrm>
        </p:grpSpPr>
        <p:grpSp>
          <p:nvGrpSpPr>
            <p:cNvPr id="13" name="组合 12"/>
            <p:cNvGrpSpPr/>
            <p:nvPr/>
          </p:nvGrpSpPr>
          <p:grpSpPr>
            <a:xfrm flipH="1">
              <a:off x="6973550" y="1672584"/>
              <a:ext cx="4249594" cy="945690"/>
              <a:chOff x="3621376" y="1777845"/>
              <a:chExt cx="3017550" cy="671515"/>
            </a:xfrm>
          </p:grpSpPr>
          <p:sp>
            <p:nvSpPr>
              <p:cNvPr id="14" name="矩形 13"/>
              <p:cNvSpPr/>
              <p:nvPr/>
            </p:nvSpPr>
            <p:spPr>
              <a:xfrm>
                <a:off x="3621376" y="1777845"/>
                <a:ext cx="2457450" cy="671513"/>
              </a:xfrm>
              <a:prstGeom prst="rect">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梯形 18"/>
              <p:cNvSpPr/>
              <p:nvPr/>
            </p:nvSpPr>
            <p:spPr>
              <a:xfrm rot="5400000">
                <a:off x="6023119" y="1833552"/>
                <a:ext cx="671514" cy="560101"/>
              </a:xfrm>
              <a:prstGeom prst="trapezoid">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1">
                      <a:lumMod val="75000"/>
                    </a:schemeClr>
                  </a:solidFill>
                  <a:latin typeface="幼圆" panose="02010509060101010101" pitchFamily="49" charset="-122"/>
                  <a:ea typeface="幼圆" panose="02010509060101010101" pitchFamily="49" charset="-122"/>
                </a:endParaRPr>
              </a:p>
            </p:txBody>
          </p:sp>
        </p:grpSp>
        <p:sp>
          <p:nvSpPr>
            <p:cNvPr id="10" name="矩形 9"/>
            <p:cNvSpPr/>
            <p:nvPr/>
          </p:nvSpPr>
          <p:spPr>
            <a:xfrm>
              <a:off x="7862889" y="1776095"/>
              <a:ext cx="3360256" cy="738664"/>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儿童教育是指对儿童进行德育、智育、体育等方面的培养和训练。</a:t>
              </a:r>
            </a:p>
          </p:txBody>
        </p:sp>
        <p:sp>
          <p:nvSpPr>
            <p:cNvPr id="11" name="矩形 10"/>
            <p:cNvSpPr/>
            <p:nvPr/>
          </p:nvSpPr>
          <p:spPr>
            <a:xfrm>
              <a:off x="7166132" y="1914594"/>
              <a:ext cx="495650" cy="461665"/>
            </a:xfrm>
            <a:prstGeom prst="rect">
              <a:avLst/>
            </a:prstGeom>
          </p:spPr>
          <p:txBody>
            <a:bodyPr wrap="none">
              <a:spAutoFit/>
            </a:bodyPr>
            <a:lstStyle/>
            <a:p>
              <a:pPr algn="ctr"/>
              <a:r>
                <a:rPr lang="en-US" altLang="zh-CN" sz="2400" b="1">
                  <a:solidFill>
                    <a:schemeClr val="accent1">
                      <a:lumMod val="75000"/>
                    </a:schemeClr>
                  </a:solidFill>
                  <a:latin typeface="幼圆" panose="02010509060101010101" pitchFamily="49" charset="-122"/>
                  <a:ea typeface="幼圆" panose="02010509060101010101" pitchFamily="49" charset="-122"/>
                </a:rPr>
                <a:t>01</a:t>
              </a:r>
              <a:endParaRPr lang="zh-CN" altLang="en-US" sz="2400" b="1">
                <a:solidFill>
                  <a:schemeClr val="accent1">
                    <a:lumMod val="75000"/>
                  </a:schemeClr>
                </a:solidFill>
                <a:latin typeface="幼圆" panose="02010509060101010101" pitchFamily="49" charset="-122"/>
                <a:ea typeface="幼圆" panose="02010509060101010101" pitchFamily="49" charset="-122"/>
              </a:endParaRPr>
            </a:p>
          </p:txBody>
        </p:sp>
      </p:grpSp>
      <p:grpSp>
        <p:nvGrpSpPr>
          <p:cNvPr id="40" name="组合 39"/>
          <p:cNvGrpSpPr/>
          <p:nvPr/>
        </p:nvGrpSpPr>
        <p:grpSpPr>
          <a:xfrm>
            <a:off x="6973549" y="3784466"/>
            <a:ext cx="4249595" cy="945690"/>
            <a:chOff x="6973550" y="1672584"/>
            <a:chExt cx="4249595" cy="945690"/>
          </a:xfrm>
        </p:grpSpPr>
        <p:grpSp>
          <p:nvGrpSpPr>
            <p:cNvPr id="41" name="组合 40"/>
            <p:cNvGrpSpPr/>
            <p:nvPr/>
          </p:nvGrpSpPr>
          <p:grpSpPr>
            <a:xfrm flipH="1">
              <a:off x="6973550" y="1672584"/>
              <a:ext cx="4249594" cy="945690"/>
              <a:chOff x="3621376" y="1777845"/>
              <a:chExt cx="3017550" cy="671515"/>
            </a:xfrm>
          </p:grpSpPr>
          <p:sp>
            <p:nvSpPr>
              <p:cNvPr id="44" name="矩形 43"/>
              <p:cNvSpPr/>
              <p:nvPr/>
            </p:nvSpPr>
            <p:spPr>
              <a:xfrm>
                <a:off x="3621376" y="1777845"/>
                <a:ext cx="2457450" cy="671513"/>
              </a:xfrm>
              <a:prstGeom prst="rect">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梯形 44"/>
              <p:cNvSpPr/>
              <p:nvPr/>
            </p:nvSpPr>
            <p:spPr>
              <a:xfrm rot="5400000">
                <a:off x="6023119" y="1833552"/>
                <a:ext cx="671514" cy="560101"/>
              </a:xfrm>
              <a:prstGeom prst="trapezoid">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1">
                      <a:lumMod val="75000"/>
                    </a:schemeClr>
                  </a:solidFill>
                  <a:latin typeface="幼圆" panose="02010509060101010101" pitchFamily="49" charset="-122"/>
                  <a:ea typeface="幼圆" panose="02010509060101010101" pitchFamily="49" charset="-122"/>
                </a:endParaRPr>
              </a:p>
            </p:txBody>
          </p:sp>
        </p:grpSp>
        <p:sp>
          <p:nvSpPr>
            <p:cNvPr id="42" name="矩形 41"/>
            <p:cNvSpPr/>
            <p:nvPr/>
          </p:nvSpPr>
          <p:spPr>
            <a:xfrm>
              <a:off x="7862889" y="1776095"/>
              <a:ext cx="3360256" cy="738664"/>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儿童教育是指对儿童进行德育、智育、体育等方面的培养和训练。</a:t>
              </a:r>
            </a:p>
          </p:txBody>
        </p:sp>
        <p:sp>
          <p:nvSpPr>
            <p:cNvPr id="43" name="矩形 42"/>
            <p:cNvSpPr/>
            <p:nvPr/>
          </p:nvSpPr>
          <p:spPr>
            <a:xfrm>
              <a:off x="7166132" y="1914594"/>
              <a:ext cx="495650" cy="461665"/>
            </a:xfrm>
            <a:prstGeom prst="rect">
              <a:avLst/>
            </a:prstGeom>
          </p:spPr>
          <p:txBody>
            <a:bodyPr wrap="none">
              <a:spAutoFit/>
            </a:bodyPr>
            <a:lstStyle/>
            <a:p>
              <a:pPr algn="ctr"/>
              <a:r>
                <a:rPr lang="en-US" altLang="zh-CN" sz="2400" b="1">
                  <a:solidFill>
                    <a:schemeClr val="accent1">
                      <a:lumMod val="75000"/>
                    </a:schemeClr>
                  </a:solidFill>
                  <a:latin typeface="幼圆" panose="02010509060101010101" pitchFamily="49" charset="-122"/>
                  <a:ea typeface="幼圆" panose="02010509060101010101" pitchFamily="49" charset="-122"/>
                </a:rPr>
                <a:t>03</a:t>
              </a:r>
              <a:endParaRPr lang="zh-CN" altLang="en-US" sz="2400" b="1">
                <a:solidFill>
                  <a:schemeClr val="accent1">
                    <a:lumMod val="75000"/>
                  </a:schemeClr>
                </a:solidFill>
                <a:latin typeface="幼圆" panose="02010509060101010101" pitchFamily="49" charset="-122"/>
                <a:ea typeface="幼圆" panose="02010509060101010101" pitchFamily="49" charset="-122"/>
              </a:endParaRPr>
            </a:p>
          </p:txBody>
        </p:sp>
      </p:grpSp>
      <p:grpSp>
        <p:nvGrpSpPr>
          <p:cNvPr id="46" name="组合 45"/>
          <p:cNvGrpSpPr/>
          <p:nvPr/>
        </p:nvGrpSpPr>
        <p:grpSpPr>
          <a:xfrm flipH="1">
            <a:off x="2768747" y="2728525"/>
            <a:ext cx="4249595" cy="945690"/>
            <a:chOff x="6973550" y="1672584"/>
            <a:chExt cx="4249595" cy="945690"/>
          </a:xfrm>
        </p:grpSpPr>
        <p:grpSp>
          <p:nvGrpSpPr>
            <p:cNvPr id="47" name="组合 46"/>
            <p:cNvGrpSpPr/>
            <p:nvPr/>
          </p:nvGrpSpPr>
          <p:grpSpPr>
            <a:xfrm flipH="1">
              <a:off x="6973550" y="1672584"/>
              <a:ext cx="4249594" cy="945690"/>
              <a:chOff x="3621376" y="1777845"/>
              <a:chExt cx="3017550" cy="671515"/>
            </a:xfrm>
          </p:grpSpPr>
          <p:sp>
            <p:nvSpPr>
              <p:cNvPr id="50" name="矩形 49"/>
              <p:cNvSpPr/>
              <p:nvPr/>
            </p:nvSpPr>
            <p:spPr>
              <a:xfrm>
                <a:off x="3621376" y="1777845"/>
                <a:ext cx="2457450" cy="671513"/>
              </a:xfrm>
              <a:prstGeom prst="rect">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梯形 50"/>
              <p:cNvSpPr/>
              <p:nvPr/>
            </p:nvSpPr>
            <p:spPr>
              <a:xfrm rot="5400000">
                <a:off x="6023119" y="1833552"/>
                <a:ext cx="671514" cy="560101"/>
              </a:xfrm>
              <a:prstGeom prst="trapezoid">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1">
                      <a:lumMod val="75000"/>
                    </a:schemeClr>
                  </a:solidFill>
                  <a:latin typeface="幼圆" panose="02010509060101010101" pitchFamily="49" charset="-122"/>
                  <a:ea typeface="幼圆" panose="02010509060101010101" pitchFamily="49" charset="-122"/>
                </a:endParaRPr>
              </a:p>
            </p:txBody>
          </p:sp>
        </p:grpSp>
        <p:sp>
          <p:nvSpPr>
            <p:cNvPr id="48" name="矩形 47"/>
            <p:cNvSpPr/>
            <p:nvPr/>
          </p:nvSpPr>
          <p:spPr>
            <a:xfrm>
              <a:off x="7862889" y="1776095"/>
              <a:ext cx="3360256" cy="738664"/>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儿童教育是指对儿童进行德育、智育、体育等方面的培养和训练。</a:t>
              </a:r>
            </a:p>
          </p:txBody>
        </p:sp>
        <p:sp>
          <p:nvSpPr>
            <p:cNvPr id="49" name="矩形 48"/>
            <p:cNvSpPr/>
            <p:nvPr/>
          </p:nvSpPr>
          <p:spPr>
            <a:xfrm>
              <a:off x="7166132" y="1914594"/>
              <a:ext cx="495650" cy="461665"/>
            </a:xfrm>
            <a:prstGeom prst="rect">
              <a:avLst/>
            </a:prstGeom>
          </p:spPr>
          <p:txBody>
            <a:bodyPr wrap="none">
              <a:spAutoFit/>
            </a:bodyPr>
            <a:lstStyle/>
            <a:p>
              <a:pPr algn="ctr"/>
              <a:r>
                <a:rPr lang="en-US" altLang="zh-CN" sz="2400" b="1">
                  <a:solidFill>
                    <a:schemeClr val="accent1">
                      <a:lumMod val="75000"/>
                    </a:schemeClr>
                  </a:solidFill>
                  <a:latin typeface="幼圆" panose="02010509060101010101" pitchFamily="49" charset="-122"/>
                  <a:ea typeface="幼圆" panose="02010509060101010101" pitchFamily="49" charset="-122"/>
                </a:rPr>
                <a:t>02</a:t>
              </a:r>
              <a:endParaRPr lang="zh-CN" altLang="en-US" sz="2400" b="1">
                <a:solidFill>
                  <a:schemeClr val="accent1">
                    <a:lumMod val="75000"/>
                  </a:schemeClr>
                </a:solidFill>
                <a:latin typeface="幼圆" panose="02010509060101010101" pitchFamily="49" charset="-122"/>
                <a:ea typeface="幼圆" panose="02010509060101010101" pitchFamily="49" charset="-122"/>
              </a:endParaRPr>
            </a:p>
          </p:txBody>
        </p:sp>
      </p:grpSp>
      <p:grpSp>
        <p:nvGrpSpPr>
          <p:cNvPr id="52" name="组合 51"/>
          <p:cNvGrpSpPr/>
          <p:nvPr/>
        </p:nvGrpSpPr>
        <p:grpSpPr>
          <a:xfrm flipH="1">
            <a:off x="2768748" y="4840408"/>
            <a:ext cx="4249595" cy="945690"/>
            <a:chOff x="6973550" y="1672584"/>
            <a:chExt cx="4249595" cy="945690"/>
          </a:xfrm>
        </p:grpSpPr>
        <p:grpSp>
          <p:nvGrpSpPr>
            <p:cNvPr id="53" name="组合 52"/>
            <p:cNvGrpSpPr/>
            <p:nvPr/>
          </p:nvGrpSpPr>
          <p:grpSpPr>
            <a:xfrm flipH="1">
              <a:off x="6973550" y="1672584"/>
              <a:ext cx="4249594" cy="945690"/>
              <a:chOff x="3621376" y="1777845"/>
              <a:chExt cx="3017550" cy="671515"/>
            </a:xfrm>
          </p:grpSpPr>
          <p:sp>
            <p:nvSpPr>
              <p:cNvPr id="56" name="矩形 55"/>
              <p:cNvSpPr/>
              <p:nvPr/>
            </p:nvSpPr>
            <p:spPr>
              <a:xfrm>
                <a:off x="3621376" y="1777845"/>
                <a:ext cx="2457450" cy="671513"/>
              </a:xfrm>
              <a:prstGeom prst="rect">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梯形 56"/>
              <p:cNvSpPr/>
              <p:nvPr/>
            </p:nvSpPr>
            <p:spPr>
              <a:xfrm rot="5400000">
                <a:off x="6023119" y="1833552"/>
                <a:ext cx="671514" cy="560101"/>
              </a:xfrm>
              <a:prstGeom prst="trapezoid">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1">
                      <a:lumMod val="75000"/>
                    </a:schemeClr>
                  </a:solidFill>
                  <a:latin typeface="幼圆" panose="02010509060101010101" pitchFamily="49" charset="-122"/>
                  <a:ea typeface="幼圆" panose="02010509060101010101" pitchFamily="49" charset="-122"/>
                </a:endParaRPr>
              </a:p>
            </p:txBody>
          </p:sp>
        </p:grpSp>
        <p:sp>
          <p:nvSpPr>
            <p:cNvPr id="54" name="矩形 53"/>
            <p:cNvSpPr/>
            <p:nvPr/>
          </p:nvSpPr>
          <p:spPr>
            <a:xfrm>
              <a:off x="7862889" y="1776095"/>
              <a:ext cx="3360256" cy="738664"/>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儿童教育是指对儿童进行德育、智育、体育等方面的培养和训练。</a:t>
              </a:r>
            </a:p>
          </p:txBody>
        </p:sp>
        <p:sp>
          <p:nvSpPr>
            <p:cNvPr id="55" name="矩形 54"/>
            <p:cNvSpPr/>
            <p:nvPr/>
          </p:nvSpPr>
          <p:spPr>
            <a:xfrm>
              <a:off x="7166132" y="1914594"/>
              <a:ext cx="495650" cy="461665"/>
            </a:xfrm>
            <a:prstGeom prst="rect">
              <a:avLst/>
            </a:prstGeom>
          </p:spPr>
          <p:txBody>
            <a:bodyPr wrap="none">
              <a:spAutoFit/>
            </a:bodyPr>
            <a:lstStyle/>
            <a:p>
              <a:pPr algn="ctr"/>
              <a:r>
                <a:rPr lang="en-US" altLang="zh-CN" sz="2400" b="1">
                  <a:solidFill>
                    <a:schemeClr val="accent1">
                      <a:lumMod val="75000"/>
                    </a:schemeClr>
                  </a:solidFill>
                  <a:latin typeface="幼圆" panose="02010509060101010101" pitchFamily="49" charset="-122"/>
                  <a:ea typeface="幼圆" panose="02010509060101010101" pitchFamily="49" charset="-122"/>
                </a:rPr>
                <a:t>04</a:t>
              </a:r>
              <a:endParaRPr lang="zh-CN" altLang="en-US" sz="2400" b="1">
                <a:solidFill>
                  <a:schemeClr val="accent1">
                    <a:lumMod val="75000"/>
                  </a:schemeClr>
                </a:solidFill>
                <a:latin typeface="幼圆" panose="02010509060101010101" pitchFamily="49" charset="-122"/>
                <a:ea typeface="幼圆" panose="02010509060101010101" pitchFamily="49" charset="-122"/>
              </a:endParaRPr>
            </a:p>
          </p:txBody>
        </p:sp>
      </p:grpSp>
      <p:pic>
        <p:nvPicPr>
          <p:cNvPr id="58" name="图片 57"/>
          <p:cNvPicPr>
            <a:picLocks noChangeAspect="1"/>
          </p:cNvPicPr>
          <p:nvPr/>
        </p:nvPicPr>
        <p:blipFill>
          <a:blip r:embed="rId5">
            <a:extLst>
              <a:ext uri="{BEBA8EAE-BF5A-486C-A8C5-ECC9F3942E4B}">
                <a14:imgProps xmlns:a14="http://schemas.microsoft.com/office/drawing/2010/main">
                  <a14:imgLayer r:embed="rId6">
                    <a14:imgEffect>
                      <a14:backgroundRemoval t="12545" b="23758" l="86455" r="100000"/>
                    </a14:imgEffect>
                  </a14:imgLayer>
                </a14:imgProps>
              </a:ext>
              <a:ext uri="{28A0092B-C50C-407E-A947-70E740481C1C}">
                <a14:useLocalDpi xmlns:a14="http://schemas.microsoft.com/office/drawing/2010/main" val="0"/>
              </a:ext>
            </a:extLst>
          </a:blip>
          <a:srcRect l="86984" t="14128" r="-424" b="76808"/>
          <a:stretch>
            <a:fillRect/>
          </a:stretch>
        </p:blipFill>
        <p:spPr>
          <a:xfrm rot="1857232">
            <a:off x="1386070" y="1414767"/>
            <a:ext cx="1683052" cy="1702974"/>
          </a:xfrm>
          <a:prstGeom prst="rect">
            <a:avLst/>
          </a:prstGeom>
          <a:effectLst>
            <a:outerShdw blurRad="50800" dist="38100" dir="2700000" algn="tl" rotWithShape="0">
              <a:prstClr val="black">
                <a:alpha val="40000"/>
              </a:prstClr>
            </a:outerShdw>
          </a:effectLst>
        </p:spPr>
      </p:pic>
      <p:pic>
        <p:nvPicPr>
          <p:cNvPr id="59" name="图片 58"/>
          <p:cNvPicPr>
            <a:picLocks noChangeAspect="1"/>
          </p:cNvPicPr>
          <p:nvPr/>
        </p:nvPicPr>
        <p:blipFill>
          <a:blip r:embed="rId7">
            <a:extLst>
              <a:ext uri="{BEBA8EAE-BF5A-486C-A8C5-ECC9F3942E4B}">
                <a14:imgProps xmlns:a14="http://schemas.microsoft.com/office/drawing/2010/main">
                  <a14:imgLayer r:embed="rId6">
                    <a14:imgEffect>
                      <a14:backgroundRemoval t="1091" b="10242" l="51091" r="61818"/>
                    </a14:imgEffect>
                  </a14:imgLayer>
                </a14:imgProps>
              </a:ext>
              <a:ext uri="{28A0092B-C50C-407E-A947-70E740481C1C}">
                <a14:useLocalDpi xmlns:a14="http://schemas.microsoft.com/office/drawing/2010/main" val="0"/>
              </a:ext>
            </a:extLst>
          </a:blip>
          <a:srcRect l="51042" r="35939" b="90899"/>
          <a:stretch>
            <a:fillRect/>
          </a:stretch>
        </p:blipFill>
        <p:spPr>
          <a:xfrm>
            <a:off x="4784437" y="804791"/>
            <a:ext cx="1170874" cy="1228048"/>
          </a:xfrm>
          <a:prstGeom prst="rect">
            <a:avLst/>
          </a:prstGeom>
        </p:spPr>
      </p:pic>
      <p:pic>
        <p:nvPicPr>
          <p:cNvPr id="60" name="图片 59"/>
          <p:cNvPicPr>
            <a:picLocks noChangeAspect="1"/>
          </p:cNvPicPr>
          <p:nvPr/>
        </p:nvPicPr>
        <p:blipFill>
          <a:blip r:embed="rId8">
            <a:extLst>
              <a:ext uri="{BEBA8EAE-BF5A-486C-A8C5-ECC9F3942E4B}">
                <a14:imgProps xmlns:a14="http://schemas.microsoft.com/office/drawing/2010/main">
                  <a14:imgLayer r:embed="rId6">
                    <a14:imgEffect>
                      <a14:backgroundRemoval t="15939" b="25879" l="0" r="14000"/>
                    </a14:imgEffect>
                  </a14:imgLayer>
                </a14:imgProps>
              </a:ext>
              <a:ext uri="{28A0092B-C50C-407E-A947-70E740481C1C}">
                <a14:useLocalDpi xmlns:a14="http://schemas.microsoft.com/office/drawing/2010/main" val="0"/>
              </a:ext>
            </a:extLst>
          </a:blip>
          <a:srcRect t="15333" r="83114" b="73542"/>
          <a:stretch>
            <a:fillRect/>
          </a:stretch>
        </p:blipFill>
        <p:spPr>
          <a:xfrm rot="19644288">
            <a:off x="3529402" y="1673787"/>
            <a:ext cx="1331319" cy="1315821"/>
          </a:xfrm>
          <a:prstGeom prst="rect">
            <a:avLst/>
          </a:prstGeom>
        </p:spPr>
      </p:pic>
    </p:spTree>
    <p:extLst>
      <p:ext uri="{BB962C8B-B14F-4D97-AF65-F5344CB8AC3E}">
        <p14:creationId val="1951165720"/>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nodeType="afterGroup">
                            <p:stCondLst>
                              <p:cond delay="500"/>
                            </p:stCondLst>
                            <p:childTnLst>
                              <p:par>
                                <p:cTn id="9" presetID="16" presetClass="entr" presetSubtype="21"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barn(inVertical)">
                                      <p:cBhvr>
                                        <p:cTn id="11" dur="500"/>
                                        <p:tgtEl>
                                          <p:spTgt spid="46"/>
                                        </p:tgtEl>
                                      </p:cBhvr>
                                    </p:animEffect>
                                  </p:childTnLst>
                                </p:cTn>
                              </p:par>
                            </p:childTnLst>
                          </p:cTn>
                        </p:par>
                        <p:par>
                          <p:cTn id="12" fill="hold" nodeType="afterGroup">
                            <p:stCondLst>
                              <p:cond delay="1000"/>
                            </p:stCondLst>
                            <p:childTnLst>
                              <p:par>
                                <p:cTn id="13" presetID="16" presetClass="entr" presetSubtype="21"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barn(inVertical)">
                                      <p:cBhvr>
                                        <p:cTn id="15" dur="500"/>
                                        <p:tgtEl>
                                          <p:spTgt spid="40"/>
                                        </p:tgtEl>
                                      </p:cBhvr>
                                    </p:animEffect>
                                  </p:childTnLst>
                                </p:cTn>
                              </p:par>
                            </p:childTnLst>
                          </p:cTn>
                        </p:par>
                        <p:par>
                          <p:cTn id="16" fill="hold" nodeType="afterGroup">
                            <p:stCondLst>
                              <p:cond delay="1500"/>
                            </p:stCondLst>
                            <p:childTnLst>
                              <p:par>
                                <p:cTn id="17" presetID="16" presetClass="entr" presetSubtype="21"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barn(inVertical)">
                                      <p:cBhvr>
                                        <p:cTn id="1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9" name="圆角矩形 18"/>
          <p:cNvSpPr/>
          <p:nvPr/>
        </p:nvSpPr>
        <p:spPr>
          <a:xfrm>
            <a:off x="395287" y="500061"/>
            <a:ext cx="11401425" cy="5857875"/>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814386" y="715389"/>
            <a:ext cx="10563227" cy="5427222"/>
          </a:xfrm>
          <a:prstGeom prst="roundRect">
            <a:avLst/>
          </a:prstGeom>
          <a:noFill/>
          <a:ln>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587977" y="3136612"/>
            <a:ext cx="3244645" cy="584775"/>
          </a:xfrm>
          <a:prstGeom prst="rect">
            <a:avLst/>
          </a:prstGeom>
          <a:noFill/>
        </p:spPr>
        <p:txBody>
          <a:bodyPr wrap="square" rtlCol="0">
            <a:spAutoFit/>
          </a:bodyPr>
          <a:lstStyle/>
          <a:p>
            <a:pPr algn="dist"/>
            <a:r>
              <a:rPr lang="zh-CN" altLang="en-US" sz="3200">
                <a:solidFill>
                  <a:schemeClr val="tx1">
                    <a:lumMod val="85000"/>
                    <a:lumOff val="15000"/>
                  </a:schemeClr>
                </a:solidFill>
                <a:latin typeface="方正字迹-元童楷隶简体" panose="02010600010101010101" pitchFamily="2" charset="-122"/>
                <a:ea typeface="方正字迹-元童楷隶简体" panose="02010600010101010101" pitchFamily="2" charset="-122"/>
              </a:rPr>
              <a:t>输入标题</a:t>
            </a:r>
          </a:p>
        </p:txBody>
      </p:sp>
      <p:sp>
        <p:nvSpPr>
          <p:cNvPr id="32" name="五角星 20"/>
          <p:cNvSpPr/>
          <p:nvPr/>
        </p:nvSpPr>
        <p:spPr>
          <a:xfrm>
            <a:off x="461957" y="4701653"/>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五角星 20"/>
          <p:cNvSpPr/>
          <p:nvPr/>
        </p:nvSpPr>
        <p:spPr>
          <a:xfrm>
            <a:off x="461957" y="2652705"/>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五角星 20"/>
          <p:cNvSpPr/>
          <p:nvPr/>
        </p:nvSpPr>
        <p:spPr>
          <a:xfrm>
            <a:off x="814386" y="599592"/>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五角星 20"/>
          <p:cNvSpPr/>
          <p:nvPr/>
        </p:nvSpPr>
        <p:spPr>
          <a:xfrm>
            <a:off x="2599634" y="362960"/>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五角星 20"/>
          <p:cNvSpPr/>
          <p:nvPr/>
        </p:nvSpPr>
        <p:spPr>
          <a:xfrm>
            <a:off x="4299174" y="362960"/>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五角星 20"/>
          <p:cNvSpPr/>
          <p:nvPr/>
        </p:nvSpPr>
        <p:spPr>
          <a:xfrm>
            <a:off x="5998714" y="362960"/>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五角星 20"/>
          <p:cNvSpPr/>
          <p:nvPr/>
        </p:nvSpPr>
        <p:spPr>
          <a:xfrm>
            <a:off x="7698254" y="362960"/>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五角星 20"/>
          <p:cNvSpPr/>
          <p:nvPr/>
        </p:nvSpPr>
        <p:spPr>
          <a:xfrm>
            <a:off x="9397796" y="362960"/>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五角星 20"/>
          <p:cNvSpPr/>
          <p:nvPr/>
        </p:nvSpPr>
        <p:spPr>
          <a:xfrm>
            <a:off x="10825155" y="599591"/>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五角星 20"/>
          <p:cNvSpPr/>
          <p:nvPr/>
        </p:nvSpPr>
        <p:spPr>
          <a:xfrm>
            <a:off x="11002796" y="4422815"/>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五角星 20"/>
          <p:cNvSpPr/>
          <p:nvPr/>
        </p:nvSpPr>
        <p:spPr>
          <a:xfrm>
            <a:off x="11002796" y="2373867"/>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任意多边形 17"/>
          <p:cNvSpPr/>
          <p:nvPr/>
        </p:nvSpPr>
        <p:spPr>
          <a:xfrm>
            <a:off x="4596500" y="2031739"/>
            <a:ext cx="3244645" cy="973394"/>
          </a:xfrm>
          <a:custGeom>
            <a:rect l="l" t="t" r="r" b="b"/>
            <a:pathLst>
              <a:path w="3244645" h="973394">
                <a:moveTo>
                  <a:pt x="1257022" y="398712"/>
                </a:moveTo>
                <a:lnTo>
                  <a:pt x="1296069" y="548495"/>
                </a:lnTo>
                <a:lnTo>
                  <a:pt x="1216945" y="548495"/>
                </a:lnTo>
                <a:close/>
                <a:moveTo>
                  <a:pt x="1551408" y="352292"/>
                </a:moveTo>
                <a:lnTo>
                  <a:pt x="1615198" y="352292"/>
                </a:lnTo>
                <a:cubicBezTo>
                  <a:pt x="1653232" y="352292"/>
                  <a:pt x="1672248" y="370412"/>
                  <a:pt x="1672248" y="406652"/>
                </a:cubicBezTo>
                <a:cubicBezTo>
                  <a:pt x="1672248" y="446943"/>
                  <a:pt x="1654128" y="467088"/>
                  <a:pt x="1617888" y="467088"/>
                </a:cubicBezTo>
                <a:lnTo>
                  <a:pt x="1551408" y="467088"/>
                </a:lnTo>
                <a:close/>
                <a:moveTo>
                  <a:pt x="852054" y="352292"/>
                </a:moveTo>
                <a:lnTo>
                  <a:pt x="917184" y="352292"/>
                </a:lnTo>
                <a:cubicBezTo>
                  <a:pt x="961497" y="352292"/>
                  <a:pt x="983653" y="373552"/>
                  <a:pt x="983653" y="416071"/>
                </a:cubicBezTo>
                <a:cubicBezTo>
                  <a:pt x="983653" y="461291"/>
                  <a:pt x="963290" y="483901"/>
                  <a:pt x="922563" y="483901"/>
                </a:cubicBezTo>
                <a:lnTo>
                  <a:pt x="852054" y="483901"/>
                </a:lnTo>
                <a:close/>
                <a:moveTo>
                  <a:pt x="1782161" y="273328"/>
                </a:moveTo>
                <a:lnTo>
                  <a:pt x="1782161" y="352292"/>
                </a:lnTo>
                <a:lnTo>
                  <a:pt x="1870961" y="352292"/>
                </a:lnTo>
                <a:lnTo>
                  <a:pt x="1870961" y="735097"/>
                </a:lnTo>
                <a:lnTo>
                  <a:pt x="1952636" y="735097"/>
                </a:lnTo>
                <a:lnTo>
                  <a:pt x="1952636" y="352292"/>
                </a:lnTo>
                <a:lnTo>
                  <a:pt x="2040761" y="352292"/>
                </a:lnTo>
                <a:lnTo>
                  <a:pt x="2040761" y="273328"/>
                </a:lnTo>
                <a:close/>
                <a:moveTo>
                  <a:pt x="1467055" y="273328"/>
                </a:moveTo>
                <a:lnTo>
                  <a:pt x="1467055" y="735097"/>
                </a:lnTo>
                <a:lnTo>
                  <a:pt x="1551408" y="735097"/>
                </a:lnTo>
                <a:lnTo>
                  <a:pt x="1551408" y="545377"/>
                </a:lnTo>
                <a:lnTo>
                  <a:pt x="1579933" y="545377"/>
                </a:lnTo>
                <a:lnTo>
                  <a:pt x="1676138" y="735097"/>
                </a:lnTo>
                <a:lnTo>
                  <a:pt x="1769386" y="735097"/>
                </a:lnTo>
                <a:lnTo>
                  <a:pt x="1661747" y="539815"/>
                </a:lnTo>
                <a:cubicBezTo>
                  <a:pt x="1723190" y="525549"/>
                  <a:pt x="1753912" y="483390"/>
                  <a:pt x="1753912" y="413339"/>
                </a:cubicBezTo>
                <a:cubicBezTo>
                  <a:pt x="1752433" y="321006"/>
                  <a:pt x="1703013" y="274336"/>
                  <a:pt x="1605651" y="273328"/>
                </a:cubicBezTo>
                <a:close/>
                <a:moveTo>
                  <a:pt x="1223139" y="273328"/>
                </a:moveTo>
                <a:lnTo>
                  <a:pt x="1074052" y="735097"/>
                </a:lnTo>
                <a:lnTo>
                  <a:pt x="1160495" y="735097"/>
                </a:lnTo>
                <a:lnTo>
                  <a:pt x="1195482" y="629473"/>
                </a:lnTo>
                <a:lnTo>
                  <a:pt x="1317940" y="629473"/>
                </a:lnTo>
                <a:lnTo>
                  <a:pt x="1350237" y="735097"/>
                </a:lnTo>
                <a:lnTo>
                  <a:pt x="1439626" y="735097"/>
                </a:lnTo>
                <a:lnTo>
                  <a:pt x="1290433" y="273328"/>
                </a:lnTo>
                <a:close/>
                <a:moveTo>
                  <a:pt x="767690" y="273328"/>
                </a:moveTo>
                <a:lnTo>
                  <a:pt x="767690" y="735097"/>
                </a:lnTo>
                <a:lnTo>
                  <a:pt x="852054" y="735097"/>
                </a:lnTo>
                <a:lnTo>
                  <a:pt x="852054" y="563540"/>
                </a:lnTo>
                <a:lnTo>
                  <a:pt x="919873" y="563540"/>
                </a:lnTo>
                <a:cubicBezTo>
                  <a:pt x="1016836" y="562132"/>
                  <a:pt x="1065317" y="512080"/>
                  <a:pt x="1065317" y="413382"/>
                </a:cubicBezTo>
                <a:cubicBezTo>
                  <a:pt x="1065317" y="320013"/>
                  <a:pt x="1014592" y="273328"/>
                  <a:pt x="913144" y="273328"/>
                </a:cubicBezTo>
                <a:close/>
                <a:moveTo>
                  <a:pt x="2342742" y="264584"/>
                </a:moveTo>
                <a:cubicBezTo>
                  <a:pt x="2271111" y="264584"/>
                  <a:pt x="2220516" y="305090"/>
                  <a:pt x="2190955" y="386100"/>
                </a:cubicBezTo>
                <a:lnTo>
                  <a:pt x="2268343" y="420240"/>
                </a:lnTo>
                <a:cubicBezTo>
                  <a:pt x="2286503" y="370305"/>
                  <a:pt x="2312356" y="344516"/>
                  <a:pt x="2345903" y="342873"/>
                </a:cubicBezTo>
                <a:cubicBezTo>
                  <a:pt x="2386744" y="344502"/>
                  <a:pt x="2407978" y="365869"/>
                  <a:pt x="2409607" y="406974"/>
                </a:cubicBezTo>
                <a:cubicBezTo>
                  <a:pt x="2410950" y="437213"/>
                  <a:pt x="2381522" y="474489"/>
                  <a:pt x="2321321" y="518802"/>
                </a:cubicBezTo>
                <a:cubicBezTo>
                  <a:pt x="2260306" y="568058"/>
                  <a:pt x="2213936" y="622576"/>
                  <a:pt x="2182211" y="682355"/>
                </a:cubicBezTo>
                <a:lnTo>
                  <a:pt x="2182211" y="735097"/>
                </a:lnTo>
                <a:lnTo>
                  <a:pt x="2488581" y="735097"/>
                </a:lnTo>
                <a:lnTo>
                  <a:pt x="2488581" y="660848"/>
                </a:lnTo>
                <a:lnTo>
                  <a:pt x="2286752" y="660848"/>
                </a:lnTo>
                <a:cubicBezTo>
                  <a:pt x="2302690" y="639774"/>
                  <a:pt x="2335094" y="610696"/>
                  <a:pt x="2383965" y="573612"/>
                </a:cubicBezTo>
                <a:cubicBezTo>
                  <a:pt x="2461332" y="520234"/>
                  <a:pt x="2497726" y="463617"/>
                  <a:pt x="2493146" y="403759"/>
                </a:cubicBezTo>
                <a:cubicBezTo>
                  <a:pt x="2488496" y="313862"/>
                  <a:pt x="2438361" y="267471"/>
                  <a:pt x="2342742" y="264584"/>
                </a:cubicBezTo>
                <a:close/>
                <a:moveTo>
                  <a:pt x="162236" y="0"/>
                </a:moveTo>
                <a:lnTo>
                  <a:pt x="3082409" y="0"/>
                </a:lnTo>
                <a:cubicBezTo>
                  <a:pt x="3172009" y="0"/>
                  <a:pt x="3244645" y="72636"/>
                  <a:pt x="3244645" y="162236"/>
                </a:cubicBezTo>
                <a:lnTo>
                  <a:pt x="3244645" y="811158"/>
                </a:lnTo>
                <a:cubicBezTo>
                  <a:pt x="3244645" y="900758"/>
                  <a:pt x="3172009" y="973394"/>
                  <a:pt x="3082409" y="973394"/>
                </a:cubicBezTo>
                <a:lnTo>
                  <a:pt x="162236" y="973394"/>
                </a:lnTo>
                <a:cubicBezTo>
                  <a:pt x="72636" y="973394"/>
                  <a:pt x="0" y="900758"/>
                  <a:pt x="0" y="811158"/>
                </a:cubicBezTo>
                <a:lnTo>
                  <a:pt x="0" y="162236"/>
                </a:lnTo>
                <a:cubicBezTo>
                  <a:pt x="0" y="72636"/>
                  <a:pt x="72636" y="0"/>
                  <a:pt x="162236" y="0"/>
                </a:cubicBezTo>
                <a:close/>
              </a:path>
            </a:pathLst>
          </a:custGeom>
          <a:solidFill>
            <a:srgbClr val="FFCCC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438171" y="3158529"/>
            <a:ext cx="11176684" cy="3558018"/>
            <a:chOff x="438171" y="3158529"/>
            <a:chExt cx="11176684" cy="3558018"/>
          </a:xfrm>
        </p:grpSpPr>
        <p:pic>
          <p:nvPicPr>
            <p:cNvPr id="21" name="图片 20"/>
            <p:cNvPicPr>
              <a:picLocks noChangeAspect="1"/>
            </p:cNvPicPr>
            <p:nvPr/>
          </p:nvPicPr>
          <p:blipFill>
            <a:blip r:embed="rId3">
              <a:extLst>
                <a:ext uri="{BEBA8EAE-BF5A-486C-A8C5-ECC9F3942E4B}">
                  <a14:imgProps xmlns:a14="http://schemas.microsoft.com/office/drawing/2010/main">
                    <a14:imgLayer r:embed="rId4">
                      <a14:imgEffect>
                        <a14:backgroundRemoval t="243" b="55064" l="9736" r="100000"/>
                      </a14:imgEffect>
                    </a14:imgLayer>
                  </a14:imgProps>
                </a:ext>
                <a:ext uri="{28A0092B-C50C-407E-A947-70E740481C1C}">
                  <a14:useLocalDpi xmlns:a14="http://schemas.microsoft.com/office/drawing/2010/main" val="0"/>
                </a:ext>
              </a:extLst>
            </a:blip>
            <a:srcRect l="36774" b="59911"/>
            <a:stretch>
              <a:fillRect/>
            </a:stretch>
          </p:blipFill>
          <p:spPr>
            <a:xfrm>
              <a:off x="3243951" y="3968090"/>
              <a:ext cx="2889474" cy="2748457"/>
            </a:xfrm>
            <a:prstGeom prst="rect">
              <a:avLst/>
            </a:prstGeom>
          </p:spPr>
        </p:pic>
        <p:pic>
          <p:nvPicPr>
            <p:cNvPr id="22" name="图片 21"/>
            <p:cNvPicPr>
              <a:picLocks noChangeAspect="1"/>
            </p:cNvPicPr>
            <p:nvPr/>
          </p:nvPicPr>
          <p:blipFill>
            <a:blip r:embed="rId5">
              <a:extLst>
                <a:ext uri="{BEBA8EAE-BF5A-486C-A8C5-ECC9F3942E4B}">
                  <a14:imgProps xmlns:a14="http://schemas.microsoft.com/office/drawing/2010/main">
                    <a14:imgLayer r:embed="rId6">
                      <a14:imgEffect>
                        <a14:backgroundRemoval t="56883" b="100000" l="48226" r="100000">
                          <a14:foregroundMark x1="55687" y1="78108" x2="55687" y2="78108"/>
                          <a14:foregroundMark x1="76979" y1="78532" x2="76979" y2="78532"/>
                        </a14:backgroundRemoval>
                      </a14:imgEffect>
                    </a14:imgLayer>
                  </a14:imgProps>
                </a:ext>
                <a:ext uri="{28A0092B-C50C-407E-A947-70E740481C1C}">
                  <a14:useLocalDpi xmlns:a14="http://schemas.microsoft.com/office/drawing/2010/main" val="0"/>
                </a:ext>
              </a:extLst>
            </a:blip>
            <a:srcRect l="35074" t="53702"/>
            <a:stretch>
              <a:fillRect/>
            </a:stretch>
          </p:blipFill>
          <p:spPr>
            <a:xfrm>
              <a:off x="6576648" y="3873608"/>
              <a:ext cx="2280570" cy="2439615"/>
            </a:xfrm>
            <a:prstGeom prst="rect">
              <a:avLst/>
            </a:prstGeom>
          </p:spPr>
        </p:pic>
        <p:pic>
          <p:nvPicPr>
            <p:cNvPr id="23" name="图片 22"/>
            <p:cNvPicPr>
              <a:picLocks noChangeAspect="1"/>
            </p:cNvPicPr>
            <p:nvPr/>
          </p:nvPicPr>
          <p:blipFill>
            <a:blip r:embed="rId7">
              <a:extLst>
                <a:ext uri="{BEBA8EAE-BF5A-486C-A8C5-ECC9F3942E4B}">
                  <a14:imgProps xmlns:a14="http://schemas.microsoft.com/office/drawing/2010/main">
                    <a14:imgLayer r:embed="rId8">
                      <a14:imgEffect>
                        <a14:backgroundRemoval t="9885" b="100000" l="9827" r="100000">
                          <a14:backgroundMark x1="62329" y1="21225" x2="98271" y2="38326"/>
                          <a14:backgroundMark x1="61056" y1="32262" x2="89445" y2="47301"/>
                          <a14:backgroundMark x1="98544" y1="59976" x2="99181" y2="62280"/>
                          <a14:backgroundMark x1="96633" y1="75440" x2="99818" y2="81261"/>
                        </a14:backgroundRemoval>
                      </a14:imgEffect>
                    </a14:imgLayer>
                  </a14:imgProps>
                </a:ext>
                <a:ext uri="{28A0092B-C50C-407E-A947-70E740481C1C}">
                  <a14:useLocalDpi xmlns:a14="http://schemas.microsoft.com/office/drawing/2010/main" val="0"/>
                </a:ext>
              </a:extLst>
            </a:blip>
            <a:srcRect t="35003" b="11364"/>
            <a:stretch>
              <a:fillRect/>
            </a:stretch>
          </p:blipFill>
          <p:spPr>
            <a:xfrm>
              <a:off x="8493541" y="3765648"/>
              <a:ext cx="3121314" cy="2511296"/>
            </a:xfrm>
            <a:prstGeom prst="rect">
              <a:avLst/>
            </a:prstGeom>
          </p:spPr>
        </p:pic>
        <p:pic>
          <p:nvPicPr>
            <p:cNvPr id="24" name="图片 23"/>
            <p:cNvPicPr>
              <a:picLocks noChangeAspect="1"/>
            </p:cNvPicPr>
            <p:nvPr/>
          </p:nvPicPr>
          <p:blipFill>
            <a:blip r:embed="rId9">
              <a:extLst>
                <a:ext uri="{BEBA8EAE-BF5A-486C-A8C5-ECC9F3942E4B}">
                  <a14:imgProps xmlns:a14="http://schemas.microsoft.com/office/drawing/2010/main">
                    <a14:imgLayer r:embed="rId10">
                      <a14:imgEffect>
                        <a14:backgroundRemoval t="52274" b="99697" l="0" r="89991"/>
                      </a14:imgEffect>
                    </a14:imgLayer>
                  </a14:imgProps>
                </a:ext>
                <a:ext uri="{28A0092B-C50C-407E-A947-70E740481C1C}">
                  <a14:useLocalDpi xmlns:a14="http://schemas.microsoft.com/office/drawing/2010/main" val="0"/>
                </a:ext>
              </a:extLst>
            </a:blip>
            <a:srcRect t="53765"/>
            <a:stretch>
              <a:fillRect/>
            </a:stretch>
          </p:blipFill>
          <p:spPr>
            <a:xfrm>
              <a:off x="438171" y="3158529"/>
              <a:ext cx="4571570" cy="3170838"/>
            </a:xfrm>
            <a:prstGeom prst="rect">
              <a:avLst/>
            </a:prstGeom>
          </p:spPr>
        </p:pic>
      </p:grpSp>
    </p:spTree>
    <p:extLst>
      <p:ext uri="{BB962C8B-B14F-4D97-AF65-F5344CB8AC3E}">
        <p14:creationId val="297156357"/>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nodeType="afterGroup">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par>
                                <p:cTn id="33" presetID="8" presetClass="emph" presetSubtype="0" repeatCount="indefinite" fill="hold" grpId="1" nodeType="withEffect">
                                  <p:stCondLst>
                                    <p:cond delay="0"/>
                                  </p:stCondLst>
                                  <p:childTnLst>
                                    <p:animRot by="21600000">
                                      <p:cBhvr>
                                        <p:cTn id="34" dur="5000" fill="hold"/>
                                        <p:tgtEl>
                                          <p:spTgt spid="32"/>
                                        </p:tgtEl>
                                        <p:attrNameLst>
                                          <p:attrName>r</p:attrName>
                                        </p:attrNameLst>
                                      </p:cBhvr>
                                    </p:animRot>
                                  </p:childTnLst>
                                </p:cTn>
                              </p:par>
                              <p:par>
                                <p:cTn id="35" presetID="8" presetClass="emph" presetSubtype="0" repeatCount="indefinite" fill="hold" grpId="1" nodeType="withEffect">
                                  <p:stCondLst>
                                    <p:cond delay="0"/>
                                  </p:stCondLst>
                                  <p:childTnLst>
                                    <p:animRot by="21600000">
                                      <p:cBhvr>
                                        <p:cTn id="36" dur="5000" fill="hold"/>
                                        <p:tgtEl>
                                          <p:spTgt spid="33"/>
                                        </p:tgtEl>
                                        <p:attrNameLst>
                                          <p:attrName>r</p:attrName>
                                        </p:attrNameLst>
                                      </p:cBhvr>
                                    </p:animRot>
                                  </p:childTnLst>
                                </p:cTn>
                              </p:par>
                              <p:par>
                                <p:cTn id="37" presetID="8" presetClass="emph" presetSubtype="0" repeatCount="indefinite" fill="hold" grpId="1" nodeType="withEffect">
                                  <p:stCondLst>
                                    <p:cond delay="0"/>
                                  </p:stCondLst>
                                  <p:childTnLst>
                                    <p:animRot by="21600000">
                                      <p:cBhvr>
                                        <p:cTn id="38" dur="5000" fill="hold"/>
                                        <p:tgtEl>
                                          <p:spTgt spid="34"/>
                                        </p:tgtEl>
                                        <p:attrNameLst>
                                          <p:attrName>r</p:attrName>
                                        </p:attrNameLst>
                                      </p:cBhvr>
                                    </p:animRot>
                                  </p:childTnLst>
                                </p:cTn>
                              </p:par>
                              <p:par>
                                <p:cTn id="39" presetID="8" presetClass="emph" presetSubtype="0" repeatCount="indefinite" fill="hold" grpId="1" nodeType="withEffect">
                                  <p:stCondLst>
                                    <p:cond delay="0"/>
                                  </p:stCondLst>
                                  <p:childTnLst>
                                    <p:animRot by="21600000">
                                      <p:cBhvr>
                                        <p:cTn id="40" dur="5000" fill="hold"/>
                                        <p:tgtEl>
                                          <p:spTgt spid="35"/>
                                        </p:tgtEl>
                                        <p:attrNameLst>
                                          <p:attrName>r</p:attrName>
                                        </p:attrNameLst>
                                      </p:cBhvr>
                                    </p:animRot>
                                  </p:childTnLst>
                                </p:cTn>
                              </p:par>
                              <p:par>
                                <p:cTn id="41" presetID="8" presetClass="emph" presetSubtype="0" repeatCount="indefinite" fill="hold" grpId="1" nodeType="withEffect">
                                  <p:stCondLst>
                                    <p:cond delay="0"/>
                                  </p:stCondLst>
                                  <p:childTnLst>
                                    <p:animRot by="21600000">
                                      <p:cBhvr>
                                        <p:cTn id="42" dur="5000" fill="hold"/>
                                        <p:tgtEl>
                                          <p:spTgt spid="36"/>
                                        </p:tgtEl>
                                        <p:attrNameLst>
                                          <p:attrName>r</p:attrName>
                                        </p:attrNameLst>
                                      </p:cBhvr>
                                    </p:animRot>
                                  </p:childTnLst>
                                </p:cTn>
                              </p:par>
                              <p:par>
                                <p:cTn id="43" presetID="8" presetClass="emph" presetSubtype="0" repeatCount="indefinite" fill="hold" grpId="1" nodeType="withEffect">
                                  <p:stCondLst>
                                    <p:cond delay="0"/>
                                  </p:stCondLst>
                                  <p:childTnLst>
                                    <p:animRot by="21600000">
                                      <p:cBhvr>
                                        <p:cTn id="44" dur="5000" fill="hold"/>
                                        <p:tgtEl>
                                          <p:spTgt spid="37"/>
                                        </p:tgtEl>
                                        <p:attrNameLst>
                                          <p:attrName>r</p:attrName>
                                        </p:attrNameLst>
                                      </p:cBhvr>
                                    </p:animRot>
                                  </p:childTnLst>
                                </p:cTn>
                              </p:par>
                              <p:par>
                                <p:cTn id="45" presetID="8" presetClass="emph" presetSubtype="0" repeatCount="indefinite" fill="hold" grpId="1" nodeType="withEffect">
                                  <p:stCondLst>
                                    <p:cond delay="0"/>
                                  </p:stCondLst>
                                  <p:childTnLst>
                                    <p:animRot by="21600000">
                                      <p:cBhvr>
                                        <p:cTn id="46" dur="5000" fill="hold"/>
                                        <p:tgtEl>
                                          <p:spTgt spid="38"/>
                                        </p:tgtEl>
                                        <p:attrNameLst>
                                          <p:attrName>r</p:attrName>
                                        </p:attrNameLst>
                                      </p:cBhvr>
                                    </p:animRot>
                                  </p:childTnLst>
                                </p:cTn>
                              </p:par>
                              <p:par>
                                <p:cTn id="47" presetID="8" presetClass="emph" presetSubtype="0" repeatCount="indefinite" fill="hold" grpId="1" nodeType="withEffect">
                                  <p:stCondLst>
                                    <p:cond delay="0"/>
                                  </p:stCondLst>
                                  <p:childTnLst>
                                    <p:animRot by="21600000">
                                      <p:cBhvr>
                                        <p:cTn id="48" dur="5000" fill="hold"/>
                                        <p:tgtEl>
                                          <p:spTgt spid="39"/>
                                        </p:tgtEl>
                                        <p:attrNameLst>
                                          <p:attrName>r</p:attrName>
                                        </p:attrNameLst>
                                      </p:cBhvr>
                                    </p:animRot>
                                  </p:childTnLst>
                                </p:cTn>
                              </p:par>
                              <p:par>
                                <p:cTn id="49" presetID="8" presetClass="emph" presetSubtype="0" repeatCount="indefinite" fill="hold" grpId="1" nodeType="withEffect">
                                  <p:stCondLst>
                                    <p:cond delay="0"/>
                                  </p:stCondLst>
                                  <p:childTnLst>
                                    <p:animRot by="21600000">
                                      <p:cBhvr>
                                        <p:cTn id="50" dur="5000" fill="hold"/>
                                        <p:tgtEl>
                                          <p:spTgt spid="40"/>
                                        </p:tgtEl>
                                        <p:attrNameLst>
                                          <p:attrName>r</p:attrName>
                                        </p:attrNameLst>
                                      </p:cBhvr>
                                    </p:animRot>
                                  </p:childTnLst>
                                </p:cTn>
                              </p:par>
                              <p:par>
                                <p:cTn id="51" presetID="8" presetClass="emph" presetSubtype="0" repeatCount="indefinite" fill="hold" grpId="1" nodeType="withEffect">
                                  <p:stCondLst>
                                    <p:cond delay="0"/>
                                  </p:stCondLst>
                                  <p:childTnLst>
                                    <p:animRot by="21600000">
                                      <p:cBhvr>
                                        <p:cTn id="52" dur="5000" fill="hold"/>
                                        <p:tgtEl>
                                          <p:spTgt spid="42"/>
                                        </p:tgtEl>
                                        <p:attrNameLst>
                                          <p:attrName>r</p:attrName>
                                        </p:attrNameLst>
                                      </p:cBhvr>
                                    </p:animRot>
                                  </p:childTnLst>
                                </p:cTn>
                              </p:par>
                              <p:par>
                                <p:cTn id="53" presetID="8" presetClass="emph" presetSubtype="0" repeatCount="indefinite" fill="hold" grpId="1" nodeType="withEffect">
                                  <p:stCondLst>
                                    <p:cond delay="0"/>
                                  </p:stCondLst>
                                  <p:childTnLst>
                                    <p:animRot by="21600000">
                                      <p:cBhvr>
                                        <p:cTn id="54" dur="5000" fill="hold"/>
                                        <p:tgtEl>
                                          <p:spTgt spid="41"/>
                                        </p:tgtEl>
                                        <p:attrNameLst>
                                          <p:attrName>r</p:attrName>
                                        </p:attrNameLst>
                                      </p:cBhvr>
                                    </p:animRot>
                                  </p:childTnLst>
                                </p:cTn>
                              </p:par>
                              <p:par>
                                <p:cTn id="55" presetID="42"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childTnLst>
                          </p:cTn>
                        </p:par>
                        <p:par>
                          <p:cTn id="60" fill="hold" nodeType="afterGroup">
                            <p:stCondLst>
                              <p:cond delay="5500"/>
                            </p:stCondLst>
                            <p:childTnLst>
                              <p:par>
                                <p:cTn id="61" presetID="42"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1" grpId="0"/>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18" grpId="0"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2" name="圆角矩形 21"/>
          <p:cNvSpPr/>
          <p:nvPr/>
        </p:nvSpPr>
        <p:spPr>
          <a:xfrm>
            <a:off x="384171" y="553826"/>
            <a:ext cx="11401425" cy="5857875"/>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extLst>
              <a:ext uri="{BEBA8EAE-BF5A-486C-A8C5-ECC9F3942E4B}">
                <a14:imgProps xmlns:a14="http://schemas.microsoft.com/office/drawing/2010/main">
                  <a14:imgLayer r:embed="rId4">
                    <a14:imgEffect>
                      <a14:backgroundRemoval t="56883" b="100000" l="48226" r="100000">
                        <a14:foregroundMark x1="55687" y1="78108" x2="55687" y2="78108"/>
                        <a14:foregroundMark x1="76979" y1="78532" x2="76979" y2="78532"/>
                      </a14:backgroundRemoval>
                    </a14:imgEffect>
                  </a14:imgLayer>
                </a14:imgProps>
              </a:ext>
              <a:ext uri="{28A0092B-C50C-407E-A947-70E740481C1C}">
                <a14:useLocalDpi xmlns:a14="http://schemas.microsoft.com/office/drawing/2010/main" val="0"/>
              </a:ext>
            </a:extLst>
          </a:blip>
          <a:srcRect l="35074" t="53702"/>
          <a:stretch>
            <a:fillRect/>
          </a:stretch>
        </p:blipFill>
        <p:spPr>
          <a:xfrm>
            <a:off x="8704385" y="3049953"/>
            <a:ext cx="3092327" cy="3307983"/>
          </a:xfrm>
          <a:prstGeom prst="rect">
            <a:avLst/>
          </a:prstGeom>
        </p:spPr>
      </p:pic>
      <p:grpSp>
        <p:nvGrpSpPr>
          <p:cNvPr id="10" name="组合 9"/>
          <p:cNvGrpSpPr/>
          <p:nvPr/>
        </p:nvGrpSpPr>
        <p:grpSpPr>
          <a:xfrm>
            <a:off x="5792529" y="2681703"/>
            <a:ext cx="3765810" cy="2510779"/>
            <a:chOff x="1485900" y="1972088"/>
            <a:chExt cx="4563803" cy="3042825"/>
          </a:xfrm>
        </p:grpSpPr>
        <p:grpSp>
          <p:nvGrpSpPr>
            <p:cNvPr id="11" name="组合 10"/>
            <p:cNvGrpSpPr/>
            <p:nvPr/>
          </p:nvGrpSpPr>
          <p:grpSpPr>
            <a:xfrm>
              <a:off x="1485900" y="2402056"/>
              <a:ext cx="4471988" cy="2612857"/>
              <a:chOff x="1485900" y="2402056"/>
              <a:chExt cx="4471988" cy="2612857"/>
            </a:xfrm>
          </p:grpSpPr>
          <p:sp>
            <p:nvSpPr>
              <p:cNvPr id="14" name="圆角矩形 13"/>
              <p:cNvSpPr/>
              <p:nvPr/>
            </p:nvSpPr>
            <p:spPr>
              <a:xfrm>
                <a:off x="1485900" y="2402056"/>
                <a:ext cx="4471988" cy="2612857"/>
              </a:xfrm>
              <a:prstGeom prst="roundRect">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840206" y="2693261"/>
                <a:ext cx="3954998" cy="2070127"/>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它是提高人口素质的重要环节。青春期到来以前的未成年人被称为儿童或少年，他们在思想、性格、智力、体魄等方面的可塑儿童教育性很强。儿童教育是整个教育事业的重要基础。</a:t>
                </a:r>
              </a:p>
            </p:txBody>
          </p:sp>
        </p:grpSp>
        <p:sp>
          <p:nvSpPr>
            <p:cNvPr id="12" name="五角星 20"/>
            <p:cNvSpPr/>
            <p:nvPr/>
          </p:nvSpPr>
          <p:spPr>
            <a:xfrm>
              <a:off x="1615807" y="1972088"/>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五角星 20"/>
            <p:cNvSpPr/>
            <p:nvPr/>
          </p:nvSpPr>
          <p:spPr>
            <a:xfrm>
              <a:off x="5344845" y="1972089"/>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6" name="组合 15"/>
          <p:cNvGrpSpPr/>
          <p:nvPr/>
        </p:nvGrpSpPr>
        <p:grpSpPr>
          <a:xfrm>
            <a:off x="1414230" y="1262478"/>
            <a:ext cx="3765810" cy="2510779"/>
            <a:chOff x="1485900" y="1972088"/>
            <a:chExt cx="4563803" cy="3042825"/>
          </a:xfrm>
        </p:grpSpPr>
        <p:grpSp>
          <p:nvGrpSpPr>
            <p:cNvPr id="17" name="组合 16"/>
            <p:cNvGrpSpPr/>
            <p:nvPr/>
          </p:nvGrpSpPr>
          <p:grpSpPr>
            <a:xfrm>
              <a:off x="1485900" y="2402056"/>
              <a:ext cx="4471988" cy="2612857"/>
              <a:chOff x="1485900" y="2402056"/>
              <a:chExt cx="4471988" cy="2612857"/>
            </a:xfrm>
          </p:grpSpPr>
          <p:sp>
            <p:nvSpPr>
              <p:cNvPr id="20" name="圆角矩形 19"/>
              <p:cNvSpPr/>
              <p:nvPr/>
            </p:nvSpPr>
            <p:spPr>
              <a:xfrm>
                <a:off x="1485900" y="2402056"/>
                <a:ext cx="4471988" cy="2612857"/>
              </a:xfrm>
              <a:prstGeom prst="roundRect">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840206" y="2693261"/>
                <a:ext cx="3954998" cy="2070127"/>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它是提高人口素质的重要环节。青春期到来以前的未成年人被称为儿童或少年，他们在思想、性格、智力、体魄等方面的可塑儿童教育性很强。儿童教育是整个教育事业的重要基础。</a:t>
                </a:r>
              </a:p>
            </p:txBody>
          </p:sp>
        </p:grpSp>
        <p:sp>
          <p:nvSpPr>
            <p:cNvPr id="18" name="五角星 20"/>
            <p:cNvSpPr/>
            <p:nvPr/>
          </p:nvSpPr>
          <p:spPr>
            <a:xfrm>
              <a:off x="1615807" y="1972088"/>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五角星 20"/>
            <p:cNvSpPr/>
            <p:nvPr/>
          </p:nvSpPr>
          <p:spPr>
            <a:xfrm>
              <a:off x="5344845" y="1972089"/>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23" name="图片 22"/>
          <p:cNvPicPr>
            <a:picLocks noChangeAspect="1"/>
          </p:cNvPicPr>
          <p:nvPr/>
        </p:nvPicPr>
        <p:blipFill>
          <a:blip r:embed="rId5">
            <a:extLst>
              <a:ext uri="{BEBA8EAE-BF5A-486C-A8C5-ECC9F3942E4B}">
                <a14:imgProps xmlns:a14="http://schemas.microsoft.com/office/drawing/2010/main">
                  <a14:imgLayer r:embed="rId6">
                    <a14:imgEffect>
                      <a14:backgroundRemoval t="1091" b="10242" l="51091" r="61818"/>
                    </a14:imgEffect>
                  </a14:imgLayer>
                </a14:imgProps>
              </a:ext>
              <a:ext uri="{28A0092B-C50C-407E-A947-70E740481C1C}">
                <a14:useLocalDpi xmlns:a14="http://schemas.microsoft.com/office/drawing/2010/main" val="0"/>
              </a:ext>
            </a:extLst>
          </a:blip>
          <a:srcRect l="51042" r="35939" b="90899"/>
          <a:stretch>
            <a:fillRect/>
          </a:stretch>
        </p:blipFill>
        <p:spPr>
          <a:xfrm>
            <a:off x="8976727" y="636774"/>
            <a:ext cx="1619293" cy="1698363"/>
          </a:xfrm>
          <a:prstGeom prst="rect">
            <a:avLst/>
          </a:prstGeom>
        </p:spPr>
      </p:pic>
      <p:pic>
        <p:nvPicPr>
          <p:cNvPr id="24" name="图片 23"/>
          <p:cNvPicPr>
            <a:picLocks noChangeAspect="1"/>
          </p:cNvPicPr>
          <p:nvPr/>
        </p:nvPicPr>
        <p:blipFill>
          <a:blip r:embed="rId7">
            <a:extLst>
              <a:ext uri="{BEBA8EAE-BF5A-486C-A8C5-ECC9F3942E4B}">
                <a14:imgProps xmlns:a14="http://schemas.microsoft.com/office/drawing/2010/main">
                  <a14:imgLayer r:embed="rId6">
                    <a14:imgEffect>
                      <a14:backgroundRemoval t="1292" b="11625" l="73941" r="97105"/>
                    </a14:imgEffect>
                  </a14:imgLayer>
                </a14:imgProps>
              </a:ext>
              <a:ext uri="{28A0092B-C50C-407E-A947-70E740481C1C}">
                <a14:useLocalDpi xmlns:a14="http://schemas.microsoft.com/office/drawing/2010/main" val="0"/>
              </a:ext>
            </a:extLst>
          </a:blip>
          <a:srcRect l="71045" t="4768" r="11358" b="87083"/>
          <a:stretch>
            <a:fillRect/>
          </a:stretch>
        </p:blipFill>
        <p:spPr>
          <a:xfrm rot="5974133">
            <a:off x="1161581" y="4229411"/>
            <a:ext cx="2081516" cy="1446126"/>
          </a:xfrm>
          <a:prstGeom prst="rect">
            <a:avLst/>
          </a:prstGeom>
        </p:spPr>
      </p:pic>
      <p:grpSp>
        <p:nvGrpSpPr>
          <p:cNvPr id="27" name="组合 26"/>
          <p:cNvGrpSpPr/>
          <p:nvPr/>
        </p:nvGrpSpPr>
        <p:grpSpPr>
          <a:xfrm>
            <a:off x="2716686" y="5124386"/>
            <a:ext cx="2731718" cy="781609"/>
            <a:chOff x="2797545" y="5290579"/>
            <a:chExt cx="2731718" cy="781609"/>
          </a:xfrm>
        </p:grpSpPr>
        <p:sp>
          <p:nvSpPr>
            <p:cNvPr id="25" name="任意多边形 24"/>
            <p:cNvSpPr/>
            <p:nvPr/>
          </p:nvSpPr>
          <p:spPr>
            <a:xfrm>
              <a:off x="2986088" y="5290579"/>
              <a:ext cx="2543175" cy="781609"/>
            </a:xfrm>
            <a:custGeom>
              <a:gdLst>
                <a:gd name="connsiteX0" fmla="*/ 0 w 2543175"/>
                <a:gd name="connsiteY0" fmla="*/ 367271 h 781609"/>
                <a:gd name="connsiteX1" fmla="*/ 1000125 w 2543175"/>
                <a:gd name="connsiteY1" fmla="*/ 753034 h 781609"/>
                <a:gd name="connsiteX2" fmla="*/ 1514475 w 2543175"/>
                <a:gd name="connsiteY2" fmla="*/ 10084 h 781609"/>
                <a:gd name="connsiteX3" fmla="*/ 542925 w 2543175"/>
                <a:gd name="connsiteY3" fmla="*/ 352984 h 781609"/>
                <a:gd name="connsiteX4" fmla="*/ 2543175 w 2543175"/>
                <a:gd name="connsiteY4" fmla="*/ 781609 h 781609"/>
              </a:gdLst>
              <a:cxnLst>
                <a:cxn ang="0">
                  <a:pos x="connsiteX0" y="connsiteY0"/>
                </a:cxn>
                <a:cxn ang="0">
                  <a:pos x="connsiteX1" y="connsiteY1"/>
                </a:cxn>
                <a:cxn ang="0">
                  <a:pos x="connsiteX2" y="connsiteY2"/>
                </a:cxn>
                <a:cxn ang="0">
                  <a:pos x="connsiteX3" y="connsiteY3"/>
                </a:cxn>
                <a:cxn ang="0">
                  <a:pos x="connsiteX4" y="connsiteY4"/>
                </a:cxn>
              </a:cxnLst>
              <a:rect l="l" t="t" r="r" b="b"/>
              <a:pathLst>
                <a:path w="2543175" h="781609">
                  <a:moveTo>
                    <a:pt x="0" y="367271"/>
                  </a:moveTo>
                  <a:cubicBezTo>
                    <a:pt x="373856" y="589918"/>
                    <a:pt x="747713" y="812565"/>
                    <a:pt x="1000125" y="753034"/>
                  </a:cubicBezTo>
                  <a:cubicBezTo>
                    <a:pt x="1252537" y="693503"/>
                    <a:pt x="1590675" y="76759"/>
                    <a:pt x="1514475" y="10084"/>
                  </a:cubicBezTo>
                  <a:cubicBezTo>
                    <a:pt x="1438275" y="-56591"/>
                    <a:pt x="371475" y="224396"/>
                    <a:pt x="542925" y="352984"/>
                  </a:cubicBezTo>
                  <a:cubicBezTo>
                    <a:pt x="714375" y="481572"/>
                    <a:pt x="1628775" y="631590"/>
                    <a:pt x="2543175" y="781609"/>
                  </a:cubicBezTo>
                </a:path>
              </a:pathLst>
            </a:custGeom>
            <a:noFill/>
            <a:ln w="28575">
              <a:solidFill>
                <a:srgbClr val="FF999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6200000">
              <a:off x="2774281" y="5535980"/>
              <a:ext cx="337334" cy="290805"/>
            </a:xfrm>
            <a:prstGeom prst="triangle">
              <a:avLst/>
            </a:prstGeom>
            <a:solidFill>
              <a:srgbClr val="FF9999"/>
            </a:solidFill>
            <a:ln>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图片 27"/>
          <p:cNvPicPr>
            <a:picLocks noChangeAspect="1"/>
          </p:cNvPicPr>
          <p:nvPr/>
        </p:nvPicPr>
        <p:blipFill>
          <a:blip r:embed="rId8">
            <a:extLst>
              <a:ext uri="{BEBA8EAE-BF5A-486C-A8C5-ECC9F3942E4B}">
                <a14:imgProps xmlns:a14="http://schemas.microsoft.com/office/drawing/2010/main">
                  <a14:imgLayer r:embed="rId6">
                    <a14:imgEffect>
                      <a14:backgroundRemoval t="15939" b="25879" l="0" r="14000"/>
                    </a14:imgEffect>
                  </a14:imgLayer>
                </a14:imgProps>
              </a:ext>
              <a:ext uri="{28A0092B-C50C-407E-A947-70E740481C1C}">
                <a14:useLocalDpi xmlns:a14="http://schemas.microsoft.com/office/drawing/2010/main" val="0"/>
              </a:ext>
            </a:extLst>
          </a:blip>
          <a:srcRect t="15333" r="83114" b="73542"/>
          <a:stretch>
            <a:fillRect/>
          </a:stretch>
        </p:blipFill>
        <p:spPr>
          <a:xfrm rot="19644288">
            <a:off x="11157667" y="2235209"/>
            <a:ext cx="1331319" cy="1315821"/>
          </a:xfrm>
          <a:prstGeom prst="rect">
            <a:avLst/>
          </a:prstGeom>
        </p:spPr>
      </p:pic>
      <p:grpSp>
        <p:nvGrpSpPr>
          <p:cNvPr id="29" name="组合 28"/>
          <p:cNvGrpSpPr/>
          <p:nvPr/>
        </p:nvGrpSpPr>
        <p:grpSpPr>
          <a:xfrm>
            <a:off x="177047" y="636774"/>
            <a:ext cx="2278560" cy="461665"/>
            <a:chOff x="240439" y="693586"/>
            <a:chExt cx="2278560" cy="461665"/>
          </a:xfrm>
        </p:grpSpPr>
        <p:sp>
          <p:nvSpPr>
            <p:cNvPr id="30" name="文本框 29"/>
            <p:cNvSpPr txBox="1"/>
            <p:nvPr/>
          </p:nvSpPr>
          <p:spPr>
            <a:xfrm>
              <a:off x="642573" y="693586"/>
              <a:ext cx="1876426" cy="461665"/>
            </a:xfrm>
            <a:prstGeom prst="rect">
              <a:avLst/>
            </a:prstGeom>
            <a:noFill/>
          </p:spPr>
          <p:txBody>
            <a:bodyPr wrap="square" rtlCol="0">
              <a:spAutoFit/>
            </a:bodyPr>
            <a:lstStyle/>
            <a:p>
              <a:r>
                <a:rPr lang="zh-CN" altLang="en-US" sz="2400">
                  <a:latin typeface="幼圆" panose="02010509060101010101" pitchFamily="49" charset="-122"/>
                  <a:ea typeface="幼圆" panose="02010509060101010101" pitchFamily="49" charset="-122"/>
                </a:rPr>
                <a:t>输入标题</a:t>
              </a:r>
            </a:p>
          </p:txBody>
        </p:sp>
        <p:sp>
          <p:nvSpPr>
            <p:cNvPr id="31" name="燕尾形 30"/>
            <p:cNvSpPr/>
            <p:nvPr/>
          </p:nvSpPr>
          <p:spPr>
            <a:xfrm>
              <a:off x="240439" y="723352"/>
              <a:ext cx="402134" cy="402134"/>
            </a:xfrm>
            <a:prstGeom prst="chevron">
              <a:avLst/>
            </a:prstGeom>
            <a:solidFill>
              <a:srgbClr val="FF9999"/>
            </a:solidFill>
            <a:ln>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val="767381943"/>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par>
                          <p:cTn id="11" fill="hold" nodeType="afterGroup">
                            <p:stCondLst>
                              <p:cond delay="1000"/>
                            </p:stCondLst>
                            <p:childTnLst>
                              <p:par>
                                <p:cTn id="12" presetID="31"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fltVal val="0"/>
                                          </p:val>
                                        </p:tav>
                                        <p:tav tm="100000">
                                          <p:val>
                                            <p:strVal val="#ppt_w"/>
                                          </p:val>
                                        </p:tav>
                                      </p:tavLst>
                                    </p:anim>
                                    <p:anim calcmode="lin" valueType="num">
                                      <p:cBhvr>
                                        <p:cTn id="15" dur="1000" fill="hold"/>
                                        <p:tgtEl>
                                          <p:spTgt spid="10"/>
                                        </p:tgtEl>
                                        <p:attrNameLst>
                                          <p:attrName>ppt_h</p:attrName>
                                        </p:attrNameLst>
                                      </p:cBhvr>
                                      <p:tavLst>
                                        <p:tav tm="0">
                                          <p:val>
                                            <p:fltVal val="0"/>
                                          </p:val>
                                        </p:tav>
                                        <p:tav tm="100000">
                                          <p:val>
                                            <p:strVal val="#ppt_h"/>
                                          </p:val>
                                        </p:tav>
                                      </p:tavLst>
                                    </p:anim>
                                    <p:anim calcmode="lin" valueType="num">
                                      <p:cBhvr>
                                        <p:cTn id="16" dur="1000" fill="hold"/>
                                        <p:tgtEl>
                                          <p:spTgt spid="10"/>
                                        </p:tgtEl>
                                        <p:attrNameLst>
                                          <p:attrName>style.rotation</p:attrName>
                                        </p:attrNameLst>
                                      </p:cBhvr>
                                      <p:tavLst>
                                        <p:tav tm="0">
                                          <p:val>
                                            <p:fltVal val="90"/>
                                          </p:val>
                                        </p:tav>
                                        <p:tav tm="100000">
                                          <p:val>
                                            <p:fltVal val="0"/>
                                          </p:val>
                                        </p:tav>
                                      </p:tavLst>
                                    </p:anim>
                                    <p:animEffect transition="in" filter="fade">
                                      <p:cBhvr>
                                        <p:cTn id="1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圆角矩形 14"/>
          <p:cNvSpPr/>
          <p:nvPr/>
        </p:nvSpPr>
        <p:spPr>
          <a:xfrm>
            <a:off x="378114" y="463550"/>
            <a:ext cx="11401425" cy="5857875"/>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77047" y="636774"/>
            <a:ext cx="2278560" cy="461665"/>
            <a:chOff x="240439" y="693586"/>
            <a:chExt cx="2278560" cy="461665"/>
          </a:xfrm>
        </p:grpSpPr>
        <p:sp>
          <p:nvSpPr>
            <p:cNvPr id="17" name="文本框 16"/>
            <p:cNvSpPr txBox="1"/>
            <p:nvPr/>
          </p:nvSpPr>
          <p:spPr>
            <a:xfrm>
              <a:off x="642573" y="693586"/>
              <a:ext cx="1876426" cy="461665"/>
            </a:xfrm>
            <a:prstGeom prst="rect">
              <a:avLst/>
            </a:prstGeom>
            <a:noFill/>
          </p:spPr>
          <p:txBody>
            <a:bodyPr wrap="square" rtlCol="0">
              <a:spAutoFit/>
            </a:bodyPr>
            <a:lstStyle/>
            <a:p>
              <a:r>
                <a:rPr lang="zh-CN" altLang="en-US" sz="2400">
                  <a:latin typeface="幼圆" panose="02010509060101010101" pitchFamily="49" charset="-122"/>
                  <a:ea typeface="幼圆" panose="02010509060101010101" pitchFamily="49" charset="-122"/>
                </a:rPr>
                <a:t>输入标题</a:t>
              </a:r>
            </a:p>
          </p:txBody>
        </p:sp>
        <p:sp>
          <p:nvSpPr>
            <p:cNvPr id="18" name="燕尾形 17"/>
            <p:cNvSpPr/>
            <p:nvPr/>
          </p:nvSpPr>
          <p:spPr>
            <a:xfrm>
              <a:off x="240439" y="723352"/>
              <a:ext cx="402134" cy="402134"/>
            </a:xfrm>
            <a:prstGeom prst="chevron">
              <a:avLst/>
            </a:prstGeom>
            <a:solidFill>
              <a:srgbClr val="FF9999"/>
            </a:solidFill>
            <a:ln>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backgroundRemoval t="56883" b="100000" l="48226" r="100000">
                        <a14:foregroundMark x1="55687" y1="78108" x2="55687" y2="78108"/>
                        <a14:foregroundMark x1="76979" y1="78532" x2="76979" y2="78532"/>
                      </a14:backgroundRemoval>
                    </a14:imgEffect>
                  </a14:imgLayer>
                </a14:imgProps>
              </a:ext>
              <a:ext uri="{28A0092B-C50C-407E-A947-70E740481C1C}">
                <a14:useLocalDpi xmlns:a14="http://schemas.microsoft.com/office/drawing/2010/main" val="0"/>
              </a:ext>
            </a:extLst>
          </a:blip>
          <a:srcRect l="35074" t="53702"/>
          <a:stretch>
            <a:fillRect/>
          </a:stretch>
        </p:blipFill>
        <p:spPr>
          <a:xfrm>
            <a:off x="8704385" y="3049953"/>
            <a:ext cx="3092327" cy="3307983"/>
          </a:xfrm>
          <a:prstGeom prst="rect">
            <a:avLst/>
          </a:prstGeom>
        </p:spPr>
      </p:pic>
      <p:grpSp>
        <p:nvGrpSpPr>
          <p:cNvPr id="8" name="组合 7"/>
          <p:cNvGrpSpPr/>
          <p:nvPr/>
        </p:nvGrpSpPr>
        <p:grpSpPr>
          <a:xfrm>
            <a:off x="3328018" y="1555035"/>
            <a:ext cx="5376367" cy="3932080"/>
            <a:chOff x="3407817" y="1774745"/>
            <a:chExt cx="5376367" cy="3932080"/>
          </a:xfrm>
        </p:grpSpPr>
        <p:cxnSp>
          <p:nvCxnSpPr>
            <p:cNvPr id="9" name="Straight Connector 54"/>
            <p:cNvCxnSpPr/>
            <p:nvPr/>
          </p:nvCxnSpPr>
          <p:spPr>
            <a:xfrm>
              <a:off x="4026188" y="4366818"/>
              <a:ext cx="533102" cy="664119"/>
            </a:xfrm>
            <a:prstGeom prst="line">
              <a:avLst/>
            </a:prstGeom>
            <a:noFill/>
            <a:ln w="28575" cap="flat" cmpd="sng" algn="ctr">
              <a:solidFill>
                <a:sysClr val="window" lastClr="FFFFFF">
                  <a:lumMod val="75000"/>
                </a:sysClr>
              </a:solidFill>
              <a:prstDash val="sysDash"/>
              <a:miter lim="800000"/>
            </a:ln>
            <a:effectLst/>
          </p:spPr>
        </p:cxnSp>
        <p:cxnSp>
          <p:nvCxnSpPr>
            <p:cNvPr id="10" name="Straight Connector 55"/>
            <p:cNvCxnSpPr/>
            <p:nvPr/>
          </p:nvCxnSpPr>
          <p:spPr>
            <a:xfrm flipH="1">
              <a:off x="5112162" y="4784271"/>
              <a:ext cx="867577" cy="433790"/>
            </a:xfrm>
            <a:prstGeom prst="line">
              <a:avLst/>
            </a:prstGeom>
            <a:noFill/>
            <a:ln w="28575" cap="flat" cmpd="sng" algn="ctr">
              <a:solidFill>
                <a:sysClr val="window" lastClr="FFFFFF">
                  <a:lumMod val="75000"/>
                </a:sysClr>
              </a:solidFill>
              <a:prstDash val="sysDash"/>
              <a:miter lim="800000"/>
            </a:ln>
            <a:effectLst/>
          </p:spPr>
        </p:cxnSp>
        <p:cxnSp>
          <p:nvCxnSpPr>
            <p:cNvPr id="11" name="Straight Connector 56"/>
            <p:cNvCxnSpPr/>
            <p:nvPr/>
          </p:nvCxnSpPr>
          <p:spPr>
            <a:xfrm flipH="1">
              <a:off x="6498587" y="3346813"/>
              <a:ext cx="229654" cy="952634"/>
            </a:xfrm>
            <a:prstGeom prst="line">
              <a:avLst/>
            </a:prstGeom>
            <a:noFill/>
            <a:ln w="28575" cap="flat" cmpd="sng" algn="ctr">
              <a:solidFill>
                <a:sysClr val="window" lastClr="FFFFFF">
                  <a:lumMod val="75000"/>
                </a:sysClr>
              </a:solidFill>
              <a:prstDash val="sysDash"/>
              <a:miter lim="800000"/>
            </a:ln>
            <a:effectLst/>
          </p:spPr>
        </p:cxnSp>
        <p:cxnSp>
          <p:nvCxnSpPr>
            <p:cNvPr id="12" name="Straight Connector 57"/>
            <p:cNvCxnSpPr/>
            <p:nvPr/>
          </p:nvCxnSpPr>
          <p:spPr>
            <a:xfrm flipV="1">
              <a:off x="7154620" y="2306327"/>
              <a:ext cx="938298" cy="483994"/>
            </a:xfrm>
            <a:prstGeom prst="line">
              <a:avLst/>
            </a:prstGeom>
            <a:noFill/>
            <a:ln w="28575" cap="flat" cmpd="sng" algn="ctr">
              <a:solidFill>
                <a:sysClr val="window" lastClr="FFFFFF">
                  <a:lumMod val="75000"/>
                </a:sysClr>
              </a:solidFill>
              <a:prstDash val="sysDash"/>
              <a:miter lim="800000"/>
            </a:ln>
            <a:effectLst/>
          </p:spPr>
        </p:cxnSp>
        <p:sp>
          <p:nvSpPr>
            <p:cNvPr id="13" name="Oval 78"/>
            <p:cNvSpPr/>
            <p:nvPr/>
          </p:nvSpPr>
          <p:spPr>
            <a:xfrm>
              <a:off x="6464724" y="2624096"/>
              <a:ext cx="731798" cy="731798"/>
            </a:xfrm>
            <a:prstGeom prst="ellipse">
              <a:avLst/>
            </a:prstGeom>
            <a:solidFill>
              <a:srgbClr val="FF9999"/>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4" name="Freeform: Shape 108"/>
            <p:cNvSpPr/>
            <p:nvPr/>
          </p:nvSpPr>
          <p:spPr bwMode="auto">
            <a:xfrm>
              <a:off x="6591862" y="2751234"/>
              <a:ext cx="477523" cy="477523"/>
            </a:xfrm>
            <a:custGeom>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ysClr val="window" lastClr="FFFFFF"/>
            </a:solidFill>
            <a:ln>
              <a:noFill/>
            </a:ln>
            <a:ex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19" name="Oval 86"/>
            <p:cNvSpPr/>
            <p:nvPr/>
          </p:nvSpPr>
          <p:spPr>
            <a:xfrm>
              <a:off x="5937943" y="4249719"/>
              <a:ext cx="731798" cy="731798"/>
            </a:xfrm>
            <a:prstGeom prst="ellipse">
              <a:avLst/>
            </a:prstGeom>
            <a:solidFill>
              <a:srgbClr val="FF9999"/>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0" name="Freeform: Shape 109"/>
            <p:cNvSpPr/>
            <p:nvPr/>
          </p:nvSpPr>
          <p:spPr bwMode="auto">
            <a:xfrm>
              <a:off x="6065081" y="4376857"/>
              <a:ext cx="477523" cy="477523"/>
            </a:xfrm>
            <a:custGeom>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ysClr val="window" lastClr="FFFFFF"/>
            </a:solidFill>
            <a:ln>
              <a:noFill/>
            </a:ln>
            <a:ex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1" name="Oval 62"/>
            <p:cNvSpPr/>
            <p:nvPr/>
          </p:nvSpPr>
          <p:spPr>
            <a:xfrm>
              <a:off x="3407817" y="3719644"/>
              <a:ext cx="731798" cy="731798"/>
            </a:xfrm>
            <a:prstGeom prst="ellipse">
              <a:avLst/>
            </a:prstGeom>
            <a:solidFill>
              <a:srgbClr val="FF9999"/>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2" name="Freeform: Shape 110"/>
            <p:cNvSpPr/>
            <p:nvPr/>
          </p:nvSpPr>
          <p:spPr bwMode="auto">
            <a:xfrm>
              <a:off x="3534955" y="3843130"/>
              <a:ext cx="477523" cy="477523"/>
            </a:xfrm>
            <a:custGeom>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ysClr val="window" lastClr="FFFFFF"/>
            </a:solidFill>
            <a:ln>
              <a:noFill/>
            </a:ln>
            <a:ex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3" name="Oval 83"/>
            <p:cNvSpPr/>
            <p:nvPr/>
          </p:nvSpPr>
          <p:spPr>
            <a:xfrm>
              <a:off x="4396824" y="4975027"/>
              <a:ext cx="731798" cy="731798"/>
            </a:xfrm>
            <a:prstGeom prst="ellipse">
              <a:avLst/>
            </a:prstGeom>
            <a:gradFill>
              <a:gsLst>
                <a:gs pos="0">
                  <a:srgbClr val="60C4DA"/>
                </a:gs>
                <a:gs pos="100000">
                  <a:srgbClr val="418E9E"/>
                </a:gs>
              </a:gsLst>
              <a:lin ang="54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4" name="Freeform: Shape 111"/>
            <p:cNvSpPr/>
            <p:nvPr/>
          </p:nvSpPr>
          <p:spPr bwMode="auto">
            <a:xfrm>
              <a:off x="4523962" y="5102165"/>
              <a:ext cx="477523" cy="477523"/>
            </a:xfrm>
            <a:custGeom>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ysClr val="window" lastClr="FFFFFF"/>
            </a:solidFill>
            <a:ln>
              <a:noFill/>
            </a:ln>
            <a:ex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5" name="Oval 75"/>
            <p:cNvSpPr/>
            <p:nvPr/>
          </p:nvSpPr>
          <p:spPr>
            <a:xfrm>
              <a:off x="8052386" y="1774745"/>
              <a:ext cx="731798" cy="731798"/>
            </a:xfrm>
            <a:prstGeom prst="ellipse">
              <a:avLst/>
            </a:prstGeom>
            <a:gradFill>
              <a:gsLst>
                <a:gs pos="0">
                  <a:srgbClr val="5193BF"/>
                </a:gs>
                <a:gs pos="100000">
                  <a:srgbClr val="427A9D"/>
                </a:gs>
              </a:gsLst>
              <a:lin ang="54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6" name="Freeform: Shape 112"/>
            <p:cNvSpPr/>
            <p:nvPr/>
          </p:nvSpPr>
          <p:spPr bwMode="auto">
            <a:xfrm>
              <a:off x="8179524" y="1901883"/>
              <a:ext cx="477523" cy="477523"/>
            </a:xfrm>
            <a:custGeom>
              <a:gdLst>
                <a:gd name="T0" fmla="*/ 118 w 236"/>
                <a:gd name="T1" fmla="*/ 142 h 236"/>
                <a:gd name="T2" fmla="*/ 142 w 236"/>
                <a:gd name="T3" fmla="*/ 118 h 236"/>
                <a:gd name="T4" fmla="*/ 137 w 236"/>
                <a:gd name="T5" fmla="*/ 105 h 236"/>
                <a:gd name="T6" fmla="*/ 118 w 236"/>
                <a:gd name="T7" fmla="*/ 95 h 236"/>
                <a:gd name="T8" fmla="*/ 99 w 236"/>
                <a:gd name="T9" fmla="*/ 105 h 236"/>
                <a:gd name="T10" fmla="*/ 94 w 236"/>
                <a:gd name="T11" fmla="*/ 118 h 236"/>
                <a:gd name="T12" fmla="*/ 118 w 236"/>
                <a:gd name="T13" fmla="*/ 142 h 236"/>
                <a:gd name="T14" fmla="*/ 170 w 236"/>
                <a:gd name="T15" fmla="*/ 89 h 236"/>
                <a:gd name="T16" fmla="*/ 170 w 236"/>
                <a:gd name="T17" fmla="*/ 70 h 236"/>
                <a:gd name="T18" fmla="*/ 170 w 236"/>
                <a:gd name="T19" fmla="*/ 67 h 236"/>
                <a:gd name="T20" fmla="*/ 167 w 236"/>
                <a:gd name="T21" fmla="*/ 67 h 236"/>
                <a:gd name="T22" fmla="*/ 147 w 236"/>
                <a:gd name="T23" fmla="*/ 67 h 236"/>
                <a:gd name="T24" fmla="*/ 147 w 236"/>
                <a:gd name="T25" fmla="*/ 90 h 236"/>
                <a:gd name="T26" fmla="*/ 170 w 236"/>
                <a:gd name="T27" fmla="*/ 89 h 236"/>
                <a:gd name="T28" fmla="*/ 118 w 236"/>
                <a:gd name="T29" fmla="*/ 0 h 236"/>
                <a:gd name="T30" fmla="*/ 0 w 236"/>
                <a:gd name="T31" fmla="*/ 118 h 236"/>
                <a:gd name="T32" fmla="*/ 118 w 236"/>
                <a:gd name="T33" fmla="*/ 236 h 236"/>
                <a:gd name="T34" fmla="*/ 236 w 236"/>
                <a:gd name="T35" fmla="*/ 118 h 236"/>
                <a:gd name="T36" fmla="*/ 118 w 236"/>
                <a:gd name="T37" fmla="*/ 0 h 236"/>
                <a:gd name="T38" fmla="*/ 185 w 236"/>
                <a:gd name="T39" fmla="*/ 105 h 236"/>
                <a:gd name="T40" fmla="*/ 185 w 236"/>
                <a:gd name="T41" fmla="*/ 160 h 236"/>
                <a:gd name="T42" fmla="*/ 159 w 236"/>
                <a:gd name="T43" fmla="*/ 186 h 236"/>
                <a:gd name="T44" fmla="*/ 77 w 236"/>
                <a:gd name="T45" fmla="*/ 186 h 236"/>
                <a:gd name="T46" fmla="*/ 51 w 236"/>
                <a:gd name="T47" fmla="*/ 160 h 236"/>
                <a:gd name="T48" fmla="*/ 51 w 236"/>
                <a:gd name="T49" fmla="*/ 105 h 236"/>
                <a:gd name="T50" fmla="*/ 51 w 236"/>
                <a:gd name="T51" fmla="*/ 77 h 236"/>
                <a:gd name="T52" fmla="*/ 77 w 236"/>
                <a:gd name="T53" fmla="*/ 51 h 236"/>
                <a:gd name="T54" fmla="*/ 159 w 236"/>
                <a:gd name="T55" fmla="*/ 51 h 236"/>
                <a:gd name="T56" fmla="*/ 185 w 236"/>
                <a:gd name="T57" fmla="*/ 77 h 236"/>
                <a:gd name="T58" fmla="*/ 185 w 236"/>
                <a:gd name="T59" fmla="*/ 105 h 236"/>
                <a:gd name="T60" fmla="*/ 155 w 236"/>
                <a:gd name="T61" fmla="*/ 118 h 236"/>
                <a:gd name="T62" fmla="*/ 118 w 236"/>
                <a:gd name="T63" fmla="*/ 155 h 236"/>
                <a:gd name="T64" fmla="*/ 81 w 236"/>
                <a:gd name="T65" fmla="*/ 118 h 236"/>
                <a:gd name="T66" fmla="*/ 84 w 236"/>
                <a:gd name="T67" fmla="*/ 105 h 236"/>
                <a:gd name="T68" fmla="*/ 64 w 236"/>
                <a:gd name="T69" fmla="*/ 105 h 236"/>
                <a:gd name="T70" fmla="*/ 64 w 236"/>
                <a:gd name="T71" fmla="*/ 160 h 236"/>
                <a:gd name="T72" fmla="*/ 77 w 236"/>
                <a:gd name="T73" fmla="*/ 172 h 236"/>
                <a:gd name="T74" fmla="*/ 159 w 236"/>
                <a:gd name="T75" fmla="*/ 172 h 236"/>
                <a:gd name="T76" fmla="*/ 172 w 236"/>
                <a:gd name="T77" fmla="*/ 160 h 236"/>
                <a:gd name="T78" fmla="*/ 172 w 236"/>
                <a:gd name="T79" fmla="*/ 105 h 236"/>
                <a:gd name="T80" fmla="*/ 152 w 236"/>
                <a:gd name="T81" fmla="*/ 105 h 236"/>
                <a:gd name="T82" fmla="*/ 155 w 236"/>
                <a:gd name="T83" fmla="*/ 118 h 2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236">
                  <a:moveTo>
                    <a:pt x="118" y="142"/>
                  </a:moveTo>
                  <a:cubicBezTo>
                    <a:pt x="131" y="142"/>
                    <a:pt x="142" y="131"/>
                    <a:pt x="142" y="118"/>
                  </a:cubicBezTo>
                  <a:cubicBezTo>
                    <a:pt x="142" y="113"/>
                    <a:pt x="140" y="108"/>
                    <a:pt x="137" y="105"/>
                  </a:cubicBezTo>
                  <a:cubicBezTo>
                    <a:pt x="133" y="99"/>
                    <a:pt x="126" y="95"/>
                    <a:pt x="118" y="95"/>
                  </a:cubicBezTo>
                  <a:cubicBezTo>
                    <a:pt x="110" y="95"/>
                    <a:pt x="103" y="99"/>
                    <a:pt x="99" y="105"/>
                  </a:cubicBezTo>
                  <a:cubicBezTo>
                    <a:pt x="96" y="108"/>
                    <a:pt x="94" y="113"/>
                    <a:pt x="94" y="118"/>
                  </a:cubicBezTo>
                  <a:cubicBezTo>
                    <a:pt x="94" y="131"/>
                    <a:pt x="105" y="142"/>
                    <a:pt x="118" y="142"/>
                  </a:cubicBezTo>
                  <a:close/>
                  <a:moveTo>
                    <a:pt x="170" y="89"/>
                  </a:moveTo>
                  <a:cubicBezTo>
                    <a:pt x="170" y="70"/>
                    <a:pt x="170" y="70"/>
                    <a:pt x="170" y="70"/>
                  </a:cubicBezTo>
                  <a:cubicBezTo>
                    <a:pt x="170" y="67"/>
                    <a:pt x="170" y="67"/>
                    <a:pt x="170" y="67"/>
                  </a:cubicBezTo>
                  <a:cubicBezTo>
                    <a:pt x="167" y="67"/>
                    <a:pt x="167" y="67"/>
                    <a:pt x="167" y="67"/>
                  </a:cubicBezTo>
                  <a:cubicBezTo>
                    <a:pt x="147" y="67"/>
                    <a:pt x="147" y="67"/>
                    <a:pt x="147" y="67"/>
                  </a:cubicBezTo>
                  <a:cubicBezTo>
                    <a:pt x="147" y="90"/>
                    <a:pt x="147" y="90"/>
                    <a:pt x="147" y="90"/>
                  </a:cubicBezTo>
                  <a:lnTo>
                    <a:pt x="170" y="89"/>
                  </a:ln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5" y="105"/>
                  </a:moveTo>
                  <a:cubicBezTo>
                    <a:pt x="185" y="160"/>
                    <a:pt x="185" y="160"/>
                    <a:pt x="185" y="160"/>
                  </a:cubicBezTo>
                  <a:cubicBezTo>
                    <a:pt x="185" y="174"/>
                    <a:pt x="173" y="186"/>
                    <a:pt x="159" y="186"/>
                  </a:cubicBezTo>
                  <a:cubicBezTo>
                    <a:pt x="77" y="186"/>
                    <a:pt x="77" y="186"/>
                    <a:pt x="77" y="186"/>
                  </a:cubicBezTo>
                  <a:cubicBezTo>
                    <a:pt x="62" y="186"/>
                    <a:pt x="51" y="174"/>
                    <a:pt x="51" y="160"/>
                  </a:cubicBezTo>
                  <a:cubicBezTo>
                    <a:pt x="51" y="105"/>
                    <a:pt x="51" y="105"/>
                    <a:pt x="51" y="105"/>
                  </a:cubicBezTo>
                  <a:cubicBezTo>
                    <a:pt x="51" y="77"/>
                    <a:pt x="51" y="77"/>
                    <a:pt x="51" y="77"/>
                  </a:cubicBezTo>
                  <a:cubicBezTo>
                    <a:pt x="51" y="63"/>
                    <a:pt x="62" y="51"/>
                    <a:pt x="77" y="51"/>
                  </a:cubicBezTo>
                  <a:cubicBezTo>
                    <a:pt x="159" y="51"/>
                    <a:pt x="159" y="51"/>
                    <a:pt x="159" y="51"/>
                  </a:cubicBezTo>
                  <a:cubicBezTo>
                    <a:pt x="173" y="51"/>
                    <a:pt x="185" y="63"/>
                    <a:pt x="185" y="77"/>
                  </a:cubicBezTo>
                  <a:lnTo>
                    <a:pt x="185" y="105"/>
                  </a:lnTo>
                  <a:close/>
                  <a:moveTo>
                    <a:pt x="155" y="118"/>
                  </a:moveTo>
                  <a:cubicBezTo>
                    <a:pt x="155" y="139"/>
                    <a:pt x="138" y="155"/>
                    <a:pt x="118" y="155"/>
                  </a:cubicBezTo>
                  <a:cubicBezTo>
                    <a:pt x="98" y="155"/>
                    <a:pt x="81" y="139"/>
                    <a:pt x="81" y="118"/>
                  </a:cubicBezTo>
                  <a:cubicBezTo>
                    <a:pt x="81" y="114"/>
                    <a:pt x="82" y="109"/>
                    <a:pt x="84" y="105"/>
                  </a:cubicBezTo>
                  <a:cubicBezTo>
                    <a:pt x="64" y="105"/>
                    <a:pt x="64" y="105"/>
                    <a:pt x="64" y="105"/>
                  </a:cubicBezTo>
                  <a:cubicBezTo>
                    <a:pt x="64" y="160"/>
                    <a:pt x="64" y="160"/>
                    <a:pt x="64" y="160"/>
                  </a:cubicBezTo>
                  <a:cubicBezTo>
                    <a:pt x="64" y="167"/>
                    <a:pt x="70" y="172"/>
                    <a:pt x="77" y="172"/>
                  </a:cubicBezTo>
                  <a:cubicBezTo>
                    <a:pt x="159" y="172"/>
                    <a:pt x="159" y="172"/>
                    <a:pt x="159" y="172"/>
                  </a:cubicBezTo>
                  <a:cubicBezTo>
                    <a:pt x="166" y="172"/>
                    <a:pt x="172" y="167"/>
                    <a:pt x="172" y="160"/>
                  </a:cubicBezTo>
                  <a:cubicBezTo>
                    <a:pt x="172" y="105"/>
                    <a:pt x="172" y="105"/>
                    <a:pt x="172" y="105"/>
                  </a:cubicBezTo>
                  <a:cubicBezTo>
                    <a:pt x="152" y="105"/>
                    <a:pt x="152" y="105"/>
                    <a:pt x="152" y="105"/>
                  </a:cubicBezTo>
                  <a:cubicBezTo>
                    <a:pt x="154" y="109"/>
                    <a:pt x="155" y="114"/>
                    <a:pt x="155" y="118"/>
                  </a:cubicBezTo>
                  <a:close/>
                </a:path>
              </a:pathLst>
            </a:custGeom>
            <a:solidFill>
              <a:sysClr val="window" lastClr="FFFFFF"/>
            </a:solidFill>
            <a:ln>
              <a:noFill/>
            </a:ln>
            <a:ex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a:ln>
                  <a:noFill/>
                </a:ln>
                <a:solidFill>
                  <a:prstClr val="black"/>
                </a:solidFill>
                <a:effectLst/>
                <a:uLnTx/>
                <a:uFillTx/>
                <a:latin typeface="Arial"/>
                <a:ea typeface="微软雅黑"/>
              </a:endParaRPr>
            </a:p>
          </p:txBody>
        </p:sp>
      </p:grpSp>
      <p:grpSp>
        <p:nvGrpSpPr>
          <p:cNvPr id="2" name="组合 1"/>
          <p:cNvGrpSpPr/>
          <p:nvPr/>
        </p:nvGrpSpPr>
        <p:grpSpPr>
          <a:xfrm>
            <a:off x="2374408" y="2636910"/>
            <a:ext cx="2737216" cy="809466"/>
            <a:chOff x="2463434" y="2547382"/>
            <a:chExt cx="2737216" cy="809466"/>
          </a:xfrm>
        </p:grpSpPr>
        <p:sp>
          <p:nvSpPr>
            <p:cNvPr id="27" name="矩形 26"/>
            <p:cNvSpPr/>
            <p:nvPr/>
          </p:nvSpPr>
          <p:spPr>
            <a:xfrm>
              <a:off x="2463434" y="2941350"/>
              <a:ext cx="2737216" cy="415498"/>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它是提高人口素质的重要环节。</a:t>
              </a:r>
            </a:p>
          </p:txBody>
        </p:sp>
        <p:sp>
          <p:nvSpPr>
            <p:cNvPr id="28" name="文本框 27"/>
            <p:cNvSpPr txBox="1"/>
            <p:nvPr/>
          </p:nvSpPr>
          <p:spPr>
            <a:xfrm>
              <a:off x="3129328" y="2547382"/>
              <a:ext cx="1405428" cy="400110"/>
            </a:xfrm>
            <a:prstGeom prst="rect">
              <a:avLst/>
            </a:prstGeom>
            <a:noFill/>
          </p:spPr>
          <p:txBody>
            <a:bodyPr wrap="square" rtlCol="0">
              <a:spAutoFit/>
            </a:bodyPr>
            <a:lstStyle/>
            <a:p>
              <a:r>
                <a:rPr lang="zh-CN" altLang="en-US" sz="2000" b="1">
                  <a:latin typeface="幼圆" panose="02010509060101010101" pitchFamily="49" charset="-122"/>
                  <a:ea typeface="幼圆" panose="02010509060101010101" pitchFamily="49" charset="-122"/>
                </a:rPr>
                <a:t>输入标题</a:t>
              </a:r>
            </a:p>
          </p:txBody>
        </p:sp>
      </p:grpSp>
      <p:grpSp>
        <p:nvGrpSpPr>
          <p:cNvPr id="29" name="组合 28"/>
          <p:cNvGrpSpPr/>
          <p:nvPr/>
        </p:nvGrpSpPr>
        <p:grpSpPr>
          <a:xfrm>
            <a:off x="3439629" y="5475259"/>
            <a:ext cx="2737216" cy="809466"/>
            <a:chOff x="2463434" y="2547382"/>
            <a:chExt cx="2737216" cy="809466"/>
          </a:xfrm>
        </p:grpSpPr>
        <p:sp>
          <p:nvSpPr>
            <p:cNvPr id="30" name="矩形 29"/>
            <p:cNvSpPr/>
            <p:nvPr/>
          </p:nvSpPr>
          <p:spPr>
            <a:xfrm>
              <a:off x="2463434" y="2941350"/>
              <a:ext cx="2737216" cy="415498"/>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它是提高人口素质的重要环节。</a:t>
              </a:r>
            </a:p>
          </p:txBody>
        </p:sp>
        <p:sp>
          <p:nvSpPr>
            <p:cNvPr id="31" name="文本框 30"/>
            <p:cNvSpPr txBox="1"/>
            <p:nvPr/>
          </p:nvSpPr>
          <p:spPr>
            <a:xfrm>
              <a:off x="3129328" y="2547382"/>
              <a:ext cx="1405428" cy="400110"/>
            </a:xfrm>
            <a:prstGeom prst="rect">
              <a:avLst/>
            </a:prstGeom>
            <a:noFill/>
          </p:spPr>
          <p:txBody>
            <a:bodyPr wrap="square" rtlCol="0">
              <a:spAutoFit/>
            </a:bodyPr>
            <a:lstStyle/>
            <a:p>
              <a:r>
                <a:rPr lang="zh-CN" altLang="en-US" sz="2000" b="1">
                  <a:latin typeface="幼圆" panose="02010509060101010101" pitchFamily="49" charset="-122"/>
                  <a:ea typeface="幼圆" panose="02010509060101010101" pitchFamily="49" charset="-122"/>
                </a:rPr>
                <a:t>输入标题</a:t>
              </a:r>
            </a:p>
          </p:txBody>
        </p:sp>
      </p:grpSp>
      <p:grpSp>
        <p:nvGrpSpPr>
          <p:cNvPr id="32" name="组合 31"/>
          <p:cNvGrpSpPr/>
          <p:nvPr/>
        </p:nvGrpSpPr>
        <p:grpSpPr>
          <a:xfrm>
            <a:off x="6586998" y="4041285"/>
            <a:ext cx="2737216" cy="809466"/>
            <a:chOff x="2463434" y="2547382"/>
            <a:chExt cx="2737216" cy="809466"/>
          </a:xfrm>
        </p:grpSpPr>
        <p:sp>
          <p:nvSpPr>
            <p:cNvPr id="33" name="矩形 32"/>
            <p:cNvSpPr/>
            <p:nvPr/>
          </p:nvSpPr>
          <p:spPr>
            <a:xfrm>
              <a:off x="2463434" y="2941350"/>
              <a:ext cx="2737216" cy="415498"/>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它是提高人口素质的重要环节。</a:t>
              </a:r>
            </a:p>
          </p:txBody>
        </p:sp>
        <p:sp>
          <p:nvSpPr>
            <p:cNvPr id="34" name="文本框 33"/>
            <p:cNvSpPr txBox="1"/>
            <p:nvPr/>
          </p:nvSpPr>
          <p:spPr>
            <a:xfrm>
              <a:off x="3129328" y="2547382"/>
              <a:ext cx="1405428" cy="400110"/>
            </a:xfrm>
            <a:prstGeom prst="rect">
              <a:avLst/>
            </a:prstGeom>
            <a:noFill/>
          </p:spPr>
          <p:txBody>
            <a:bodyPr wrap="square" rtlCol="0">
              <a:spAutoFit/>
            </a:bodyPr>
            <a:lstStyle/>
            <a:p>
              <a:r>
                <a:rPr lang="zh-CN" altLang="en-US" sz="2000" b="1">
                  <a:latin typeface="幼圆" panose="02010509060101010101" pitchFamily="49" charset="-122"/>
                  <a:ea typeface="幼圆" panose="02010509060101010101" pitchFamily="49" charset="-122"/>
                </a:rPr>
                <a:t>输入标题</a:t>
              </a:r>
            </a:p>
          </p:txBody>
        </p:sp>
      </p:grpSp>
      <p:grpSp>
        <p:nvGrpSpPr>
          <p:cNvPr id="35" name="组合 34"/>
          <p:cNvGrpSpPr/>
          <p:nvPr/>
        </p:nvGrpSpPr>
        <p:grpSpPr>
          <a:xfrm>
            <a:off x="4921686" y="1544300"/>
            <a:ext cx="2737216" cy="809466"/>
            <a:chOff x="2463434" y="2547382"/>
            <a:chExt cx="2737216" cy="809466"/>
          </a:xfrm>
        </p:grpSpPr>
        <p:sp>
          <p:nvSpPr>
            <p:cNvPr id="36" name="矩形 35"/>
            <p:cNvSpPr/>
            <p:nvPr/>
          </p:nvSpPr>
          <p:spPr>
            <a:xfrm>
              <a:off x="2463434" y="2941350"/>
              <a:ext cx="2737216" cy="415498"/>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它是提高人口素质的重要环节。</a:t>
              </a:r>
            </a:p>
          </p:txBody>
        </p:sp>
        <p:sp>
          <p:nvSpPr>
            <p:cNvPr id="37" name="文本框 36"/>
            <p:cNvSpPr txBox="1"/>
            <p:nvPr/>
          </p:nvSpPr>
          <p:spPr>
            <a:xfrm>
              <a:off x="3129328" y="2547382"/>
              <a:ext cx="1405428" cy="400110"/>
            </a:xfrm>
            <a:prstGeom prst="rect">
              <a:avLst/>
            </a:prstGeom>
            <a:noFill/>
          </p:spPr>
          <p:txBody>
            <a:bodyPr wrap="square" rtlCol="0">
              <a:spAutoFit/>
            </a:bodyPr>
            <a:lstStyle/>
            <a:p>
              <a:r>
                <a:rPr lang="zh-CN" altLang="en-US" sz="2000" b="1">
                  <a:latin typeface="幼圆" panose="02010509060101010101" pitchFamily="49" charset="-122"/>
                  <a:ea typeface="幼圆" panose="02010509060101010101" pitchFamily="49" charset="-122"/>
                </a:rPr>
                <a:t>输入标题</a:t>
              </a:r>
            </a:p>
          </p:txBody>
        </p:sp>
      </p:grpSp>
      <p:grpSp>
        <p:nvGrpSpPr>
          <p:cNvPr id="38" name="组合 37"/>
          <p:cNvGrpSpPr/>
          <p:nvPr/>
        </p:nvGrpSpPr>
        <p:grpSpPr>
          <a:xfrm>
            <a:off x="7969165" y="2091749"/>
            <a:ext cx="2737216" cy="809466"/>
            <a:chOff x="2463434" y="2547382"/>
            <a:chExt cx="2737216" cy="809466"/>
          </a:xfrm>
        </p:grpSpPr>
        <p:sp>
          <p:nvSpPr>
            <p:cNvPr id="39" name="矩形 38"/>
            <p:cNvSpPr/>
            <p:nvPr/>
          </p:nvSpPr>
          <p:spPr>
            <a:xfrm>
              <a:off x="2463434" y="2941350"/>
              <a:ext cx="2737216" cy="415498"/>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它是提高人口素质的重要环节。</a:t>
              </a:r>
            </a:p>
          </p:txBody>
        </p:sp>
        <p:sp>
          <p:nvSpPr>
            <p:cNvPr id="40" name="文本框 39"/>
            <p:cNvSpPr txBox="1"/>
            <p:nvPr/>
          </p:nvSpPr>
          <p:spPr>
            <a:xfrm>
              <a:off x="3129328" y="2547382"/>
              <a:ext cx="1405428" cy="400110"/>
            </a:xfrm>
            <a:prstGeom prst="rect">
              <a:avLst/>
            </a:prstGeom>
            <a:noFill/>
          </p:spPr>
          <p:txBody>
            <a:bodyPr wrap="square" rtlCol="0">
              <a:spAutoFit/>
            </a:bodyPr>
            <a:lstStyle/>
            <a:p>
              <a:r>
                <a:rPr lang="zh-CN" altLang="en-US" sz="2000" b="1">
                  <a:latin typeface="幼圆" panose="02010509060101010101" pitchFamily="49" charset="-122"/>
                  <a:ea typeface="幼圆" panose="02010509060101010101" pitchFamily="49" charset="-122"/>
                </a:rPr>
                <a:t>输入标题</a:t>
              </a:r>
            </a:p>
          </p:txBody>
        </p:sp>
      </p:grpSp>
    </p:spTree>
    <p:extLst>
      <p:ext uri="{BB962C8B-B14F-4D97-AF65-F5344CB8AC3E}">
        <p14:creationId val="2190839869"/>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1000"/>
                                        <p:tgtEl>
                                          <p:spTgt spid="32"/>
                                        </p:tgtEl>
                                      </p:cBhvr>
                                    </p:animEffect>
                                    <p:anim calcmode="lin" valueType="num">
                                      <p:cBhvr>
                                        <p:cTn id="26" dur="1000" fill="hold"/>
                                        <p:tgtEl>
                                          <p:spTgt spid="32"/>
                                        </p:tgtEl>
                                        <p:attrNameLst>
                                          <p:attrName>ppt_x</p:attrName>
                                        </p:attrNameLst>
                                      </p:cBhvr>
                                      <p:tavLst>
                                        <p:tav tm="0">
                                          <p:val>
                                            <p:strVal val="#ppt_x"/>
                                          </p:val>
                                        </p:tav>
                                        <p:tav tm="100000">
                                          <p:val>
                                            <p:strVal val="#ppt_x"/>
                                          </p:val>
                                        </p:tav>
                                      </p:tavLst>
                                    </p:anim>
                                    <p:anim calcmode="lin" valueType="num">
                                      <p:cBhvr>
                                        <p:cTn id="27" dur="1000" fill="hold"/>
                                        <p:tgtEl>
                                          <p:spTgt spid="32"/>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4000"/>
                            </p:stCondLst>
                            <p:childTnLst>
                              <p:par>
                                <p:cTn id="29" presetID="42" presetClass="entr" presetSubtype="0"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anim calcmode="lin" valueType="num">
                                      <p:cBhvr>
                                        <p:cTn id="32" dur="1000" fill="hold"/>
                                        <p:tgtEl>
                                          <p:spTgt spid="35"/>
                                        </p:tgtEl>
                                        <p:attrNameLst>
                                          <p:attrName>ppt_x</p:attrName>
                                        </p:attrNameLst>
                                      </p:cBhvr>
                                      <p:tavLst>
                                        <p:tav tm="0">
                                          <p:val>
                                            <p:strVal val="#ppt_x"/>
                                          </p:val>
                                        </p:tav>
                                        <p:tav tm="100000">
                                          <p:val>
                                            <p:strVal val="#ppt_x"/>
                                          </p:val>
                                        </p:tav>
                                      </p:tavLst>
                                    </p:anim>
                                    <p:anim calcmode="lin" valueType="num">
                                      <p:cBhvr>
                                        <p:cTn id="33" dur="1000" fill="hold"/>
                                        <p:tgtEl>
                                          <p:spTgt spid="35"/>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5000"/>
                            </p:stCondLst>
                            <p:childTnLst>
                              <p:par>
                                <p:cTn id="35" presetID="42" presetClass="entr" presetSubtype="0" fill="hold"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圆角矩形 14"/>
          <p:cNvSpPr/>
          <p:nvPr/>
        </p:nvSpPr>
        <p:spPr>
          <a:xfrm>
            <a:off x="378114" y="463550"/>
            <a:ext cx="11401425" cy="5857875"/>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77047" y="636774"/>
            <a:ext cx="2278560" cy="461665"/>
            <a:chOff x="240439" y="693586"/>
            <a:chExt cx="2278560" cy="461665"/>
          </a:xfrm>
        </p:grpSpPr>
        <p:sp>
          <p:nvSpPr>
            <p:cNvPr id="17" name="文本框 16"/>
            <p:cNvSpPr txBox="1"/>
            <p:nvPr/>
          </p:nvSpPr>
          <p:spPr>
            <a:xfrm>
              <a:off x="642573" y="693586"/>
              <a:ext cx="1876426" cy="461665"/>
            </a:xfrm>
            <a:prstGeom prst="rect">
              <a:avLst/>
            </a:prstGeom>
            <a:noFill/>
          </p:spPr>
          <p:txBody>
            <a:bodyPr wrap="square" rtlCol="0">
              <a:spAutoFit/>
            </a:bodyPr>
            <a:lstStyle/>
            <a:p>
              <a:r>
                <a:rPr lang="zh-CN" altLang="en-US" sz="2400">
                  <a:latin typeface="幼圆" panose="02010509060101010101" pitchFamily="49" charset="-122"/>
                  <a:ea typeface="幼圆" panose="02010509060101010101" pitchFamily="49" charset="-122"/>
                </a:rPr>
                <a:t>输入标题</a:t>
              </a:r>
            </a:p>
          </p:txBody>
        </p:sp>
        <p:sp>
          <p:nvSpPr>
            <p:cNvPr id="18" name="燕尾形 17"/>
            <p:cNvSpPr/>
            <p:nvPr/>
          </p:nvSpPr>
          <p:spPr>
            <a:xfrm>
              <a:off x="240439" y="723352"/>
              <a:ext cx="402134" cy="402134"/>
            </a:xfrm>
            <a:prstGeom prst="chevron">
              <a:avLst/>
            </a:prstGeom>
            <a:solidFill>
              <a:srgbClr val="FF9999"/>
            </a:solidFill>
            <a:ln>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backgroundRemoval t="56883" b="100000" l="48226" r="100000">
                        <a14:foregroundMark x1="55687" y1="78108" x2="55687" y2="78108"/>
                        <a14:foregroundMark x1="76979" y1="78532" x2="76979" y2="78532"/>
                      </a14:backgroundRemoval>
                    </a14:imgEffect>
                  </a14:imgLayer>
                </a14:imgProps>
              </a:ext>
              <a:ext uri="{28A0092B-C50C-407E-A947-70E740481C1C}">
                <a14:useLocalDpi xmlns:a14="http://schemas.microsoft.com/office/drawing/2010/main" val="0"/>
              </a:ext>
            </a:extLst>
          </a:blip>
          <a:srcRect l="35074" t="53702"/>
          <a:stretch>
            <a:fillRect/>
          </a:stretch>
        </p:blipFill>
        <p:spPr>
          <a:xfrm>
            <a:off x="8633255" y="3013153"/>
            <a:ext cx="3092327" cy="3307983"/>
          </a:xfrm>
          <a:prstGeom prst="rect">
            <a:avLst/>
          </a:prstGeom>
        </p:spPr>
      </p:pic>
      <p:sp>
        <p:nvSpPr>
          <p:cNvPr id="9" name="任意多边形 8"/>
          <p:cNvSpPr/>
          <p:nvPr/>
        </p:nvSpPr>
        <p:spPr>
          <a:xfrm>
            <a:off x="4681931" y="2102911"/>
            <a:ext cx="2614614" cy="2578864"/>
          </a:xfrm>
          <a:custGeom>
            <a:gdLst>
              <a:gd name="connsiteX0" fmla="*/ 1628128 w 2614614"/>
              <a:gd name="connsiteY0" fmla="*/ 23576 h 2578864"/>
              <a:gd name="connsiteX1" fmla="*/ 1696060 w 2614614"/>
              <a:gd name="connsiteY1" fmla="*/ 41043 h 2578864"/>
              <a:gd name="connsiteX2" fmla="*/ 2614614 w 2614614"/>
              <a:gd name="connsiteY2" fmla="*/ 1289576 h 2578864"/>
              <a:gd name="connsiteX3" fmla="*/ 1570775 w 2614614"/>
              <a:gd name="connsiteY3" fmla="*/ 2570323 h 2578864"/>
              <a:gd name="connsiteX4" fmla="*/ 1514816 w 2614614"/>
              <a:gd name="connsiteY4" fmla="*/ 2578864 h 2578864"/>
              <a:gd name="connsiteX5" fmla="*/ 1101691 w 2614614"/>
              <a:gd name="connsiteY5" fmla="*/ 0 h 2578864"/>
              <a:gd name="connsiteX6" fmla="*/ 988345 w 2614614"/>
              <a:gd name="connsiteY6" fmla="*/ 2556054 h 2578864"/>
              <a:gd name="connsiteX7" fmla="*/ 918554 w 2614614"/>
              <a:gd name="connsiteY7" fmla="*/ 2538109 h 2578864"/>
              <a:gd name="connsiteX8" fmla="*/ 0 w 2614614"/>
              <a:gd name="connsiteY8" fmla="*/ 1289576 h 2578864"/>
              <a:gd name="connsiteX9" fmla="*/ 1043839 w 2614614"/>
              <a:gd name="connsiteY9" fmla="*/ 8829 h 257886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14614" h="2578864">
                <a:moveTo>
                  <a:pt x="1628128" y="23576"/>
                </a:moveTo>
                <a:lnTo>
                  <a:pt x="1696060" y="41043"/>
                </a:lnTo>
                <a:cubicBezTo>
                  <a:pt x="2228224" y="206563"/>
                  <a:pt x="2614614" y="702946"/>
                  <a:pt x="2614614" y="1289576"/>
                </a:cubicBezTo>
                <a:cubicBezTo>
                  <a:pt x="2614614" y="1921331"/>
                  <a:pt x="2166493" y="2448422"/>
                  <a:pt x="1570775" y="2570323"/>
                </a:cubicBezTo>
                <a:lnTo>
                  <a:pt x="1514816" y="2578864"/>
                </a:lnTo>
                <a:close/>
                <a:moveTo>
                  <a:pt x="1101691" y="0"/>
                </a:moveTo>
                <a:lnTo>
                  <a:pt x="988345" y="2556054"/>
                </a:lnTo>
                <a:lnTo>
                  <a:pt x="918554" y="2538109"/>
                </a:lnTo>
                <a:cubicBezTo>
                  <a:pt x="386390" y="2372589"/>
                  <a:pt x="0" y="1876206"/>
                  <a:pt x="0" y="1289576"/>
                </a:cubicBezTo>
                <a:cubicBezTo>
                  <a:pt x="0" y="657821"/>
                  <a:pt x="448121" y="130730"/>
                  <a:pt x="1043839" y="8829"/>
                </a:cubicBezTo>
                <a:close/>
              </a:path>
            </a:pathLst>
          </a:custGeom>
          <a:solidFill>
            <a:srgbClr val="FF999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437905" y="2893625"/>
            <a:ext cx="3042959" cy="2767260"/>
            <a:chOff x="1621799" y="1479163"/>
            <a:chExt cx="3042959" cy="2767260"/>
          </a:xfrm>
        </p:grpSpPr>
        <p:sp>
          <p:nvSpPr>
            <p:cNvPr id="10" name="矩形 9"/>
            <p:cNvSpPr/>
            <p:nvPr/>
          </p:nvSpPr>
          <p:spPr>
            <a:xfrm>
              <a:off x="1621799" y="2538263"/>
              <a:ext cx="3042959" cy="1708160"/>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它是提高人口素质的重要环节。青春期到来以前的未成年人被称为儿童或少年，他们在思想、性格、智力、体魄等方面的可塑儿童教育性很强。儿童教育是整个教育事业的重要基础。</a:t>
              </a:r>
            </a:p>
          </p:txBody>
        </p:sp>
        <p:pic>
          <p:nvPicPr>
            <p:cNvPr id="11" name="图片 10"/>
            <p:cNvPicPr>
              <a:picLocks noChangeAspect="1"/>
            </p:cNvPicPr>
            <p:nvPr/>
          </p:nvPicPr>
          <p:blipFill>
            <a:blip r:embed="rId5">
              <a:extLst>
                <a:ext uri="{BEBA8EAE-BF5A-486C-A8C5-ECC9F3942E4B}">
                  <a14:imgProps xmlns:a14="http://schemas.microsoft.com/office/drawing/2010/main">
                    <a14:imgLayer r:embed="rId6">
                      <a14:imgEffect>
                        <a14:backgroundRemoval t="15939" b="25879" l="0" r="14000"/>
                      </a14:imgEffect>
                    </a14:imgLayer>
                  </a14:imgProps>
                </a:ext>
                <a:ext uri="{28A0092B-C50C-407E-A947-70E740481C1C}">
                  <a14:useLocalDpi xmlns:a14="http://schemas.microsoft.com/office/drawing/2010/main" val="0"/>
                </a:ext>
              </a:extLst>
            </a:blip>
            <a:srcRect t="15333" r="83114" b="73542"/>
            <a:stretch>
              <a:fillRect/>
            </a:stretch>
          </p:blipFill>
          <p:spPr>
            <a:xfrm rot="19644288">
              <a:off x="2872554" y="1479163"/>
              <a:ext cx="1331319" cy="1315821"/>
            </a:xfrm>
            <a:prstGeom prst="rect">
              <a:avLst/>
            </a:prstGeom>
          </p:spPr>
        </p:pic>
      </p:grpSp>
      <p:grpSp>
        <p:nvGrpSpPr>
          <p:cNvPr id="13" name="组合 12"/>
          <p:cNvGrpSpPr/>
          <p:nvPr/>
        </p:nvGrpSpPr>
        <p:grpSpPr>
          <a:xfrm>
            <a:off x="7497612" y="867606"/>
            <a:ext cx="3042959" cy="2767260"/>
            <a:chOff x="1621799" y="1479163"/>
            <a:chExt cx="3042959" cy="2767260"/>
          </a:xfrm>
        </p:grpSpPr>
        <p:sp>
          <p:nvSpPr>
            <p:cNvPr id="14" name="矩形 13"/>
            <p:cNvSpPr/>
            <p:nvPr/>
          </p:nvSpPr>
          <p:spPr>
            <a:xfrm>
              <a:off x="1621799" y="2538263"/>
              <a:ext cx="3042959" cy="1708160"/>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它是提高人口素质的重要环节。青春期到来以前的未成年人被称为儿童或少年，他们在思想、性格、智力、体魄等方面的可塑儿童教育性很强。儿童教育是整个教育事业的重要基础。</a:t>
              </a:r>
            </a:p>
          </p:txBody>
        </p:sp>
        <p:pic>
          <p:nvPicPr>
            <p:cNvPr id="19" name="图片 18"/>
            <p:cNvPicPr>
              <a:picLocks noChangeAspect="1"/>
            </p:cNvPicPr>
            <p:nvPr/>
          </p:nvPicPr>
          <p:blipFill>
            <a:blip r:embed="rId5">
              <a:extLst>
                <a:ext uri="{BEBA8EAE-BF5A-486C-A8C5-ECC9F3942E4B}">
                  <a14:imgProps xmlns:a14="http://schemas.microsoft.com/office/drawing/2010/main">
                    <a14:imgLayer r:embed="rId6">
                      <a14:imgEffect>
                        <a14:backgroundRemoval t="15939" b="25879" l="0" r="14000"/>
                      </a14:imgEffect>
                    </a14:imgLayer>
                  </a14:imgProps>
                </a:ext>
                <a:ext uri="{28A0092B-C50C-407E-A947-70E740481C1C}">
                  <a14:useLocalDpi xmlns:a14="http://schemas.microsoft.com/office/drawing/2010/main" val="0"/>
                </a:ext>
              </a:extLst>
            </a:blip>
            <a:srcRect t="15333" r="83114" b="73542"/>
            <a:stretch>
              <a:fillRect/>
            </a:stretch>
          </p:blipFill>
          <p:spPr>
            <a:xfrm rot="19644288">
              <a:off x="2872554" y="1479163"/>
              <a:ext cx="1331319" cy="1315821"/>
            </a:xfrm>
            <a:prstGeom prst="rect">
              <a:avLst/>
            </a:prstGeom>
          </p:spPr>
        </p:pic>
      </p:grpSp>
    </p:spTree>
    <p:extLst>
      <p:ext uri="{BB962C8B-B14F-4D97-AF65-F5344CB8AC3E}">
        <p14:creationId val="517254774"/>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圆角矩形 14"/>
          <p:cNvSpPr/>
          <p:nvPr/>
        </p:nvSpPr>
        <p:spPr>
          <a:xfrm>
            <a:off x="378114" y="463550"/>
            <a:ext cx="11401425" cy="5857875"/>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77047" y="636774"/>
            <a:ext cx="2278560" cy="461665"/>
            <a:chOff x="240439" y="693586"/>
            <a:chExt cx="2278560" cy="461665"/>
          </a:xfrm>
        </p:grpSpPr>
        <p:sp>
          <p:nvSpPr>
            <p:cNvPr id="17" name="文本框 16"/>
            <p:cNvSpPr txBox="1"/>
            <p:nvPr/>
          </p:nvSpPr>
          <p:spPr>
            <a:xfrm>
              <a:off x="642573" y="693586"/>
              <a:ext cx="1876426" cy="461665"/>
            </a:xfrm>
            <a:prstGeom prst="rect">
              <a:avLst/>
            </a:prstGeom>
            <a:noFill/>
          </p:spPr>
          <p:txBody>
            <a:bodyPr wrap="square" rtlCol="0">
              <a:spAutoFit/>
            </a:bodyPr>
            <a:lstStyle/>
            <a:p>
              <a:r>
                <a:rPr lang="zh-CN" altLang="en-US" sz="2400">
                  <a:latin typeface="幼圆" panose="02010509060101010101" pitchFamily="49" charset="-122"/>
                  <a:ea typeface="幼圆" panose="02010509060101010101" pitchFamily="49" charset="-122"/>
                </a:rPr>
                <a:t>输入标题</a:t>
              </a:r>
            </a:p>
          </p:txBody>
        </p:sp>
        <p:sp>
          <p:nvSpPr>
            <p:cNvPr id="18" name="燕尾形 17"/>
            <p:cNvSpPr/>
            <p:nvPr/>
          </p:nvSpPr>
          <p:spPr>
            <a:xfrm>
              <a:off x="240439" y="723352"/>
              <a:ext cx="402134" cy="402134"/>
            </a:xfrm>
            <a:prstGeom prst="chevron">
              <a:avLst/>
            </a:prstGeom>
            <a:solidFill>
              <a:srgbClr val="FF9999"/>
            </a:solidFill>
            <a:ln>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 name="矩形 2"/>
          <p:cNvSpPr/>
          <p:nvPr/>
        </p:nvSpPr>
        <p:spPr>
          <a:xfrm>
            <a:off x="378114" y="2163762"/>
            <a:ext cx="11401425" cy="2457450"/>
          </a:xfrm>
          <a:prstGeom prst="rect">
            <a:avLst/>
          </a:prstGeom>
          <a:solidFill>
            <a:srgbClr val="FF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backgroundRemoval t="56883" b="100000" l="48226" r="100000">
                        <a14:foregroundMark x1="55687" y1="78108" x2="55687" y2="78108"/>
                        <a14:foregroundMark x1="76979" y1="78532" x2="76979" y2="78532"/>
                      </a14:backgroundRemoval>
                    </a14:imgEffect>
                  </a14:imgLayer>
                </a14:imgProps>
              </a:ext>
              <a:ext uri="{28A0092B-C50C-407E-A947-70E740481C1C}">
                <a14:useLocalDpi xmlns:a14="http://schemas.microsoft.com/office/drawing/2010/main" val="0"/>
              </a:ext>
            </a:extLst>
          </a:blip>
          <a:srcRect l="35074" t="53702"/>
          <a:stretch>
            <a:fillRect/>
          </a:stretch>
        </p:blipFill>
        <p:spPr>
          <a:xfrm>
            <a:off x="8704385" y="3049953"/>
            <a:ext cx="3092327" cy="3307983"/>
          </a:xfrm>
          <a:prstGeom prst="rect">
            <a:avLst/>
          </a:prstGeom>
        </p:spPr>
      </p:pic>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23974" y="2163762"/>
            <a:ext cx="3839766" cy="2457450"/>
          </a:xfrm>
          <a:prstGeom prst="rect">
            <a:avLst/>
          </a:prstGeom>
        </p:spPr>
      </p:pic>
      <p:sp>
        <p:nvSpPr>
          <p:cNvPr id="9" name="矩形 8"/>
          <p:cNvSpPr/>
          <p:nvPr/>
        </p:nvSpPr>
        <p:spPr>
          <a:xfrm>
            <a:off x="5634266" y="2666995"/>
            <a:ext cx="5674746" cy="1061829"/>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它是提高人口素质的重要环节。青春期到来以前的未成年人被称为儿童或少年，他们在思想、性格、智力、体魄等方面的可塑儿童教育性很强。儿童教育是整个教育事业的重要基础。</a:t>
            </a:r>
          </a:p>
        </p:txBody>
      </p:sp>
      <p:grpSp>
        <p:nvGrpSpPr>
          <p:cNvPr id="5" name="组合 4"/>
          <p:cNvGrpSpPr/>
          <p:nvPr/>
        </p:nvGrpSpPr>
        <p:grpSpPr>
          <a:xfrm>
            <a:off x="3933237" y="5178931"/>
            <a:ext cx="3910599" cy="584775"/>
            <a:chOff x="4204700" y="5141928"/>
            <a:chExt cx="3910599" cy="584775"/>
          </a:xfrm>
        </p:grpSpPr>
        <p:sp>
          <p:nvSpPr>
            <p:cNvPr id="4" name="文本框 3"/>
            <p:cNvSpPr txBox="1"/>
            <p:nvPr/>
          </p:nvSpPr>
          <p:spPr>
            <a:xfrm>
              <a:off x="4786312" y="5141928"/>
              <a:ext cx="3328987" cy="584775"/>
            </a:xfrm>
            <a:prstGeom prst="rect">
              <a:avLst/>
            </a:prstGeom>
            <a:noFill/>
          </p:spPr>
          <p:txBody>
            <a:bodyPr wrap="square" rtlCol="0">
              <a:spAutoFit/>
            </a:bodyPr>
            <a:lstStyle/>
            <a:p>
              <a:r>
                <a:rPr lang="zh-CN" altLang="en-US" sz="3200" b="1">
                  <a:latin typeface="幼圆" panose="02010509060101010101" pitchFamily="49" charset="-122"/>
                  <a:ea typeface="幼圆" panose="02010509060101010101" pitchFamily="49" charset="-122"/>
                </a:rPr>
                <a:t>点击输入标题</a:t>
              </a:r>
            </a:p>
          </p:txBody>
        </p:sp>
        <p:sp>
          <p:nvSpPr>
            <p:cNvPr id="11" name="五角星 20"/>
            <p:cNvSpPr/>
            <p:nvPr/>
          </p:nvSpPr>
          <p:spPr>
            <a:xfrm>
              <a:off x="4204700" y="5143510"/>
              <a:ext cx="581612" cy="581611"/>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五角星 20"/>
            <p:cNvSpPr/>
            <p:nvPr/>
          </p:nvSpPr>
          <p:spPr>
            <a:xfrm>
              <a:off x="7384491" y="5143510"/>
              <a:ext cx="581612" cy="581611"/>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val="2726918557"/>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9" name="圆角矩形 18"/>
          <p:cNvSpPr/>
          <p:nvPr/>
        </p:nvSpPr>
        <p:spPr>
          <a:xfrm>
            <a:off x="395287" y="534504"/>
            <a:ext cx="11401425" cy="5857875"/>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814386" y="715389"/>
            <a:ext cx="10563227" cy="5427222"/>
          </a:xfrm>
          <a:prstGeom prst="roundRect">
            <a:avLst/>
          </a:prstGeom>
          <a:noFill/>
          <a:ln>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587977" y="3136612"/>
            <a:ext cx="3244645" cy="584775"/>
          </a:xfrm>
          <a:prstGeom prst="rect">
            <a:avLst/>
          </a:prstGeom>
          <a:noFill/>
        </p:spPr>
        <p:txBody>
          <a:bodyPr wrap="square" rtlCol="0">
            <a:spAutoFit/>
          </a:bodyPr>
          <a:lstStyle/>
          <a:p>
            <a:pPr algn="dist"/>
            <a:r>
              <a:rPr lang="zh-CN" altLang="en-US" sz="3200">
                <a:solidFill>
                  <a:schemeClr val="tx1">
                    <a:lumMod val="85000"/>
                    <a:lumOff val="15000"/>
                  </a:schemeClr>
                </a:solidFill>
                <a:latin typeface="方正字迹-元童楷隶简体" panose="02010600010101010101" pitchFamily="2" charset="-122"/>
                <a:ea typeface="方正字迹-元童楷隶简体" panose="02010600010101010101" pitchFamily="2" charset="-122"/>
              </a:rPr>
              <a:t>输入标题</a:t>
            </a:r>
          </a:p>
        </p:txBody>
      </p:sp>
      <p:sp>
        <p:nvSpPr>
          <p:cNvPr id="32" name="五角星 20"/>
          <p:cNvSpPr/>
          <p:nvPr/>
        </p:nvSpPr>
        <p:spPr>
          <a:xfrm>
            <a:off x="461957" y="4701653"/>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五角星 20"/>
          <p:cNvSpPr/>
          <p:nvPr/>
        </p:nvSpPr>
        <p:spPr>
          <a:xfrm>
            <a:off x="461957" y="2652705"/>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五角星 20"/>
          <p:cNvSpPr/>
          <p:nvPr/>
        </p:nvSpPr>
        <p:spPr>
          <a:xfrm>
            <a:off x="814386" y="599592"/>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五角星 20"/>
          <p:cNvSpPr/>
          <p:nvPr/>
        </p:nvSpPr>
        <p:spPr>
          <a:xfrm>
            <a:off x="2599634" y="362960"/>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五角星 20"/>
          <p:cNvSpPr/>
          <p:nvPr/>
        </p:nvSpPr>
        <p:spPr>
          <a:xfrm>
            <a:off x="4299174" y="362960"/>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五角星 20"/>
          <p:cNvSpPr/>
          <p:nvPr/>
        </p:nvSpPr>
        <p:spPr>
          <a:xfrm>
            <a:off x="5998714" y="362960"/>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五角星 20"/>
          <p:cNvSpPr/>
          <p:nvPr/>
        </p:nvSpPr>
        <p:spPr>
          <a:xfrm>
            <a:off x="7698254" y="362960"/>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五角星 20"/>
          <p:cNvSpPr/>
          <p:nvPr/>
        </p:nvSpPr>
        <p:spPr>
          <a:xfrm>
            <a:off x="9397796" y="362960"/>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五角星 20"/>
          <p:cNvSpPr/>
          <p:nvPr/>
        </p:nvSpPr>
        <p:spPr>
          <a:xfrm>
            <a:off x="10825155" y="599591"/>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五角星 20"/>
          <p:cNvSpPr/>
          <p:nvPr/>
        </p:nvSpPr>
        <p:spPr>
          <a:xfrm>
            <a:off x="11002796" y="4422815"/>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五角星 20"/>
          <p:cNvSpPr/>
          <p:nvPr/>
        </p:nvSpPr>
        <p:spPr>
          <a:xfrm>
            <a:off x="11002796" y="2373867"/>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任意多边形 17"/>
          <p:cNvSpPr/>
          <p:nvPr/>
        </p:nvSpPr>
        <p:spPr>
          <a:xfrm>
            <a:off x="4453609" y="2105330"/>
            <a:ext cx="3244645" cy="973394"/>
          </a:xfrm>
          <a:custGeom>
            <a:rect l="l" t="t" r="r" b="b"/>
            <a:pathLst>
              <a:path w="3244645" h="973394">
                <a:moveTo>
                  <a:pt x="1257022" y="398712"/>
                </a:moveTo>
                <a:lnTo>
                  <a:pt x="1296069" y="548495"/>
                </a:lnTo>
                <a:lnTo>
                  <a:pt x="1216945" y="548495"/>
                </a:lnTo>
                <a:close/>
                <a:moveTo>
                  <a:pt x="1551408" y="352292"/>
                </a:moveTo>
                <a:lnTo>
                  <a:pt x="1615198" y="352292"/>
                </a:lnTo>
                <a:cubicBezTo>
                  <a:pt x="1653232" y="352292"/>
                  <a:pt x="1672248" y="370412"/>
                  <a:pt x="1672248" y="406652"/>
                </a:cubicBezTo>
                <a:cubicBezTo>
                  <a:pt x="1672248" y="446943"/>
                  <a:pt x="1654128" y="467088"/>
                  <a:pt x="1617888" y="467088"/>
                </a:cubicBezTo>
                <a:lnTo>
                  <a:pt x="1551408" y="467088"/>
                </a:lnTo>
                <a:close/>
                <a:moveTo>
                  <a:pt x="852054" y="352292"/>
                </a:moveTo>
                <a:lnTo>
                  <a:pt x="917184" y="352292"/>
                </a:lnTo>
                <a:cubicBezTo>
                  <a:pt x="961497" y="352292"/>
                  <a:pt x="983653" y="373552"/>
                  <a:pt x="983653" y="416071"/>
                </a:cubicBezTo>
                <a:cubicBezTo>
                  <a:pt x="983653" y="461291"/>
                  <a:pt x="963290" y="483901"/>
                  <a:pt x="922563" y="483901"/>
                </a:cubicBezTo>
                <a:lnTo>
                  <a:pt x="852054" y="483901"/>
                </a:lnTo>
                <a:close/>
                <a:moveTo>
                  <a:pt x="1782161" y="273328"/>
                </a:moveTo>
                <a:lnTo>
                  <a:pt x="1782161" y="352292"/>
                </a:lnTo>
                <a:lnTo>
                  <a:pt x="1870961" y="352292"/>
                </a:lnTo>
                <a:lnTo>
                  <a:pt x="1870961" y="735097"/>
                </a:lnTo>
                <a:lnTo>
                  <a:pt x="1952636" y="735097"/>
                </a:lnTo>
                <a:lnTo>
                  <a:pt x="1952636" y="352292"/>
                </a:lnTo>
                <a:lnTo>
                  <a:pt x="2040761" y="352292"/>
                </a:lnTo>
                <a:lnTo>
                  <a:pt x="2040761" y="273328"/>
                </a:lnTo>
                <a:close/>
                <a:moveTo>
                  <a:pt x="1467055" y="273328"/>
                </a:moveTo>
                <a:lnTo>
                  <a:pt x="1467055" y="735097"/>
                </a:lnTo>
                <a:lnTo>
                  <a:pt x="1551408" y="735097"/>
                </a:lnTo>
                <a:lnTo>
                  <a:pt x="1551408" y="545377"/>
                </a:lnTo>
                <a:lnTo>
                  <a:pt x="1579933" y="545377"/>
                </a:lnTo>
                <a:lnTo>
                  <a:pt x="1676138" y="735097"/>
                </a:lnTo>
                <a:lnTo>
                  <a:pt x="1769386" y="735097"/>
                </a:lnTo>
                <a:lnTo>
                  <a:pt x="1661747" y="539815"/>
                </a:lnTo>
                <a:cubicBezTo>
                  <a:pt x="1723190" y="525549"/>
                  <a:pt x="1753912" y="483390"/>
                  <a:pt x="1753912" y="413339"/>
                </a:cubicBezTo>
                <a:cubicBezTo>
                  <a:pt x="1752433" y="321006"/>
                  <a:pt x="1703013" y="274336"/>
                  <a:pt x="1605651" y="273328"/>
                </a:cubicBezTo>
                <a:close/>
                <a:moveTo>
                  <a:pt x="1223139" y="273328"/>
                </a:moveTo>
                <a:lnTo>
                  <a:pt x="1074052" y="735097"/>
                </a:lnTo>
                <a:lnTo>
                  <a:pt x="1160495" y="735097"/>
                </a:lnTo>
                <a:lnTo>
                  <a:pt x="1195482" y="629473"/>
                </a:lnTo>
                <a:lnTo>
                  <a:pt x="1317940" y="629473"/>
                </a:lnTo>
                <a:lnTo>
                  <a:pt x="1350237" y="735097"/>
                </a:lnTo>
                <a:lnTo>
                  <a:pt x="1439626" y="735097"/>
                </a:lnTo>
                <a:lnTo>
                  <a:pt x="1290433" y="273328"/>
                </a:lnTo>
                <a:close/>
                <a:moveTo>
                  <a:pt x="767690" y="273328"/>
                </a:moveTo>
                <a:lnTo>
                  <a:pt x="767690" y="735097"/>
                </a:lnTo>
                <a:lnTo>
                  <a:pt x="852054" y="735097"/>
                </a:lnTo>
                <a:lnTo>
                  <a:pt x="852054" y="563540"/>
                </a:lnTo>
                <a:lnTo>
                  <a:pt x="919873" y="563540"/>
                </a:lnTo>
                <a:cubicBezTo>
                  <a:pt x="1016836" y="562132"/>
                  <a:pt x="1065317" y="512080"/>
                  <a:pt x="1065317" y="413382"/>
                </a:cubicBezTo>
                <a:cubicBezTo>
                  <a:pt x="1065317" y="320013"/>
                  <a:pt x="1014592" y="273328"/>
                  <a:pt x="913144" y="273328"/>
                </a:cubicBezTo>
                <a:close/>
                <a:moveTo>
                  <a:pt x="2334973" y="264670"/>
                </a:moveTo>
                <a:cubicBezTo>
                  <a:pt x="2256377" y="266556"/>
                  <a:pt x="2207025" y="309676"/>
                  <a:pt x="2186915" y="394029"/>
                </a:cubicBezTo>
                <a:lnTo>
                  <a:pt x="2271686" y="416200"/>
                </a:lnTo>
                <a:cubicBezTo>
                  <a:pt x="2280909" y="368944"/>
                  <a:pt x="2302472" y="344502"/>
                  <a:pt x="2336377" y="342873"/>
                </a:cubicBezTo>
                <a:cubicBezTo>
                  <a:pt x="2373231" y="344480"/>
                  <a:pt x="2392259" y="362357"/>
                  <a:pt x="2393459" y="396505"/>
                </a:cubicBezTo>
                <a:cubicBezTo>
                  <a:pt x="2391409" y="436145"/>
                  <a:pt x="2366955" y="456759"/>
                  <a:pt x="2320100" y="458344"/>
                </a:cubicBezTo>
                <a:lnTo>
                  <a:pt x="2273037" y="458344"/>
                </a:lnTo>
                <a:lnTo>
                  <a:pt x="2273037" y="536633"/>
                </a:lnTo>
                <a:lnTo>
                  <a:pt x="2319585" y="536633"/>
                </a:lnTo>
                <a:cubicBezTo>
                  <a:pt x="2379600" y="536633"/>
                  <a:pt x="2409607" y="557800"/>
                  <a:pt x="2409607" y="600134"/>
                </a:cubicBezTo>
                <a:cubicBezTo>
                  <a:pt x="2407957" y="643496"/>
                  <a:pt x="2383075" y="665974"/>
                  <a:pt x="2334962" y="667567"/>
                </a:cubicBezTo>
                <a:cubicBezTo>
                  <a:pt x="2297522" y="667567"/>
                  <a:pt x="2273544" y="641549"/>
                  <a:pt x="2263028" y="589514"/>
                </a:cubicBezTo>
                <a:lnTo>
                  <a:pt x="2178846" y="609403"/>
                </a:lnTo>
                <a:cubicBezTo>
                  <a:pt x="2195791" y="697685"/>
                  <a:pt x="2247941" y="741826"/>
                  <a:pt x="2335294" y="741826"/>
                </a:cubicBezTo>
                <a:cubicBezTo>
                  <a:pt x="2435850" y="737147"/>
                  <a:pt x="2488478" y="690152"/>
                  <a:pt x="2493178" y="600841"/>
                </a:cubicBezTo>
                <a:cubicBezTo>
                  <a:pt x="2495050" y="549842"/>
                  <a:pt x="2467729" y="515209"/>
                  <a:pt x="2411215" y="496942"/>
                </a:cubicBezTo>
                <a:cubicBezTo>
                  <a:pt x="2455613" y="478197"/>
                  <a:pt x="2477812" y="445707"/>
                  <a:pt x="2477812" y="399473"/>
                </a:cubicBezTo>
                <a:cubicBezTo>
                  <a:pt x="2474926" y="312433"/>
                  <a:pt x="2427313" y="267499"/>
                  <a:pt x="2334973" y="264670"/>
                </a:cubicBezTo>
                <a:close/>
                <a:moveTo>
                  <a:pt x="162236" y="0"/>
                </a:moveTo>
                <a:lnTo>
                  <a:pt x="3082409" y="0"/>
                </a:lnTo>
                <a:cubicBezTo>
                  <a:pt x="3172009" y="0"/>
                  <a:pt x="3244645" y="72636"/>
                  <a:pt x="3244645" y="162236"/>
                </a:cubicBezTo>
                <a:lnTo>
                  <a:pt x="3244645" y="811158"/>
                </a:lnTo>
                <a:cubicBezTo>
                  <a:pt x="3244645" y="900758"/>
                  <a:pt x="3172009" y="973394"/>
                  <a:pt x="3082409" y="973394"/>
                </a:cubicBezTo>
                <a:lnTo>
                  <a:pt x="162236" y="973394"/>
                </a:lnTo>
                <a:cubicBezTo>
                  <a:pt x="72636" y="973394"/>
                  <a:pt x="0" y="900758"/>
                  <a:pt x="0" y="811158"/>
                </a:cubicBezTo>
                <a:lnTo>
                  <a:pt x="0" y="162236"/>
                </a:lnTo>
                <a:cubicBezTo>
                  <a:pt x="0" y="72636"/>
                  <a:pt x="72636" y="0"/>
                  <a:pt x="162236" y="0"/>
                </a:cubicBezTo>
                <a:close/>
              </a:path>
            </a:pathLst>
          </a:custGeom>
          <a:solidFill>
            <a:srgbClr val="FFCCC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438171" y="3158529"/>
            <a:ext cx="11176684" cy="3558018"/>
            <a:chOff x="438171" y="3158529"/>
            <a:chExt cx="11176684" cy="3558018"/>
          </a:xfrm>
        </p:grpSpPr>
        <p:pic>
          <p:nvPicPr>
            <p:cNvPr id="21" name="图片 20"/>
            <p:cNvPicPr>
              <a:picLocks noChangeAspect="1"/>
            </p:cNvPicPr>
            <p:nvPr/>
          </p:nvPicPr>
          <p:blipFill>
            <a:blip r:embed="rId3">
              <a:extLst>
                <a:ext uri="{BEBA8EAE-BF5A-486C-A8C5-ECC9F3942E4B}">
                  <a14:imgProps xmlns:a14="http://schemas.microsoft.com/office/drawing/2010/main">
                    <a14:imgLayer r:embed="rId4">
                      <a14:imgEffect>
                        <a14:backgroundRemoval t="243" b="55064" l="9736" r="100000"/>
                      </a14:imgEffect>
                    </a14:imgLayer>
                  </a14:imgProps>
                </a:ext>
                <a:ext uri="{28A0092B-C50C-407E-A947-70E740481C1C}">
                  <a14:useLocalDpi xmlns:a14="http://schemas.microsoft.com/office/drawing/2010/main" val="0"/>
                </a:ext>
              </a:extLst>
            </a:blip>
            <a:srcRect l="36774" b="59911"/>
            <a:stretch>
              <a:fillRect/>
            </a:stretch>
          </p:blipFill>
          <p:spPr>
            <a:xfrm>
              <a:off x="3243951" y="3968090"/>
              <a:ext cx="2889474" cy="2748457"/>
            </a:xfrm>
            <a:prstGeom prst="rect">
              <a:avLst/>
            </a:prstGeom>
          </p:spPr>
        </p:pic>
        <p:pic>
          <p:nvPicPr>
            <p:cNvPr id="22" name="图片 21"/>
            <p:cNvPicPr>
              <a:picLocks noChangeAspect="1"/>
            </p:cNvPicPr>
            <p:nvPr/>
          </p:nvPicPr>
          <p:blipFill>
            <a:blip r:embed="rId5">
              <a:extLst>
                <a:ext uri="{BEBA8EAE-BF5A-486C-A8C5-ECC9F3942E4B}">
                  <a14:imgProps xmlns:a14="http://schemas.microsoft.com/office/drawing/2010/main">
                    <a14:imgLayer r:embed="rId6">
                      <a14:imgEffect>
                        <a14:backgroundRemoval t="56883" b="100000" l="48226" r="100000">
                          <a14:foregroundMark x1="55687" y1="78108" x2="55687" y2="78108"/>
                          <a14:foregroundMark x1="76979" y1="78532" x2="76979" y2="78532"/>
                        </a14:backgroundRemoval>
                      </a14:imgEffect>
                    </a14:imgLayer>
                  </a14:imgProps>
                </a:ext>
                <a:ext uri="{28A0092B-C50C-407E-A947-70E740481C1C}">
                  <a14:useLocalDpi xmlns:a14="http://schemas.microsoft.com/office/drawing/2010/main" val="0"/>
                </a:ext>
              </a:extLst>
            </a:blip>
            <a:srcRect l="35074" t="53702"/>
            <a:stretch>
              <a:fillRect/>
            </a:stretch>
          </p:blipFill>
          <p:spPr>
            <a:xfrm>
              <a:off x="6576648" y="3873608"/>
              <a:ext cx="2280570" cy="2439615"/>
            </a:xfrm>
            <a:prstGeom prst="rect">
              <a:avLst/>
            </a:prstGeom>
          </p:spPr>
        </p:pic>
        <p:pic>
          <p:nvPicPr>
            <p:cNvPr id="23" name="图片 22"/>
            <p:cNvPicPr>
              <a:picLocks noChangeAspect="1"/>
            </p:cNvPicPr>
            <p:nvPr/>
          </p:nvPicPr>
          <p:blipFill>
            <a:blip r:embed="rId7">
              <a:extLst>
                <a:ext uri="{BEBA8EAE-BF5A-486C-A8C5-ECC9F3942E4B}">
                  <a14:imgProps xmlns:a14="http://schemas.microsoft.com/office/drawing/2010/main">
                    <a14:imgLayer r:embed="rId8">
                      <a14:imgEffect>
                        <a14:backgroundRemoval t="9885" b="100000" l="9827" r="100000">
                          <a14:backgroundMark x1="62329" y1="21225" x2="98271" y2="38326"/>
                          <a14:backgroundMark x1="61056" y1="32262" x2="89445" y2="47301"/>
                          <a14:backgroundMark x1="98544" y1="59976" x2="99181" y2="62280"/>
                          <a14:backgroundMark x1="96633" y1="75440" x2="99818" y2="81261"/>
                        </a14:backgroundRemoval>
                      </a14:imgEffect>
                    </a14:imgLayer>
                  </a14:imgProps>
                </a:ext>
                <a:ext uri="{28A0092B-C50C-407E-A947-70E740481C1C}">
                  <a14:useLocalDpi xmlns:a14="http://schemas.microsoft.com/office/drawing/2010/main" val="0"/>
                </a:ext>
              </a:extLst>
            </a:blip>
            <a:srcRect t="35003" b="11364"/>
            <a:stretch>
              <a:fillRect/>
            </a:stretch>
          </p:blipFill>
          <p:spPr>
            <a:xfrm>
              <a:off x="8493541" y="3765648"/>
              <a:ext cx="3121314" cy="2511296"/>
            </a:xfrm>
            <a:prstGeom prst="rect">
              <a:avLst/>
            </a:prstGeom>
          </p:spPr>
        </p:pic>
        <p:pic>
          <p:nvPicPr>
            <p:cNvPr id="24" name="图片 23"/>
            <p:cNvPicPr>
              <a:picLocks noChangeAspect="1"/>
            </p:cNvPicPr>
            <p:nvPr/>
          </p:nvPicPr>
          <p:blipFill>
            <a:blip r:embed="rId9">
              <a:extLst>
                <a:ext uri="{BEBA8EAE-BF5A-486C-A8C5-ECC9F3942E4B}">
                  <a14:imgProps xmlns:a14="http://schemas.microsoft.com/office/drawing/2010/main">
                    <a14:imgLayer r:embed="rId10">
                      <a14:imgEffect>
                        <a14:backgroundRemoval t="52274" b="99697" l="0" r="89991"/>
                      </a14:imgEffect>
                    </a14:imgLayer>
                  </a14:imgProps>
                </a:ext>
                <a:ext uri="{28A0092B-C50C-407E-A947-70E740481C1C}">
                  <a14:useLocalDpi xmlns:a14="http://schemas.microsoft.com/office/drawing/2010/main" val="0"/>
                </a:ext>
              </a:extLst>
            </a:blip>
            <a:srcRect t="53765"/>
            <a:stretch>
              <a:fillRect/>
            </a:stretch>
          </p:blipFill>
          <p:spPr>
            <a:xfrm>
              <a:off x="438171" y="3158529"/>
              <a:ext cx="4571570" cy="3170838"/>
            </a:xfrm>
            <a:prstGeom prst="rect">
              <a:avLst/>
            </a:prstGeom>
          </p:spPr>
        </p:pic>
      </p:grpSp>
    </p:spTree>
    <p:extLst>
      <p:ext uri="{BB962C8B-B14F-4D97-AF65-F5344CB8AC3E}">
        <p14:creationId val="643120483"/>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nodeType="afterGroup">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par>
                                <p:cTn id="33" presetID="8" presetClass="emph" presetSubtype="0" repeatCount="indefinite" fill="hold" grpId="1" nodeType="withEffect">
                                  <p:stCondLst>
                                    <p:cond delay="0"/>
                                  </p:stCondLst>
                                  <p:childTnLst>
                                    <p:animRot by="21600000">
                                      <p:cBhvr>
                                        <p:cTn id="34" dur="5000" fill="hold"/>
                                        <p:tgtEl>
                                          <p:spTgt spid="32"/>
                                        </p:tgtEl>
                                        <p:attrNameLst>
                                          <p:attrName>r</p:attrName>
                                        </p:attrNameLst>
                                      </p:cBhvr>
                                    </p:animRot>
                                  </p:childTnLst>
                                </p:cTn>
                              </p:par>
                              <p:par>
                                <p:cTn id="35" presetID="8" presetClass="emph" presetSubtype="0" repeatCount="indefinite" fill="hold" grpId="1" nodeType="withEffect">
                                  <p:stCondLst>
                                    <p:cond delay="0"/>
                                  </p:stCondLst>
                                  <p:childTnLst>
                                    <p:animRot by="21600000">
                                      <p:cBhvr>
                                        <p:cTn id="36" dur="5000" fill="hold"/>
                                        <p:tgtEl>
                                          <p:spTgt spid="33"/>
                                        </p:tgtEl>
                                        <p:attrNameLst>
                                          <p:attrName>r</p:attrName>
                                        </p:attrNameLst>
                                      </p:cBhvr>
                                    </p:animRot>
                                  </p:childTnLst>
                                </p:cTn>
                              </p:par>
                              <p:par>
                                <p:cTn id="37" presetID="8" presetClass="emph" presetSubtype="0" repeatCount="indefinite" fill="hold" grpId="1" nodeType="withEffect">
                                  <p:stCondLst>
                                    <p:cond delay="0"/>
                                  </p:stCondLst>
                                  <p:childTnLst>
                                    <p:animRot by="21600000">
                                      <p:cBhvr>
                                        <p:cTn id="38" dur="5000" fill="hold"/>
                                        <p:tgtEl>
                                          <p:spTgt spid="34"/>
                                        </p:tgtEl>
                                        <p:attrNameLst>
                                          <p:attrName>r</p:attrName>
                                        </p:attrNameLst>
                                      </p:cBhvr>
                                    </p:animRot>
                                  </p:childTnLst>
                                </p:cTn>
                              </p:par>
                              <p:par>
                                <p:cTn id="39" presetID="8" presetClass="emph" presetSubtype="0" repeatCount="indefinite" fill="hold" grpId="1" nodeType="withEffect">
                                  <p:stCondLst>
                                    <p:cond delay="0"/>
                                  </p:stCondLst>
                                  <p:childTnLst>
                                    <p:animRot by="21600000">
                                      <p:cBhvr>
                                        <p:cTn id="40" dur="5000" fill="hold"/>
                                        <p:tgtEl>
                                          <p:spTgt spid="35"/>
                                        </p:tgtEl>
                                        <p:attrNameLst>
                                          <p:attrName>r</p:attrName>
                                        </p:attrNameLst>
                                      </p:cBhvr>
                                    </p:animRot>
                                  </p:childTnLst>
                                </p:cTn>
                              </p:par>
                              <p:par>
                                <p:cTn id="41" presetID="8" presetClass="emph" presetSubtype="0" repeatCount="indefinite" fill="hold" grpId="1" nodeType="withEffect">
                                  <p:stCondLst>
                                    <p:cond delay="0"/>
                                  </p:stCondLst>
                                  <p:childTnLst>
                                    <p:animRot by="21600000">
                                      <p:cBhvr>
                                        <p:cTn id="42" dur="5000" fill="hold"/>
                                        <p:tgtEl>
                                          <p:spTgt spid="36"/>
                                        </p:tgtEl>
                                        <p:attrNameLst>
                                          <p:attrName>r</p:attrName>
                                        </p:attrNameLst>
                                      </p:cBhvr>
                                    </p:animRot>
                                  </p:childTnLst>
                                </p:cTn>
                              </p:par>
                              <p:par>
                                <p:cTn id="43" presetID="8" presetClass="emph" presetSubtype="0" repeatCount="indefinite" fill="hold" grpId="1" nodeType="withEffect">
                                  <p:stCondLst>
                                    <p:cond delay="0"/>
                                  </p:stCondLst>
                                  <p:childTnLst>
                                    <p:animRot by="21600000">
                                      <p:cBhvr>
                                        <p:cTn id="44" dur="5000" fill="hold"/>
                                        <p:tgtEl>
                                          <p:spTgt spid="37"/>
                                        </p:tgtEl>
                                        <p:attrNameLst>
                                          <p:attrName>r</p:attrName>
                                        </p:attrNameLst>
                                      </p:cBhvr>
                                    </p:animRot>
                                  </p:childTnLst>
                                </p:cTn>
                              </p:par>
                              <p:par>
                                <p:cTn id="45" presetID="8" presetClass="emph" presetSubtype="0" repeatCount="indefinite" fill="hold" grpId="1" nodeType="withEffect">
                                  <p:stCondLst>
                                    <p:cond delay="0"/>
                                  </p:stCondLst>
                                  <p:childTnLst>
                                    <p:animRot by="21600000">
                                      <p:cBhvr>
                                        <p:cTn id="46" dur="5000" fill="hold"/>
                                        <p:tgtEl>
                                          <p:spTgt spid="38"/>
                                        </p:tgtEl>
                                        <p:attrNameLst>
                                          <p:attrName>r</p:attrName>
                                        </p:attrNameLst>
                                      </p:cBhvr>
                                    </p:animRot>
                                  </p:childTnLst>
                                </p:cTn>
                              </p:par>
                              <p:par>
                                <p:cTn id="47" presetID="8" presetClass="emph" presetSubtype="0" repeatCount="indefinite" fill="hold" grpId="1" nodeType="withEffect">
                                  <p:stCondLst>
                                    <p:cond delay="0"/>
                                  </p:stCondLst>
                                  <p:childTnLst>
                                    <p:animRot by="21600000">
                                      <p:cBhvr>
                                        <p:cTn id="48" dur="5000" fill="hold"/>
                                        <p:tgtEl>
                                          <p:spTgt spid="39"/>
                                        </p:tgtEl>
                                        <p:attrNameLst>
                                          <p:attrName>r</p:attrName>
                                        </p:attrNameLst>
                                      </p:cBhvr>
                                    </p:animRot>
                                  </p:childTnLst>
                                </p:cTn>
                              </p:par>
                              <p:par>
                                <p:cTn id="49" presetID="8" presetClass="emph" presetSubtype="0" repeatCount="indefinite" fill="hold" grpId="1" nodeType="withEffect">
                                  <p:stCondLst>
                                    <p:cond delay="0"/>
                                  </p:stCondLst>
                                  <p:childTnLst>
                                    <p:animRot by="21600000">
                                      <p:cBhvr>
                                        <p:cTn id="50" dur="5000" fill="hold"/>
                                        <p:tgtEl>
                                          <p:spTgt spid="40"/>
                                        </p:tgtEl>
                                        <p:attrNameLst>
                                          <p:attrName>r</p:attrName>
                                        </p:attrNameLst>
                                      </p:cBhvr>
                                    </p:animRot>
                                  </p:childTnLst>
                                </p:cTn>
                              </p:par>
                              <p:par>
                                <p:cTn id="51" presetID="8" presetClass="emph" presetSubtype="0" repeatCount="indefinite" fill="hold" grpId="1" nodeType="withEffect">
                                  <p:stCondLst>
                                    <p:cond delay="0"/>
                                  </p:stCondLst>
                                  <p:childTnLst>
                                    <p:animRot by="21600000">
                                      <p:cBhvr>
                                        <p:cTn id="52" dur="5000" fill="hold"/>
                                        <p:tgtEl>
                                          <p:spTgt spid="42"/>
                                        </p:tgtEl>
                                        <p:attrNameLst>
                                          <p:attrName>r</p:attrName>
                                        </p:attrNameLst>
                                      </p:cBhvr>
                                    </p:animRot>
                                  </p:childTnLst>
                                </p:cTn>
                              </p:par>
                              <p:par>
                                <p:cTn id="53" presetID="8" presetClass="emph" presetSubtype="0" repeatCount="indefinite" fill="hold" grpId="1" nodeType="withEffect">
                                  <p:stCondLst>
                                    <p:cond delay="0"/>
                                  </p:stCondLst>
                                  <p:childTnLst>
                                    <p:animRot by="21600000">
                                      <p:cBhvr>
                                        <p:cTn id="54" dur="5000" fill="hold"/>
                                        <p:tgtEl>
                                          <p:spTgt spid="41"/>
                                        </p:tgtEl>
                                        <p:attrNameLst>
                                          <p:attrName>r</p:attrName>
                                        </p:attrNameLst>
                                      </p:cBhvr>
                                    </p:animRot>
                                  </p:childTnLst>
                                </p:cTn>
                              </p:par>
                              <p:par>
                                <p:cTn id="55" presetID="42"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childTnLst>
                          </p:cTn>
                        </p:par>
                        <p:par>
                          <p:cTn id="60" fill="hold" nodeType="afterGroup">
                            <p:stCondLst>
                              <p:cond delay="5500"/>
                            </p:stCondLst>
                            <p:childTnLst>
                              <p:par>
                                <p:cTn id="61" presetID="42"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1" grpId="0"/>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18" grpId="0"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圆角矩形 14"/>
          <p:cNvSpPr/>
          <p:nvPr/>
        </p:nvSpPr>
        <p:spPr>
          <a:xfrm>
            <a:off x="378114" y="463550"/>
            <a:ext cx="11401425" cy="5857875"/>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77047" y="636774"/>
            <a:ext cx="2278560" cy="461665"/>
            <a:chOff x="240439" y="693586"/>
            <a:chExt cx="2278560" cy="461665"/>
          </a:xfrm>
        </p:grpSpPr>
        <p:sp>
          <p:nvSpPr>
            <p:cNvPr id="17" name="文本框 16"/>
            <p:cNvSpPr txBox="1"/>
            <p:nvPr/>
          </p:nvSpPr>
          <p:spPr>
            <a:xfrm>
              <a:off x="642573" y="693586"/>
              <a:ext cx="1876426" cy="461665"/>
            </a:xfrm>
            <a:prstGeom prst="rect">
              <a:avLst/>
            </a:prstGeom>
            <a:noFill/>
          </p:spPr>
          <p:txBody>
            <a:bodyPr wrap="square" rtlCol="0">
              <a:spAutoFit/>
            </a:bodyPr>
            <a:lstStyle/>
            <a:p>
              <a:r>
                <a:rPr lang="zh-CN" altLang="en-US" sz="2400">
                  <a:latin typeface="幼圆" panose="02010509060101010101" pitchFamily="49" charset="-122"/>
                  <a:ea typeface="幼圆" panose="02010509060101010101" pitchFamily="49" charset="-122"/>
                </a:rPr>
                <a:t>输入标题</a:t>
              </a:r>
            </a:p>
          </p:txBody>
        </p:sp>
        <p:sp>
          <p:nvSpPr>
            <p:cNvPr id="18" name="燕尾形 17"/>
            <p:cNvSpPr/>
            <p:nvPr/>
          </p:nvSpPr>
          <p:spPr>
            <a:xfrm>
              <a:off x="240439" y="723352"/>
              <a:ext cx="402134" cy="402134"/>
            </a:xfrm>
            <a:prstGeom prst="chevron">
              <a:avLst/>
            </a:prstGeom>
            <a:solidFill>
              <a:srgbClr val="FF9999"/>
            </a:solidFill>
            <a:ln>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backgroundRemoval t="52274" b="99697" l="0" r="89991"/>
                    </a14:imgEffect>
                  </a14:imgLayer>
                </a14:imgProps>
              </a:ext>
              <a:ext uri="{28A0092B-C50C-407E-A947-70E740481C1C}">
                <a14:useLocalDpi xmlns:a14="http://schemas.microsoft.com/office/drawing/2010/main" val="0"/>
              </a:ext>
            </a:extLst>
          </a:blip>
          <a:srcRect t="53765"/>
          <a:stretch>
            <a:fillRect/>
          </a:stretch>
        </p:blipFill>
        <p:spPr>
          <a:xfrm>
            <a:off x="438171" y="3158529"/>
            <a:ext cx="4571570" cy="3170838"/>
          </a:xfrm>
          <a:prstGeom prst="rect">
            <a:avLst/>
          </a:prstGeom>
        </p:spPr>
      </p:pic>
      <p:grpSp>
        <p:nvGrpSpPr>
          <p:cNvPr id="3" name="组合 2"/>
          <p:cNvGrpSpPr/>
          <p:nvPr/>
        </p:nvGrpSpPr>
        <p:grpSpPr>
          <a:xfrm>
            <a:off x="3070148" y="1528763"/>
            <a:ext cx="2737216" cy="3033812"/>
            <a:chOff x="3274116" y="1771650"/>
            <a:chExt cx="2737216" cy="3033812"/>
          </a:xfrm>
        </p:grpSpPr>
        <p:sp>
          <p:nvSpPr>
            <p:cNvPr id="2" name="菱形 1"/>
            <p:cNvSpPr/>
            <p:nvPr/>
          </p:nvSpPr>
          <p:spPr>
            <a:xfrm>
              <a:off x="4233044" y="1771650"/>
              <a:ext cx="776697" cy="776697"/>
            </a:xfrm>
            <a:prstGeom prst="diamond">
              <a:avLst/>
            </a:prstGeom>
            <a:solidFill>
              <a:srgbClr val="FF999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3274116" y="2753796"/>
              <a:ext cx="2737216" cy="2051666"/>
              <a:chOff x="2463434" y="2547382"/>
              <a:chExt cx="2737216" cy="2051666"/>
            </a:xfrm>
          </p:grpSpPr>
          <p:sp>
            <p:nvSpPr>
              <p:cNvPr id="10" name="矩形 9"/>
              <p:cNvSpPr/>
              <p:nvPr/>
            </p:nvSpPr>
            <p:spPr>
              <a:xfrm>
                <a:off x="2463434" y="2941350"/>
                <a:ext cx="2737216" cy="1657698"/>
              </a:xfrm>
              <a:prstGeom prst="rect">
                <a:avLst/>
              </a:prstGeom>
            </p:spPr>
            <p:txBody>
              <a:bodyPr wrap="square">
                <a:spAutoFit/>
              </a:bodyPr>
              <a:lstStyle/>
              <a:p>
                <a:pPr algn="just">
                  <a:lnSpc>
                    <a:spcPct val="150000"/>
                  </a:lnSpc>
                </a:pPr>
                <a:r>
                  <a:rPr lang="zh-CN" altLang="en-US" sz="1400">
                    <a:latin typeface="幼圆" panose="02010509060101010101" pitchFamily="49" charset="-122"/>
                    <a:ea typeface="幼圆" panose="02010509060101010101" pitchFamily="49" charset="-122"/>
                  </a:rPr>
                  <a:t>它是提高人口素质的重要环节。青春期到来以前的未成年人被称为儿童或少年，他们在思想、性格、智力、体魄等方面的可塑儿童教育性很强。</a:t>
                </a:r>
              </a:p>
            </p:txBody>
          </p:sp>
          <p:sp>
            <p:nvSpPr>
              <p:cNvPr id="11" name="文本框 10"/>
              <p:cNvSpPr txBox="1"/>
              <p:nvPr/>
            </p:nvSpPr>
            <p:spPr>
              <a:xfrm>
                <a:off x="3129328" y="2547382"/>
                <a:ext cx="1405428" cy="400110"/>
              </a:xfrm>
              <a:prstGeom prst="rect">
                <a:avLst/>
              </a:prstGeom>
              <a:noFill/>
            </p:spPr>
            <p:txBody>
              <a:bodyPr wrap="square" rtlCol="0">
                <a:spAutoFit/>
              </a:bodyPr>
              <a:lstStyle/>
              <a:p>
                <a:r>
                  <a:rPr lang="zh-CN" altLang="en-US" sz="2000" b="1">
                    <a:latin typeface="幼圆" panose="02010509060101010101" pitchFamily="49" charset="-122"/>
                    <a:ea typeface="幼圆" panose="02010509060101010101" pitchFamily="49" charset="-122"/>
                  </a:rPr>
                  <a:t>输入标题</a:t>
                </a:r>
              </a:p>
            </p:txBody>
          </p:sp>
        </p:grpSp>
      </p:grpSp>
      <p:grpSp>
        <p:nvGrpSpPr>
          <p:cNvPr id="13" name="组合 12"/>
          <p:cNvGrpSpPr/>
          <p:nvPr/>
        </p:nvGrpSpPr>
        <p:grpSpPr>
          <a:xfrm>
            <a:off x="5824538" y="2904877"/>
            <a:ext cx="2737216" cy="3033812"/>
            <a:chOff x="3274116" y="1771650"/>
            <a:chExt cx="2737216" cy="3033812"/>
          </a:xfrm>
        </p:grpSpPr>
        <p:sp>
          <p:nvSpPr>
            <p:cNvPr id="14" name="菱形 13"/>
            <p:cNvSpPr/>
            <p:nvPr/>
          </p:nvSpPr>
          <p:spPr>
            <a:xfrm>
              <a:off x="4233044" y="1771650"/>
              <a:ext cx="776697" cy="776697"/>
            </a:xfrm>
            <a:prstGeom prst="diamond">
              <a:avLst/>
            </a:prstGeom>
            <a:solidFill>
              <a:srgbClr val="FF999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274116" y="2753796"/>
              <a:ext cx="2737216" cy="2051666"/>
              <a:chOff x="2463434" y="2547382"/>
              <a:chExt cx="2737216" cy="2051666"/>
            </a:xfrm>
          </p:grpSpPr>
          <p:sp>
            <p:nvSpPr>
              <p:cNvPr id="20" name="矩形 19"/>
              <p:cNvSpPr/>
              <p:nvPr/>
            </p:nvSpPr>
            <p:spPr>
              <a:xfrm>
                <a:off x="2463434" y="2941350"/>
                <a:ext cx="2737216" cy="1657698"/>
              </a:xfrm>
              <a:prstGeom prst="rect">
                <a:avLst/>
              </a:prstGeom>
            </p:spPr>
            <p:txBody>
              <a:bodyPr wrap="square">
                <a:spAutoFit/>
              </a:bodyPr>
              <a:lstStyle/>
              <a:p>
                <a:pPr algn="just">
                  <a:lnSpc>
                    <a:spcPct val="150000"/>
                  </a:lnSpc>
                </a:pPr>
                <a:r>
                  <a:rPr lang="zh-CN" altLang="en-US" sz="1400">
                    <a:latin typeface="幼圆" panose="02010509060101010101" pitchFamily="49" charset="-122"/>
                    <a:ea typeface="幼圆" panose="02010509060101010101" pitchFamily="49" charset="-122"/>
                  </a:rPr>
                  <a:t>它是提高人口素质的重要环节。青春期到来以前的未成年人被称为儿童或少年，他们在思想、性格、智力、体魄等方面的可塑儿童教育性很强。</a:t>
                </a:r>
              </a:p>
            </p:txBody>
          </p:sp>
          <p:sp>
            <p:nvSpPr>
              <p:cNvPr id="21" name="文本框 20"/>
              <p:cNvSpPr txBox="1"/>
              <p:nvPr/>
            </p:nvSpPr>
            <p:spPr>
              <a:xfrm>
                <a:off x="3129328" y="2547382"/>
                <a:ext cx="1405428" cy="400110"/>
              </a:xfrm>
              <a:prstGeom prst="rect">
                <a:avLst/>
              </a:prstGeom>
              <a:noFill/>
            </p:spPr>
            <p:txBody>
              <a:bodyPr wrap="square" rtlCol="0">
                <a:spAutoFit/>
              </a:bodyPr>
              <a:lstStyle/>
              <a:p>
                <a:r>
                  <a:rPr lang="zh-CN" altLang="en-US" sz="2000" b="1">
                    <a:latin typeface="幼圆" panose="02010509060101010101" pitchFamily="49" charset="-122"/>
                    <a:ea typeface="幼圆" panose="02010509060101010101" pitchFamily="49" charset="-122"/>
                  </a:rPr>
                  <a:t>输入标题</a:t>
                </a:r>
              </a:p>
            </p:txBody>
          </p:sp>
        </p:grpSp>
      </p:grpSp>
      <p:grpSp>
        <p:nvGrpSpPr>
          <p:cNvPr id="22" name="组合 21"/>
          <p:cNvGrpSpPr/>
          <p:nvPr/>
        </p:nvGrpSpPr>
        <p:grpSpPr>
          <a:xfrm>
            <a:off x="8578928" y="1247179"/>
            <a:ext cx="2737216" cy="3033812"/>
            <a:chOff x="3274116" y="1771650"/>
            <a:chExt cx="2737216" cy="3033812"/>
          </a:xfrm>
        </p:grpSpPr>
        <p:sp>
          <p:nvSpPr>
            <p:cNvPr id="23" name="菱形 22"/>
            <p:cNvSpPr/>
            <p:nvPr/>
          </p:nvSpPr>
          <p:spPr>
            <a:xfrm>
              <a:off x="4233044" y="1771650"/>
              <a:ext cx="776697" cy="776697"/>
            </a:xfrm>
            <a:prstGeom prst="diamond">
              <a:avLst/>
            </a:prstGeom>
            <a:solidFill>
              <a:srgbClr val="FF999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3274116" y="2753796"/>
              <a:ext cx="2737216" cy="2051666"/>
              <a:chOff x="2463434" y="2547382"/>
              <a:chExt cx="2737216" cy="2051666"/>
            </a:xfrm>
          </p:grpSpPr>
          <p:sp>
            <p:nvSpPr>
              <p:cNvPr id="25" name="矩形 24"/>
              <p:cNvSpPr/>
              <p:nvPr/>
            </p:nvSpPr>
            <p:spPr>
              <a:xfrm>
                <a:off x="2463434" y="2941350"/>
                <a:ext cx="2737216" cy="1657698"/>
              </a:xfrm>
              <a:prstGeom prst="rect">
                <a:avLst/>
              </a:prstGeom>
            </p:spPr>
            <p:txBody>
              <a:bodyPr wrap="square">
                <a:spAutoFit/>
              </a:bodyPr>
              <a:lstStyle/>
              <a:p>
                <a:pPr algn="just">
                  <a:lnSpc>
                    <a:spcPct val="150000"/>
                  </a:lnSpc>
                </a:pPr>
                <a:r>
                  <a:rPr lang="zh-CN" altLang="en-US" sz="1400">
                    <a:latin typeface="幼圆" panose="02010509060101010101" pitchFamily="49" charset="-122"/>
                    <a:ea typeface="幼圆" panose="02010509060101010101" pitchFamily="49" charset="-122"/>
                  </a:rPr>
                  <a:t>它是提高人口素质的重要环节。青春期到来以前的未成年人被称为儿童或少年，他们在思想、性格、智力、体魄等方面的可塑儿童教育性很强。</a:t>
                </a:r>
              </a:p>
            </p:txBody>
          </p:sp>
          <p:sp>
            <p:nvSpPr>
              <p:cNvPr id="26" name="文本框 25"/>
              <p:cNvSpPr txBox="1"/>
              <p:nvPr/>
            </p:nvSpPr>
            <p:spPr>
              <a:xfrm>
                <a:off x="3129328" y="2547382"/>
                <a:ext cx="1405428" cy="400110"/>
              </a:xfrm>
              <a:prstGeom prst="rect">
                <a:avLst/>
              </a:prstGeom>
              <a:noFill/>
            </p:spPr>
            <p:txBody>
              <a:bodyPr wrap="square" rtlCol="0">
                <a:spAutoFit/>
              </a:bodyPr>
              <a:lstStyle/>
              <a:p>
                <a:r>
                  <a:rPr lang="zh-CN" altLang="en-US" sz="2000" b="1">
                    <a:latin typeface="幼圆" panose="02010509060101010101" pitchFamily="49" charset="-122"/>
                    <a:ea typeface="幼圆" panose="02010509060101010101" pitchFamily="49" charset="-122"/>
                  </a:rPr>
                  <a:t>输入标题</a:t>
                </a:r>
              </a:p>
            </p:txBody>
          </p:sp>
        </p:grpSp>
      </p:grpSp>
    </p:spTree>
    <p:extLst>
      <p:ext uri="{BB962C8B-B14F-4D97-AF65-F5344CB8AC3E}">
        <p14:creationId val="4192798420"/>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7"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7"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圆角矩形 14"/>
          <p:cNvSpPr/>
          <p:nvPr/>
        </p:nvSpPr>
        <p:spPr>
          <a:xfrm>
            <a:off x="378114" y="463550"/>
            <a:ext cx="11401425" cy="5857875"/>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77047" y="636774"/>
            <a:ext cx="2278560" cy="461665"/>
            <a:chOff x="240439" y="693586"/>
            <a:chExt cx="2278560" cy="461665"/>
          </a:xfrm>
        </p:grpSpPr>
        <p:sp>
          <p:nvSpPr>
            <p:cNvPr id="17" name="文本框 16"/>
            <p:cNvSpPr txBox="1"/>
            <p:nvPr/>
          </p:nvSpPr>
          <p:spPr>
            <a:xfrm>
              <a:off x="642573" y="693586"/>
              <a:ext cx="1876426" cy="461665"/>
            </a:xfrm>
            <a:prstGeom prst="rect">
              <a:avLst/>
            </a:prstGeom>
            <a:noFill/>
          </p:spPr>
          <p:txBody>
            <a:bodyPr wrap="square" rtlCol="0">
              <a:spAutoFit/>
            </a:bodyPr>
            <a:lstStyle/>
            <a:p>
              <a:r>
                <a:rPr lang="zh-CN" altLang="en-US" sz="2400">
                  <a:latin typeface="幼圆" panose="02010509060101010101" pitchFamily="49" charset="-122"/>
                  <a:ea typeface="幼圆" panose="02010509060101010101" pitchFamily="49" charset="-122"/>
                </a:rPr>
                <a:t>输入标题</a:t>
              </a:r>
            </a:p>
          </p:txBody>
        </p:sp>
        <p:sp>
          <p:nvSpPr>
            <p:cNvPr id="18" name="燕尾形 17"/>
            <p:cNvSpPr/>
            <p:nvPr/>
          </p:nvSpPr>
          <p:spPr>
            <a:xfrm>
              <a:off x="240439" y="723352"/>
              <a:ext cx="402134" cy="402134"/>
            </a:xfrm>
            <a:prstGeom prst="chevron">
              <a:avLst/>
            </a:prstGeom>
            <a:solidFill>
              <a:srgbClr val="FF9999"/>
            </a:solidFill>
            <a:ln>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backgroundRemoval t="52274" b="99697" l="0" r="89991"/>
                    </a14:imgEffect>
                  </a14:imgLayer>
                </a14:imgProps>
              </a:ext>
              <a:ext uri="{28A0092B-C50C-407E-A947-70E740481C1C}">
                <a14:useLocalDpi xmlns:a14="http://schemas.microsoft.com/office/drawing/2010/main" val="0"/>
              </a:ext>
            </a:extLst>
          </a:blip>
          <a:srcRect t="53765"/>
          <a:stretch>
            <a:fillRect/>
          </a:stretch>
        </p:blipFill>
        <p:spPr>
          <a:xfrm>
            <a:off x="438171" y="3158529"/>
            <a:ext cx="4571570" cy="3170838"/>
          </a:xfrm>
          <a:prstGeom prst="rect">
            <a:avLst/>
          </a:prstGeom>
        </p:spPr>
      </p:pic>
      <p:grpSp>
        <p:nvGrpSpPr>
          <p:cNvPr id="4" name="组合 3"/>
          <p:cNvGrpSpPr/>
          <p:nvPr/>
        </p:nvGrpSpPr>
        <p:grpSpPr>
          <a:xfrm>
            <a:off x="3764463" y="1504516"/>
            <a:ext cx="2102442" cy="2777126"/>
            <a:chOff x="3578726" y="1573790"/>
            <a:chExt cx="2102442" cy="2777126"/>
          </a:xfrm>
        </p:grpSpPr>
        <p:pic>
          <p:nvPicPr>
            <p:cNvPr id="8" name="图片 7"/>
            <p:cNvPicPr>
              <a:picLocks noChangeAspect="1"/>
            </p:cNvPicPr>
            <p:nvPr/>
          </p:nvPicPr>
          <p:blipFill>
            <a:blip r:embed="rId5">
              <a:extLst>
                <a:ext uri="{28A0092B-C50C-407E-A947-70E740481C1C}">
                  <a14:useLocalDpi xmlns:a14="http://schemas.microsoft.com/office/drawing/2010/main" val="0"/>
                </a:ext>
              </a:extLst>
            </a:blip>
            <a:srcRect l="18000" r="18000"/>
            <a:stretch>
              <a:fillRect/>
            </a:stretch>
          </p:blipFill>
          <p:spPr>
            <a:xfrm>
              <a:off x="3638141" y="1573790"/>
              <a:ext cx="1576797" cy="1576797"/>
            </a:xfrm>
            <a:prstGeom prst="rect">
              <a:avLst/>
            </a:prstGeom>
          </p:spPr>
        </p:pic>
        <p:sp>
          <p:nvSpPr>
            <p:cNvPr id="11" name="矩形 10"/>
            <p:cNvSpPr/>
            <p:nvPr/>
          </p:nvSpPr>
          <p:spPr>
            <a:xfrm>
              <a:off x="3578726" y="3150587"/>
              <a:ext cx="2102442" cy="1200329"/>
            </a:xfrm>
            <a:prstGeom prst="rect">
              <a:avLst/>
            </a:prstGeom>
          </p:spPr>
          <p:txBody>
            <a:bodyPr wrap="square">
              <a:spAutoFit/>
            </a:bodyPr>
            <a:lstStyle/>
            <a:p>
              <a:pPr algn="just">
                <a:lnSpc>
                  <a:spcPct val="150000"/>
                </a:lnSpc>
              </a:pPr>
              <a:r>
                <a:rPr lang="zh-CN" altLang="en-US" sz="1200">
                  <a:latin typeface="幼圆" panose="02010509060101010101" pitchFamily="49" charset="-122"/>
                  <a:ea typeface="幼圆" panose="02010509060101010101" pitchFamily="49" charset="-122"/>
                </a:rPr>
                <a:t>青春期到来以前的未成年人被称为儿童或少年，他们在思想、性格、智力、体魄等方面的可塑儿童教育性很强。</a:t>
              </a:r>
            </a:p>
          </p:txBody>
        </p:sp>
      </p:grpSp>
      <p:grpSp>
        <p:nvGrpSpPr>
          <p:cNvPr id="13" name="组合 12"/>
          <p:cNvGrpSpPr/>
          <p:nvPr/>
        </p:nvGrpSpPr>
        <p:grpSpPr>
          <a:xfrm>
            <a:off x="6281014" y="1504516"/>
            <a:ext cx="2102442" cy="2777126"/>
            <a:chOff x="3578726" y="1573790"/>
            <a:chExt cx="2102442" cy="2777126"/>
          </a:xfrm>
        </p:grpSpPr>
        <p:pic>
          <p:nvPicPr>
            <p:cNvPr id="14" name="图片 13"/>
            <p:cNvPicPr>
              <a:picLocks noChangeAspect="1"/>
            </p:cNvPicPr>
            <p:nvPr/>
          </p:nvPicPr>
          <p:blipFill>
            <a:blip r:embed="rId5">
              <a:extLst>
                <a:ext uri="{28A0092B-C50C-407E-A947-70E740481C1C}">
                  <a14:useLocalDpi xmlns:a14="http://schemas.microsoft.com/office/drawing/2010/main" val="0"/>
                </a:ext>
              </a:extLst>
            </a:blip>
            <a:srcRect l="18000" r="18000"/>
            <a:stretch>
              <a:fillRect/>
            </a:stretch>
          </p:blipFill>
          <p:spPr>
            <a:xfrm>
              <a:off x="3638141" y="1573790"/>
              <a:ext cx="1576797" cy="1576797"/>
            </a:xfrm>
            <a:prstGeom prst="rect">
              <a:avLst/>
            </a:prstGeom>
          </p:spPr>
        </p:pic>
        <p:sp>
          <p:nvSpPr>
            <p:cNvPr id="19" name="矩形 18"/>
            <p:cNvSpPr/>
            <p:nvPr/>
          </p:nvSpPr>
          <p:spPr>
            <a:xfrm>
              <a:off x="3578726" y="3150587"/>
              <a:ext cx="2102442" cy="1200329"/>
            </a:xfrm>
            <a:prstGeom prst="rect">
              <a:avLst/>
            </a:prstGeom>
          </p:spPr>
          <p:txBody>
            <a:bodyPr wrap="square">
              <a:spAutoFit/>
            </a:bodyPr>
            <a:lstStyle/>
            <a:p>
              <a:pPr algn="just">
                <a:lnSpc>
                  <a:spcPct val="150000"/>
                </a:lnSpc>
              </a:pPr>
              <a:r>
                <a:rPr lang="zh-CN" altLang="en-US" sz="1200">
                  <a:latin typeface="幼圆" panose="02010509060101010101" pitchFamily="49" charset="-122"/>
                  <a:ea typeface="幼圆" panose="02010509060101010101" pitchFamily="49" charset="-122"/>
                </a:rPr>
                <a:t>青春期到来以前的未成年人被称为儿童或少年，他们在思想、性格、智力、体魄等方面的可塑儿童教育性很强。</a:t>
              </a:r>
            </a:p>
          </p:txBody>
        </p:sp>
      </p:grpSp>
      <p:grpSp>
        <p:nvGrpSpPr>
          <p:cNvPr id="20" name="组合 19"/>
          <p:cNvGrpSpPr/>
          <p:nvPr/>
        </p:nvGrpSpPr>
        <p:grpSpPr>
          <a:xfrm>
            <a:off x="8797565" y="1504516"/>
            <a:ext cx="2102442" cy="2777126"/>
            <a:chOff x="3578726" y="1573790"/>
            <a:chExt cx="2102442" cy="2777126"/>
          </a:xfrm>
        </p:grpSpPr>
        <p:pic>
          <p:nvPicPr>
            <p:cNvPr id="21" name="图片 20"/>
            <p:cNvPicPr>
              <a:picLocks noChangeAspect="1"/>
            </p:cNvPicPr>
            <p:nvPr/>
          </p:nvPicPr>
          <p:blipFill>
            <a:blip r:embed="rId5">
              <a:extLst>
                <a:ext uri="{28A0092B-C50C-407E-A947-70E740481C1C}">
                  <a14:useLocalDpi xmlns:a14="http://schemas.microsoft.com/office/drawing/2010/main" val="0"/>
                </a:ext>
              </a:extLst>
            </a:blip>
            <a:srcRect l="18000" r="18000"/>
            <a:stretch>
              <a:fillRect/>
            </a:stretch>
          </p:blipFill>
          <p:spPr>
            <a:xfrm>
              <a:off x="3638141" y="1573790"/>
              <a:ext cx="1576797" cy="1576797"/>
            </a:xfrm>
            <a:prstGeom prst="rect">
              <a:avLst/>
            </a:prstGeom>
          </p:spPr>
        </p:pic>
        <p:sp>
          <p:nvSpPr>
            <p:cNvPr id="22" name="矩形 21"/>
            <p:cNvSpPr/>
            <p:nvPr/>
          </p:nvSpPr>
          <p:spPr>
            <a:xfrm>
              <a:off x="3578726" y="3150587"/>
              <a:ext cx="2102442" cy="1200329"/>
            </a:xfrm>
            <a:prstGeom prst="rect">
              <a:avLst/>
            </a:prstGeom>
          </p:spPr>
          <p:txBody>
            <a:bodyPr wrap="square">
              <a:spAutoFit/>
            </a:bodyPr>
            <a:lstStyle/>
            <a:p>
              <a:pPr algn="just">
                <a:lnSpc>
                  <a:spcPct val="150000"/>
                </a:lnSpc>
              </a:pPr>
              <a:r>
                <a:rPr lang="zh-CN" altLang="en-US" sz="1200">
                  <a:latin typeface="幼圆" panose="02010509060101010101" pitchFamily="49" charset="-122"/>
                  <a:ea typeface="幼圆" panose="02010509060101010101" pitchFamily="49" charset="-122"/>
                </a:rPr>
                <a:t>青春期到来以前的未成年人被称为儿童或少年，他们在思想、性格、智力、体魄等方面的可塑儿童教育性很强。</a:t>
              </a:r>
            </a:p>
          </p:txBody>
        </p:sp>
      </p:grpSp>
      <p:sp>
        <p:nvSpPr>
          <p:cNvPr id="23" name="文本框 22"/>
          <p:cNvSpPr txBox="1"/>
          <p:nvPr/>
        </p:nvSpPr>
        <p:spPr>
          <a:xfrm>
            <a:off x="6426113" y="4743948"/>
            <a:ext cx="1405428" cy="400110"/>
          </a:xfrm>
          <a:prstGeom prst="rect">
            <a:avLst/>
          </a:prstGeom>
          <a:noFill/>
        </p:spPr>
        <p:txBody>
          <a:bodyPr wrap="square" rtlCol="0">
            <a:spAutoFit/>
          </a:bodyPr>
          <a:lstStyle/>
          <a:p>
            <a:r>
              <a:rPr lang="zh-CN" altLang="en-US" sz="2000" b="1">
                <a:latin typeface="幼圆" panose="02010509060101010101" pitchFamily="49" charset="-122"/>
                <a:ea typeface="幼圆" panose="02010509060101010101" pitchFamily="49" charset="-122"/>
              </a:rPr>
              <a:t>输入标题</a:t>
            </a:r>
          </a:p>
        </p:txBody>
      </p:sp>
      <p:pic>
        <p:nvPicPr>
          <p:cNvPr id="24" name="图片 23"/>
          <p:cNvPicPr>
            <a:picLocks noChangeAspect="1"/>
          </p:cNvPicPr>
          <p:nvPr/>
        </p:nvPicPr>
        <p:blipFill>
          <a:blip r:embed="rId6">
            <a:extLst>
              <a:ext uri="{BEBA8EAE-BF5A-486C-A8C5-ECC9F3942E4B}">
                <a14:imgProps xmlns:a14="http://schemas.microsoft.com/office/drawing/2010/main">
                  <a14:imgLayer r:embed="rId7">
                    <a14:imgEffect>
                      <a14:backgroundRemoval t="12545" b="23758" l="86455" r="100000"/>
                    </a14:imgEffect>
                  </a14:imgLayer>
                </a14:imgProps>
              </a:ext>
              <a:ext uri="{28A0092B-C50C-407E-A947-70E740481C1C}">
                <a14:useLocalDpi xmlns:a14="http://schemas.microsoft.com/office/drawing/2010/main" val="0"/>
              </a:ext>
            </a:extLst>
          </a:blip>
          <a:srcRect l="86984" t="14128" r="-424" b="76808"/>
          <a:stretch>
            <a:fillRect/>
          </a:stretch>
        </p:blipFill>
        <p:spPr>
          <a:xfrm rot="1857232">
            <a:off x="3999910" y="5055518"/>
            <a:ext cx="1683052" cy="1702974"/>
          </a:xfrm>
          <a:prstGeom prst="rect">
            <a:avLst/>
          </a:prstGeom>
          <a:effectLst>
            <a:outerShdw blurRad="50800" dist="38100" dir="2700000" algn="tl" rotWithShape="0">
              <a:prstClr val="black">
                <a:alpha val="40000"/>
              </a:prstClr>
            </a:outerShdw>
          </a:effectLst>
        </p:spPr>
      </p:pic>
      <p:pic>
        <p:nvPicPr>
          <p:cNvPr id="25" name="图片 24"/>
          <p:cNvPicPr>
            <a:picLocks noChangeAspect="1"/>
          </p:cNvPicPr>
          <p:nvPr/>
        </p:nvPicPr>
        <p:blipFill>
          <a:blip r:embed="rId8">
            <a:extLst>
              <a:ext uri="{BEBA8EAE-BF5A-486C-A8C5-ECC9F3942E4B}">
                <a14:imgProps xmlns:a14="http://schemas.microsoft.com/office/drawing/2010/main">
                  <a14:imgLayer r:embed="rId7">
                    <a14:imgEffect>
                      <a14:backgroundRemoval t="1091" b="10242" l="51091" r="61818"/>
                    </a14:imgEffect>
                  </a14:imgLayer>
                </a14:imgProps>
              </a:ext>
              <a:ext uri="{28A0092B-C50C-407E-A947-70E740481C1C}">
                <a14:useLocalDpi xmlns:a14="http://schemas.microsoft.com/office/drawing/2010/main" val="0"/>
              </a:ext>
            </a:extLst>
          </a:blip>
          <a:srcRect l="51042" r="35939" b="90899"/>
          <a:stretch>
            <a:fillRect/>
          </a:stretch>
        </p:blipFill>
        <p:spPr>
          <a:xfrm>
            <a:off x="9220103" y="4630391"/>
            <a:ext cx="1170874" cy="1228048"/>
          </a:xfrm>
          <a:prstGeom prst="rect">
            <a:avLst/>
          </a:prstGeom>
        </p:spPr>
      </p:pic>
      <p:pic>
        <p:nvPicPr>
          <p:cNvPr id="26" name="图片 25"/>
          <p:cNvPicPr>
            <a:picLocks noChangeAspect="1"/>
          </p:cNvPicPr>
          <p:nvPr/>
        </p:nvPicPr>
        <p:blipFill>
          <a:blip r:embed="rId9">
            <a:extLst>
              <a:ext uri="{BEBA8EAE-BF5A-486C-A8C5-ECC9F3942E4B}">
                <a14:imgProps xmlns:a14="http://schemas.microsoft.com/office/drawing/2010/main">
                  <a14:imgLayer r:embed="rId7">
                    <a14:imgEffect>
                      <a14:backgroundRemoval t="15939" b="25879" l="0" r="14000"/>
                    </a14:imgEffect>
                  </a14:imgLayer>
                </a14:imgProps>
              </a:ext>
              <a:ext uri="{28A0092B-C50C-407E-A947-70E740481C1C}">
                <a14:useLocalDpi xmlns:a14="http://schemas.microsoft.com/office/drawing/2010/main" val="0"/>
              </a:ext>
            </a:extLst>
          </a:blip>
          <a:srcRect t="15333" r="83114" b="73542"/>
          <a:stretch>
            <a:fillRect/>
          </a:stretch>
        </p:blipFill>
        <p:spPr>
          <a:xfrm rot="19644288">
            <a:off x="6590003" y="5221097"/>
            <a:ext cx="1331319" cy="1315821"/>
          </a:xfrm>
          <a:prstGeom prst="rect">
            <a:avLst/>
          </a:prstGeom>
        </p:spPr>
      </p:pic>
    </p:spTree>
    <p:extLst>
      <p:ext uri="{BB962C8B-B14F-4D97-AF65-F5344CB8AC3E}">
        <p14:creationId val="582275481"/>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7"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7"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圆角矩形 14"/>
          <p:cNvSpPr/>
          <p:nvPr/>
        </p:nvSpPr>
        <p:spPr>
          <a:xfrm>
            <a:off x="378114" y="463550"/>
            <a:ext cx="11401425" cy="5857875"/>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77047" y="636774"/>
            <a:ext cx="2278560" cy="461665"/>
            <a:chOff x="240439" y="693586"/>
            <a:chExt cx="2278560" cy="461665"/>
          </a:xfrm>
        </p:grpSpPr>
        <p:sp>
          <p:nvSpPr>
            <p:cNvPr id="17" name="文本框 16"/>
            <p:cNvSpPr txBox="1"/>
            <p:nvPr/>
          </p:nvSpPr>
          <p:spPr>
            <a:xfrm>
              <a:off x="642573" y="693586"/>
              <a:ext cx="1876426" cy="461665"/>
            </a:xfrm>
            <a:prstGeom prst="rect">
              <a:avLst/>
            </a:prstGeom>
            <a:noFill/>
          </p:spPr>
          <p:txBody>
            <a:bodyPr wrap="square" rtlCol="0">
              <a:spAutoFit/>
            </a:bodyPr>
            <a:lstStyle/>
            <a:p>
              <a:r>
                <a:rPr lang="zh-CN" altLang="en-US" sz="2400">
                  <a:latin typeface="幼圆" panose="02010509060101010101" pitchFamily="49" charset="-122"/>
                  <a:ea typeface="幼圆" panose="02010509060101010101" pitchFamily="49" charset="-122"/>
                </a:rPr>
                <a:t>输入标题</a:t>
              </a:r>
            </a:p>
          </p:txBody>
        </p:sp>
        <p:sp>
          <p:nvSpPr>
            <p:cNvPr id="18" name="燕尾形 17"/>
            <p:cNvSpPr/>
            <p:nvPr/>
          </p:nvSpPr>
          <p:spPr>
            <a:xfrm>
              <a:off x="240439" y="723352"/>
              <a:ext cx="402134" cy="402134"/>
            </a:xfrm>
            <a:prstGeom prst="chevron">
              <a:avLst/>
            </a:prstGeom>
            <a:solidFill>
              <a:srgbClr val="FF9999"/>
            </a:solidFill>
            <a:ln>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backgroundRemoval t="52274" b="99697" l="0" r="89991"/>
                    </a14:imgEffect>
                  </a14:imgLayer>
                </a14:imgProps>
              </a:ext>
              <a:ext uri="{28A0092B-C50C-407E-A947-70E740481C1C}">
                <a14:useLocalDpi xmlns:a14="http://schemas.microsoft.com/office/drawing/2010/main" val="0"/>
              </a:ext>
            </a:extLst>
          </a:blip>
          <a:srcRect t="53765"/>
          <a:stretch>
            <a:fillRect/>
          </a:stretch>
        </p:blipFill>
        <p:spPr>
          <a:xfrm>
            <a:off x="438171" y="3158529"/>
            <a:ext cx="4571570" cy="3170838"/>
          </a:xfrm>
          <a:prstGeom prst="rect">
            <a:avLst/>
          </a:prstGeom>
        </p:spPr>
      </p:pic>
      <p:grpSp>
        <p:nvGrpSpPr>
          <p:cNvPr id="21" name="组合 20"/>
          <p:cNvGrpSpPr/>
          <p:nvPr/>
        </p:nvGrpSpPr>
        <p:grpSpPr>
          <a:xfrm>
            <a:off x="2455607" y="1426310"/>
            <a:ext cx="7734495" cy="912150"/>
            <a:chOff x="2455607" y="1426310"/>
            <a:chExt cx="7734495" cy="912150"/>
          </a:xfrm>
        </p:grpSpPr>
        <p:grpSp>
          <p:nvGrpSpPr>
            <p:cNvPr id="12" name="组合 11"/>
            <p:cNvGrpSpPr/>
            <p:nvPr/>
          </p:nvGrpSpPr>
          <p:grpSpPr>
            <a:xfrm>
              <a:off x="2455607" y="1426310"/>
              <a:ext cx="7734495" cy="912150"/>
              <a:chOff x="3270652" y="1617091"/>
              <a:chExt cx="6130522" cy="511746"/>
            </a:xfrm>
          </p:grpSpPr>
          <p:sp>
            <p:nvSpPr>
              <p:cNvPr id="20" name="Freeform: Shape 25"/>
              <p:cNvSpPr/>
              <p:nvPr/>
            </p:nvSpPr>
            <p:spPr bwMode="auto">
              <a:xfrm>
                <a:off x="3712379" y="1645667"/>
                <a:ext cx="5688795" cy="465058"/>
              </a:xfrm>
              <a:custGeom>
                <a:gdLst>
                  <a:gd name="connsiteX0" fmla="*/ 0 w 3672408"/>
                  <a:gd name="connsiteY0" fmla="*/ 0 h 720080"/>
                  <a:gd name="connsiteX1" fmla="*/ 3312368 w 3672408"/>
                  <a:gd name="connsiteY1" fmla="*/ 0 h 720080"/>
                  <a:gd name="connsiteX2" fmla="*/ 3672408 w 3672408"/>
                  <a:gd name="connsiteY2" fmla="*/ 360040 h 720080"/>
                  <a:gd name="connsiteX3" fmla="*/ 3312368 w 3672408"/>
                  <a:gd name="connsiteY3" fmla="*/ 720080 h 720080"/>
                  <a:gd name="connsiteX4" fmla="*/ 0 w 3672408"/>
                  <a:gd name="connsiteY4" fmla="*/ 720080 h 720080"/>
                  <a:gd name="connsiteX5" fmla="*/ 0 w 3672408"/>
                  <a:gd name="connsiteY5" fmla="*/ 0 h 72008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2408" h="720080">
                    <a:moveTo>
                      <a:pt x="0" y="0"/>
                    </a:moveTo>
                    <a:lnTo>
                      <a:pt x="3312368" y="0"/>
                    </a:lnTo>
                    <a:cubicBezTo>
                      <a:pt x="3511213" y="0"/>
                      <a:pt x="3672408" y="161195"/>
                      <a:pt x="3672408" y="360040"/>
                    </a:cubicBezTo>
                    <a:cubicBezTo>
                      <a:pt x="3672408" y="558885"/>
                      <a:pt x="3511213" y="720080"/>
                      <a:pt x="3312368" y="720080"/>
                    </a:cubicBezTo>
                    <a:lnTo>
                      <a:pt x="0" y="720080"/>
                    </a:lnTo>
                    <a:lnTo>
                      <a:pt x="0" y="0"/>
                    </a:lnTo>
                    <a:close/>
                  </a:path>
                </a:pathLst>
              </a:custGeom>
              <a:solidFill>
                <a:schemeClr val="accent1">
                  <a:lumMod val="60000"/>
                  <a:lumOff val="40000"/>
                </a:schemeClr>
              </a:solidFill>
              <a:ln w="12700" cap="flat" cmpd="sng" algn="ctr">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 name="流程图: 存储数据 1"/>
              <p:cNvSpPr/>
              <p:nvPr/>
            </p:nvSpPr>
            <p:spPr>
              <a:xfrm>
                <a:off x="3270652" y="1617091"/>
                <a:ext cx="682388" cy="511746"/>
              </a:xfrm>
              <a:prstGeom prst="flowChartOnlineStorage">
                <a:avLst/>
              </a:prstGeom>
              <a:solidFill>
                <a:srgbClr val="FF9999"/>
              </a:solidFill>
              <a:ln>
                <a:solidFill>
                  <a:srgbClr val="FF99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01</a:t>
                </a:r>
                <a:endParaRPr lang="zh-CN" altLang="en-US"/>
              </a:p>
            </p:txBody>
          </p:sp>
        </p:grpSp>
        <p:sp>
          <p:nvSpPr>
            <p:cNvPr id="13" name="矩形 12"/>
            <p:cNvSpPr/>
            <p:nvPr/>
          </p:nvSpPr>
          <p:spPr>
            <a:xfrm>
              <a:off x="3517600" y="1590186"/>
              <a:ext cx="5991030" cy="603050"/>
            </a:xfrm>
            <a:prstGeom prst="rect">
              <a:avLst/>
            </a:prstGeom>
          </p:spPr>
          <p:txBody>
            <a:bodyPr wrap="square">
              <a:spAutoFit/>
            </a:bodyPr>
            <a:lstStyle/>
            <a:p>
              <a:pPr algn="just">
                <a:lnSpc>
                  <a:spcPct val="150000"/>
                </a:lnSpc>
              </a:pPr>
              <a:r>
                <a:rPr lang="zh-CN" altLang="en-US" sz="1200">
                  <a:latin typeface="幼圆" panose="02010509060101010101" pitchFamily="49" charset="-122"/>
                  <a:ea typeface="幼圆" panose="02010509060101010101" pitchFamily="49" charset="-122"/>
                </a:rPr>
                <a:t>青春期到来以前的未成年人被称为儿童或少年，他们在思想、性格、智力、体魄等方面的可塑儿童教育性很强。</a:t>
              </a:r>
            </a:p>
          </p:txBody>
        </p:sp>
      </p:grpSp>
      <p:grpSp>
        <p:nvGrpSpPr>
          <p:cNvPr id="22" name="组合 21"/>
          <p:cNvGrpSpPr/>
          <p:nvPr/>
        </p:nvGrpSpPr>
        <p:grpSpPr>
          <a:xfrm>
            <a:off x="2867653" y="2603264"/>
            <a:ext cx="7734495" cy="912150"/>
            <a:chOff x="2455607" y="1426310"/>
            <a:chExt cx="7734495" cy="912150"/>
          </a:xfrm>
        </p:grpSpPr>
        <p:grpSp>
          <p:nvGrpSpPr>
            <p:cNvPr id="23" name="组合 22"/>
            <p:cNvGrpSpPr/>
            <p:nvPr/>
          </p:nvGrpSpPr>
          <p:grpSpPr>
            <a:xfrm>
              <a:off x="2455607" y="1426310"/>
              <a:ext cx="7734495" cy="912150"/>
              <a:chOff x="3270652" y="1617091"/>
              <a:chExt cx="6130522" cy="511746"/>
            </a:xfrm>
          </p:grpSpPr>
          <p:sp>
            <p:nvSpPr>
              <p:cNvPr id="25" name="Freeform: Shape 25"/>
              <p:cNvSpPr/>
              <p:nvPr/>
            </p:nvSpPr>
            <p:spPr bwMode="auto">
              <a:xfrm>
                <a:off x="3712379" y="1645667"/>
                <a:ext cx="5688795" cy="465058"/>
              </a:xfrm>
              <a:custGeom>
                <a:gdLst>
                  <a:gd name="connsiteX0" fmla="*/ 0 w 3672408"/>
                  <a:gd name="connsiteY0" fmla="*/ 0 h 720080"/>
                  <a:gd name="connsiteX1" fmla="*/ 3312368 w 3672408"/>
                  <a:gd name="connsiteY1" fmla="*/ 0 h 720080"/>
                  <a:gd name="connsiteX2" fmla="*/ 3672408 w 3672408"/>
                  <a:gd name="connsiteY2" fmla="*/ 360040 h 720080"/>
                  <a:gd name="connsiteX3" fmla="*/ 3312368 w 3672408"/>
                  <a:gd name="connsiteY3" fmla="*/ 720080 h 720080"/>
                  <a:gd name="connsiteX4" fmla="*/ 0 w 3672408"/>
                  <a:gd name="connsiteY4" fmla="*/ 720080 h 720080"/>
                  <a:gd name="connsiteX5" fmla="*/ 0 w 3672408"/>
                  <a:gd name="connsiteY5" fmla="*/ 0 h 72008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2408" h="720080">
                    <a:moveTo>
                      <a:pt x="0" y="0"/>
                    </a:moveTo>
                    <a:lnTo>
                      <a:pt x="3312368" y="0"/>
                    </a:lnTo>
                    <a:cubicBezTo>
                      <a:pt x="3511213" y="0"/>
                      <a:pt x="3672408" y="161195"/>
                      <a:pt x="3672408" y="360040"/>
                    </a:cubicBezTo>
                    <a:cubicBezTo>
                      <a:pt x="3672408" y="558885"/>
                      <a:pt x="3511213" y="720080"/>
                      <a:pt x="3312368" y="720080"/>
                    </a:cubicBezTo>
                    <a:lnTo>
                      <a:pt x="0" y="720080"/>
                    </a:lnTo>
                    <a:lnTo>
                      <a:pt x="0" y="0"/>
                    </a:lnTo>
                    <a:close/>
                  </a:path>
                </a:pathLst>
              </a:custGeom>
              <a:solidFill>
                <a:schemeClr val="accent1">
                  <a:lumMod val="60000"/>
                  <a:lumOff val="40000"/>
                </a:schemeClr>
              </a:solidFill>
              <a:ln w="12700" cap="flat" cmpd="sng" algn="ctr">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6" name="流程图: 存储数据 25"/>
              <p:cNvSpPr/>
              <p:nvPr/>
            </p:nvSpPr>
            <p:spPr>
              <a:xfrm>
                <a:off x="3270652" y="1617091"/>
                <a:ext cx="682388" cy="511746"/>
              </a:xfrm>
              <a:prstGeom prst="flowChartOnlineStorage">
                <a:avLst/>
              </a:prstGeom>
              <a:solidFill>
                <a:srgbClr val="FF9999"/>
              </a:solidFill>
              <a:ln>
                <a:solidFill>
                  <a:srgbClr val="FF99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01</a:t>
                </a:r>
                <a:endParaRPr lang="zh-CN" altLang="en-US"/>
              </a:p>
            </p:txBody>
          </p:sp>
        </p:grpSp>
        <p:sp>
          <p:nvSpPr>
            <p:cNvPr id="24" name="矩形 23"/>
            <p:cNvSpPr/>
            <p:nvPr/>
          </p:nvSpPr>
          <p:spPr>
            <a:xfrm>
              <a:off x="3517600" y="1590186"/>
              <a:ext cx="5991030" cy="603050"/>
            </a:xfrm>
            <a:prstGeom prst="rect">
              <a:avLst/>
            </a:prstGeom>
          </p:spPr>
          <p:txBody>
            <a:bodyPr wrap="square">
              <a:spAutoFit/>
            </a:bodyPr>
            <a:lstStyle/>
            <a:p>
              <a:pPr algn="just">
                <a:lnSpc>
                  <a:spcPct val="150000"/>
                </a:lnSpc>
              </a:pPr>
              <a:r>
                <a:rPr lang="zh-CN" altLang="en-US" sz="1200">
                  <a:latin typeface="幼圆" panose="02010509060101010101" pitchFamily="49" charset="-122"/>
                  <a:ea typeface="幼圆" panose="02010509060101010101" pitchFamily="49" charset="-122"/>
                </a:rPr>
                <a:t>青春期到来以前的未成年人被称为儿童或少年，他们在思想、性格、智力、体魄等方面的可塑儿童教育性很强。</a:t>
              </a:r>
            </a:p>
          </p:txBody>
        </p:sp>
      </p:grpSp>
      <p:grpSp>
        <p:nvGrpSpPr>
          <p:cNvPr id="27" name="组合 26"/>
          <p:cNvGrpSpPr/>
          <p:nvPr/>
        </p:nvGrpSpPr>
        <p:grpSpPr>
          <a:xfrm>
            <a:off x="3298116" y="3780218"/>
            <a:ext cx="7734495" cy="912150"/>
            <a:chOff x="2455607" y="1426310"/>
            <a:chExt cx="7734495" cy="912150"/>
          </a:xfrm>
        </p:grpSpPr>
        <p:grpSp>
          <p:nvGrpSpPr>
            <p:cNvPr id="28" name="组合 27"/>
            <p:cNvGrpSpPr/>
            <p:nvPr/>
          </p:nvGrpSpPr>
          <p:grpSpPr>
            <a:xfrm>
              <a:off x="2455607" y="1426310"/>
              <a:ext cx="7734495" cy="912150"/>
              <a:chOff x="3270652" y="1617091"/>
              <a:chExt cx="6130522" cy="511746"/>
            </a:xfrm>
          </p:grpSpPr>
          <p:sp>
            <p:nvSpPr>
              <p:cNvPr id="30" name="Freeform: Shape 25"/>
              <p:cNvSpPr/>
              <p:nvPr/>
            </p:nvSpPr>
            <p:spPr bwMode="auto">
              <a:xfrm>
                <a:off x="3712379" y="1645667"/>
                <a:ext cx="5688795" cy="465058"/>
              </a:xfrm>
              <a:custGeom>
                <a:gdLst>
                  <a:gd name="connsiteX0" fmla="*/ 0 w 3672408"/>
                  <a:gd name="connsiteY0" fmla="*/ 0 h 720080"/>
                  <a:gd name="connsiteX1" fmla="*/ 3312368 w 3672408"/>
                  <a:gd name="connsiteY1" fmla="*/ 0 h 720080"/>
                  <a:gd name="connsiteX2" fmla="*/ 3672408 w 3672408"/>
                  <a:gd name="connsiteY2" fmla="*/ 360040 h 720080"/>
                  <a:gd name="connsiteX3" fmla="*/ 3312368 w 3672408"/>
                  <a:gd name="connsiteY3" fmla="*/ 720080 h 720080"/>
                  <a:gd name="connsiteX4" fmla="*/ 0 w 3672408"/>
                  <a:gd name="connsiteY4" fmla="*/ 720080 h 720080"/>
                  <a:gd name="connsiteX5" fmla="*/ 0 w 3672408"/>
                  <a:gd name="connsiteY5" fmla="*/ 0 h 72008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2408" h="720080">
                    <a:moveTo>
                      <a:pt x="0" y="0"/>
                    </a:moveTo>
                    <a:lnTo>
                      <a:pt x="3312368" y="0"/>
                    </a:lnTo>
                    <a:cubicBezTo>
                      <a:pt x="3511213" y="0"/>
                      <a:pt x="3672408" y="161195"/>
                      <a:pt x="3672408" y="360040"/>
                    </a:cubicBezTo>
                    <a:cubicBezTo>
                      <a:pt x="3672408" y="558885"/>
                      <a:pt x="3511213" y="720080"/>
                      <a:pt x="3312368" y="720080"/>
                    </a:cubicBezTo>
                    <a:lnTo>
                      <a:pt x="0" y="720080"/>
                    </a:lnTo>
                    <a:lnTo>
                      <a:pt x="0" y="0"/>
                    </a:lnTo>
                    <a:close/>
                  </a:path>
                </a:pathLst>
              </a:custGeom>
              <a:solidFill>
                <a:schemeClr val="accent1">
                  <a:lumMod val="60000"/>
                  <a:lumOff val="40000"/>
                </a:schemeClr>
              </a:solidFill>
              <a:ln w="12700" cap="flat" cmpd="sng" algn="ctr">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31" name="流程图: 存储数据 30"/>
              <p:cNvSpPr/>
              <p:nvPr/>
            </p:nvSpPr>
            <p:spPr>
              <a:xfrm>
                <a:off x="3270652" y="1617091"/>
                <a:ext cx="682388" cy="511746"/>
              </a:xfrm>
              <a:prstGeom prst="flowChartOnlineStorage">
                <a:avLst/>
              </a:prstGeom>
              <a:solidFill>
                <a:srgbClr val="FF9999"/>
              </a:solidFill>
              <a:ln>
                <a:solidFill>
                  <a:srgbClr val="FF99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01</a:t>
                </a:r>
                <a:endParaRPr lang="zh-CN" altLang="en-US"/>
              </a:p>
            </p:txBody>
          </p:sp>
        </p:grpSp>
        <p:sp>
          <p:nvSpPr>
            <p:cNvPr id="29" name="矩形 28"/>
            <p:cNvSpPr/>
            <p:nvPr/>
          </p:nvSpPr>
          <p:spPr>
            <a:xfrm>
              <a:off x="3517600" y="1590186"/>
              <a:ext cx="5991030" cy="603050"/>
            </a:xfrm>
            <a:prstGeom prst="rect">
              <a:avLst/>
            </a:prstGeom>
          </p:spPr>
          <p:txBody>
            <a:bodyPr wrap="square">
              <a:spAutoFit/>
            </a:bodyPr>
            <a:lstStyle/>
            <a:p>
              <a:pPr algn="just">
                <a:lnSpc>
                  <a:spcPct val="150000"/>
                </a:lnSpc>
              </a:pPr>
              <a:r>
                <a:rPr lang="zh-CN" altLang="en-US" sz="1200">
                  <a:latin typeface="幼圆" panose="02010509060101010101" pitchFamily="49" charset="-122"/>
                  <a:ea typeface="幼圆" panose="02010509060101010101" pitchFamily="49" charset="-122"/>
                </a:rPr>
                <a:t>青春期到来以前的未成年人被称为儿童或少年，他们在思想、性格、智力、体魄等方面的可塑儿童教育性很强。</a:t>
              </a:r>
            </a:p>
          </p:txBody>
        </p:sp>
      </p:grpSp>
      <p:grpSp>
        <p:nvGrpSpPr>
          <p:cNvPr id="32" name="组合 31"/>
          <p:cNvGrpSpPr/>
          <p:nvPr/>
        </p:nvGrpSpPr>
        <p:grpSpPr>
          <a:xfrm>
            <a:off x="3695241" y="4957171"/>
            <a:ext cx="7734495" cy="912150"/>
            <a:chOff x="2455607" y="1426310"/>
            <a:chExt cx="7734495" cy="912150"/>
          </a:xfrm>
        </p:grpSpPr>
        <p:grpSp>
          <p:nvGrpSpPr>
            <p:cNvPr id="33" name="组合 32"/>
            <p:cNvGrpSpPr/>
            <p:nvPr/>
          </p:nvGrpSpPr>
          <p:grpSpPr>
            <a:xfrm>
              <a:off x="2455607" y="1426310"/>
              <a:ext cx="7734495" cy="912150"/>
              <a:chOff x="3270652" y="1617091"/>
              <a:chExt cx="6130522" cy="511746"/>
            </a:xfrm>
          </p:grpSpPr>
          <p:sp>
            <p:nvSpPr>
              <p:cNvPr id="35" name="Freeform: Shape 25"/>
              <p:cNvSpPr/>
              <p:nvPr/>
            </p:nvSpPr>
            <p:spPr bwMode="auto">
              <a:xfrm>
                <a:off x="3712379" y="1645667"/>
                <a:ext cx="5688795" cy="465058"/>
              </a:xfrm>
              <a:custGeom>
                <a:gdLst>
                  <a:gd name="connsiteX0" fmla="*/ 0 w 3672408"/>
                  <a:gd name="connsiteY0" fmla="*/ 0 h 720080"/>
                  <a:gd name="connsiteX1" fmla="*/ 3312368 w 3672408"/>
                  <a:gd name="connsiteY1" fmla="*/ 0 h 720080"/>
                  <a:gd name="connsiteX2" fmla="*/ 3672408 w 3672408"/>
                  <a:gd name="connsiteY2" fmla="*/ 360040 h 720080"/>
                  <a:gd name="connsiteX3" fmla="*/ 3312368 w 3672408"/>
                  <a:gd name="connsiteY3" fmla="*/ 720080 h 720080"/>
                  <a:gd name="connsiteX4" fmla="*/ 0 w 3672408"/>
                  <a:gd name="connsiteY4" fmla="*/ 720080 h 720080"/>
                  <a:gd name="connsiteX5" fmla="*/ 0 w 3672408"/>
                  <a:gd name="connsiteY5" fmla="*/ 0 h 72008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2408" h="720080">
                    <a:moveTo>
                      <a:pt x="0" y="0"/>
                    </a:moveTo>
                    <a:lnTo>
                      <a:pt x="3312368" y="0"/>
                    </a:lnTo>
                    <a:cubicBezTo>
                      <a:pt x="3511213" y="0"/>
                      <a:pt x="3672408" y="161195"/>
                      <a:pt x="3672408" y="360040"/>
                    </a:cubicBezTo>
                    <a:cubicBezTo>
                      <a:pt x="3672408" y="558885"/>
                      <a:pt x="3511213" y="720080"/>
                      <a:pt x="3312368" y="720080"/>
                    </a:cubicBezTo>
                    <a:lnTo>
                      <a:pt x="0" y="720080"/>
                    </a:lnTo>
                    <a:lnTo>
                      <a:pt x="0" y="0"/>
                    </a:lnTo>
                    <a:close/>
                  </a:path>
                </a:pathLst>
              </a:custGeom>
              <a:solidFill>
                <a:schemeClr val="accent1">
                  <a:lumMod val="60000"/>
                  <a:lumOff val="40000"/>
                </a:schemeClr>
              </a:solidFill>
              <a:ln w="12700" cap="flat" cmpd="sng" algn="ctr">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a:ea typeface="微软雅黑"/>
                  <a:cs typeface="+mn-cs"/>
                </a:endParaRPr>
              </a:p>
            </p:txBody>
          </p:sp>
          <p:sp>
            <p:nvSpPr>
              <p:cNvPr id="36" name="流程图: 存储数据 35"/>
              <p:cNvSpPr/>
              <p:nvPr/>
            </p:nvSpPr>
            <p:spPr>
              <a:xfrm>
                <a:off x="3270652" y="1617091"/>
                <a:ext cx="682388" cy="511746"/>
              </a:xfrm>
              <a:prstGeom prst="flowChartOnlineStorage">
                <a:avLst/>
              </a:prstGeom>
              <a:solidFill>
                <a:srgbClr val="FF9999"/>
              </a:solidFill>
              <a:ln>
                <a:solidFill>
                  <a:srgbClr val="FF99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01</a:t>
                </a:r>
                <a:endParaRPr lang="zh-CN" altLang="en-US"/>
              </a:p>
            </p:txBody>
          </p:sp>
        </p:grpSp>
        <p:sp>
          <p:nvSpPr>
            <p:cNvPr id="34" name="矩形 33"/>
            <p:cNvSpPr/>
            <p:nvPr/>
          </p:nvSpPr>
          <p:spPr>
            <a:xfrm>
              <a:off x="3517600" y="1590186"/>
              <a:ext cx="5991030" cy="603050"/>
            </a:xfrm>
            <a:prstGeom prst="rect">
              <a:avLst/>
            </a:prstGeom>
          </p:spPr>
          <p:txBody>
            <a:bodyPr wrap="square">
              <a:spAutoFit/>
            </a:bodyPr>
            <a:lstStyle/>
            <a:p>
              <a:pPr algn="just">
                <a:lnSpc>
                  <a:spcPct val="150000"/>
                </a:lnSpc>
              </a:pPr>
              <a:r>
                <a:rPr lang="zh-CN" altLang="en-US" sz="1200">
                  <a:latin typeface="幼圆" panose="02010509060101010101" pitchFamily="49" charset="-122"/>
                  <a:ea typeface="幼圆" panose="02010509060101010101" pitchFamily="49" charset="-122"/>
                </a:rPr>
                <a:t>青春期到来以前的未成年人被称为儿童或少年，他们在思想、性格、智力、体魄等方面的可塑儿童教育性很强。</a:t>
              </a:r>
            </a:p>
          </p:txBody>
        </p:sp>
      </p:grpSp>
    </p:spTree>
    <p:extLst>
      <p:ext uri="{BB962C8B-B14F-4D97-AF65-F5344CB8AC3E}">
        <p14:creationId val="3430585282"/>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left)">
                                      <p:cBhvr>
                                        <p:cTn id="15" dur="500"/>
                                        <p:tgtEl>
                                          <p:spTgt spid="27"/>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left)">
                                      <p:cBhvr>
                                        <p:cTn id="1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圆角矩形 4"/>
          <p:cNvSpPr/>
          <p:nvPr/>
        </p:nvSpPr>
        <p:spPr>
          <a:xfrm>
            <a:off x="541894" y="614960"/>
            <a:ext cx="11401425" cy="5857875"/>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rcRect l="5001" t="11880" r="6452" b="30000"/>
          <a:stretch>
            <a:fillRect/>
          </a:stretch>
        </p:blipFill>
        <p:spPr>
          <a:xfrm>
            <a:off x="9538262" y="4068554"/>
            <a:ext cx="2501113" cy="2462857"/>
          </a:xfrm>
          <a:prstGeom prst="ellipse">
            <a:avLst/>
          </a:prstGeom>
          <a:effectLst>
            <a:outerShdw blurRad="63500" sx="102000" sy="102000" algn="ctr" rotWithShape="0">
              <a:prstClr val="black">
                <a:alpha val="40000"/>
              </a:prstClr>
            </a:outerShdw>
          </a:effectLst>
        </p:spPr>
      </p:pic>
      <p:sp>
        <p:nvSpPr>
          <p:cNvPr id="11" name="文本框 10"/>
          <p:cNvSpPr txBox="1"/>
          <p:nvPr/>
        </p:nvSpPr>
        <p:spPr>
          <a:xfrm>
            <a:off x="4802524" y="729642"/>
            <a:ext cx="1929727" cy="1200329"/>
          </a:xfrm>
          <a:prstGeom prst="rect">
            <a:avLst/>
          </a:prstGeom>
          <a:noFill/>
        </p:spPr>
        <p:txBody>
          <a:bodyPr wrap="square" rtlCol="0">
            <a:spAutoFit/>
          </a:bodyPr>
          <a:lstStyle/>
          <a:p>
            <a:pPr algn="dist"/>
            <a:r>
              <a:rPr lang="zh-CN" altLang="en-US" sz="7200">
                <a:solidFill>
                  <a:schemeClr val="accent1">
                    <a:lumMod val="75000"/>
                  </a:schemeClr>
                </a:solidFill>
                <a:latin typeface="方正字迹-元童楷隶简体" panose="02010600010101010101" pitchFamily="2" charset="-122"/>
                <a:ea typeface="方正字迹-元童楷隶简体" panose="02010600010101010101" pitchFamily="2" charset="-122"/>
              </a:rPr>
              <a:t>目录</a:t>
            </a:r>
          </a:p>
        </p:txBody>
      </p:sp>
      <p:pic>
        <p:nvPicPr>
          <p:cNvPr id="29" name="图片 28"/>
          <p:cNvPicPr>
            <a:picLocks noChangeAspect="1"/>
          </p:cNvPicPr>
          <p:nvPr/>
        </p:nvPicPr>
        <p:blipFill>
          <a:blip r:embed="rId4">
            <a:extLst>
              <a:ext uri="{BEBA8EAE-BF5A-486C-A8C5-ECC9F3942E4B}">
                <a14:imgProps xmlns:a14="http://schemas.microsoft.com/office/drawing/2010/main">
                  <a14:imgLayer r:embed="rId5">
                    <a14:imgEffect>
                      <a14:backgroundRemoval t="12545" b="23758" l="86455" r="100000"/>
                    </a14:imgEffect>
                  </a14:imgLayer>
                </a14:imgProps>
              </a:ext>
              <a:ext uri="{28A0092B-C50C-407E-A947-70E740481C1C}">
                <a14:useLocalDpi xmlns:a14="http://schemas.microsoft.com/office/drawing/2010/main" val="0"/>
              </a:ext>
            </a:extLst>
          </a:blip>
          <a:srcRect l="86984" t="14128" r="-424" b="76808"/>
          <a:stretch>
            <a:fillRect/>
          </a:stretch>
        </p:blipFill>
        <p:spPr>
          <a:xfrm rot="1857232">
            <a:off x="9769037" y="2363949"/>
            <a:ext cx="1909437" cy="1932039"/>
          </a:xfrm>
          <a:prstGeom prst="rect">
            <a:avLst/>
          </a:prstGeom>
          <a:effectLst>
            <a:outerShdw blurRad="50800" dist="38100" dir="2700000" algn="tl" rotWithShape="0">
              <a:prstClr val="black">
                <a:alpha val="40000"/>
              </a:prstClr>
            </a:outerShdw>
          </a:effectLst>
        </p:spPr>
      </p:pic>
      <p:grpSp>
        <p:nvGrpSpPr>
          <p:cNvPr id="37" name="组合 36"/>
          <p:cNvGrpSpPr/>
          <p:nvPr/>
        </p:nvGrpSpPr>
        <p:grpSpPr>
          <a:xfrm>
            <a:off x="2548065" y="2258694"/>
            <a:ext cx="4508917" cy="1315821"/>
            <a:chOff x="2147396" y="2305782"/>
            <a:chExt cx="4508917" cy="1315821"/>
          </a:xfrm>
        </p:grpSpPr>
        <p:sp>
          <p:nvSpPr>
            <p:cNvPr id="12" name="文本框 11"/>
            <p:cNvSpPr txBox="1"/>
            <p:nvPr/>
          </p:nvSpPr>
          <p:spPr>
            <a:xfrm>
              <a:off x="3227313" y="2457827"/>
              <a:ext cx="3429000" cy="584775"/>
            </a:xfrm>
            <a:prstGeom prst="rect">
              <a:avLst/>
            </a:prstGeom>
            <a:noFill/>
          </p:spPr>
          <p:txBody>
            <a:bodyPr wrap="square" rtlCol="0">
              <a:spAutoFit/>
            </a:bodyPr>
            <a:lstStyle/>
            <a:p>
              <a:r>
                <a:rPr lang="zh-CN" altLang="en-US" sz="3200">
                  <a:solidFill>
                    <a:schemeClr val="tx1">
                      <a:lumMod val="85000"/>
                      <a:lumOff val="15000"/>
                    </a:schemeClr>
                  </a:solidFill>
                  <a:latin typeface="方正字迹-元童楷隶简体" panose="02010600010101010101" pitchFamily="2" charset="-122"/>
                  <a:ea typeface="方正字迹-元童楷隶简体" panose="02010600010101010101" pitchFamily="2" charset="-122"/>
                </a:rPr>
                <a:t>输入标题</a:t>
              </a:r>
            </a:p>
          </p:txBody>
        </p:sp>
        <p:pic>
          <p:nvPicPr>
            <p:cNvPr id="31" name="图片 30"/>
            <p:cNvPicPr>
              <a:picLocks noChangeAspect="1"/>
            </p:cNvPicPr>
            <p:nvPr/>
          </p:nvPicPr>
          <p:blipFill>
            <a:blip r:embed="rId6">
              <a:extLst>
                <a:ext uri="{BEBA8EAE-BF5A-486C-A8C5-ECC9F3942E4B}">
                  <a14:imgProps xmlns:a14="http://schemas.microsoft.com/office/drawing/2010/main">
                    <a14:imgLayer r:embed="rId5">
                      <a14:imgEffect>
                        <a14:backgroundRemoval t="15939" b="25879" l="0" r="14000"/>
                      </a14:imgEffect>
                    </a14:imgLayer>
                  </a14:imgProps>
                </a:ext>
                <a:ext uri="{28A0092B-C50C-407E-A947-70E740481C1C}">
                  <a14:useLocalDpi xmlns:a14="http://schemas.microsoft.com/office/drawing/2010/main" val="0"/>
                </a:ext>
              </a:extLst>
            </a:blip>
            <a:srcRect t="15333" r="83114" b="73542"/>
            <a:stretch>
              <a:fillRect/>
            </a:stretch>
          </p:blipFill>
          <p:spPr>
            <a:xfrm>
              <a:off x="2147396" y="2305782"/>
              <a:ext cx="1331319" cy="1315821"/>
            </a:xfrm>
            <a:prstGeom prst="rect">
              <a:avLst/>
            </a:prstGeom>
          </p:spPr>
        </p:pic>
      </p:grpSp>
      <p:grpSp>
        <p:nvGrpSpPr>
          <p:cNvPr id="35" name="组合 34"/>
          <p:cNvGrpSpPr/>
          <p:nvPr/>
        </p:nvGrpSpPr>
        <p:grpSpPr>
          <a:xfrm>
            <a:off x="3353705" y="2933017"/>
            <a:ext cx="4657384" cy="1788111"/>
            <a:chOff x="2953036" y="2980105"/>
            <a:chExt cx="4657384" cy="1788111"/>
          </a:xfrm>
        </p:grpSpPr>
        <p:sp>
          <p:nvSpPr>
            <p:cNvPr id="19" name="文本框 18"/>
            <p:cNvSpPr txBox="1"/>
            <p:nvPr/>
          </p:nvSpPr>
          <p:spPr>
            <a:xfrm>
              <a:off x="4181420" y="3374291"/>
              <a:ext cx="3429000" cy="584775"/>
            </a:xfrm>
            <a:prstGeom prst="rect">
              <a:avLst/>
            </a:prstGeom>
            <a:noFill/>
          </p:spPr>
          <p:txBody>
            <a:bodyPr wrap="square" rtlCol="0">
              <a:spAutoFit/>
            </a:bodyPr>
            <a:lstStyle/>
            <a:p>
              <a:r>
                <a:rPr lang="zh-CN" altLang="en-US" sz="3200">
                  <a:solidFill>
                    <a:schemeClr val="tx1">
                      <a:lumMod val="85000"/>
                      <a:lumOff val="15000"/>
                    </a:schemeClr>
                  </a:solidFill>
                  <a:latin typeface="方正字迹-元童楷隶简体" panose="02010600010101010101" pitchFamily="2" charset="-122"/>
                  <a:ea typeface="方正字迹-元童楷隶简体" panose="02010600010101010101" pitchFamily="2" charset="-122"/>
                </a:rPr>
                <a:t>输入标题</a:t>
              </a:r>
            </a:p>
          </p:txBody>
        </p:sp>
        <p:pic>
          <p:nvPicPr>
            <p:cNvPr id="32" name="图片 31"/>
            <p:cNvPicPr>
              <a:picLocks noChangeAspect="1"/>
            </p:cNvPicPr>
            <p:nvPr/>
          </p:nvPicPr>
          <p:blipFill>
            <a:blip r:embed="rId7">
              <a:extLst>
                <a:ext uri="{BEBA8EAE-BF5A-486C-A8C5-ECC9F3942E4B}">
                  <a14:imgProps xmlns:a14="http://schemas.microsoft.com/office/drawing/2010/main">
                    <a14:imgLayer r:embed="rId5">
                      <a14:imgEffect>
                        <a14:backgroundRemoval t="1292" b="11625" l="73941" r="97105"/>
                      </a14:imgEffect>
                    </a14:imgLayer>
                  </a14:imgProps>
                </a:ext>
                <a:ext uri="{28A0092B-C50C-407E-A947-70E740481C1C}">
                  <a14:useLocalDpi xmlns:a14="http://schemas.microsoft.com/office/drawing/2010/main" val="0"/>
                </a:ext>
              </a:extLst>
            </a:blip>
            <a:srcRect l="71045" t="4768" r="11358" b="87083"/>
            <a:stretch>
              <a:fillRect/>
            </a:stretch>
          </p:blipFill>
          <p:spPr>
            <a:xfrm rot="5974133">
              <a:off x="2680122" y="3253019"/>
              <a:ext cx="1788111" cy="1242284"/>
            </a:xfrm>
            <a:prstGeom prst="rect">
              <a:avLst/>
            </a:prstGeom>
          </p:spPr>
        </p:pic>
      </p:grpSp>
      <p:grpSp>
        <p:nvGrpSpPr>
          <p:cNvPr id="36" name="组合 35"/>
          <p:cNvGrpSpPr/>
          <p:nvPr/>
        </p:nvGrpSpPr>
        <p:grpSpPr>
          <a:xfrm>
            <a:off x="4262094" y="3766678"/>
            <a:ext cx="4793320" cy="1628774"/>
            <a:chOff x="3861425" y="3813766"/>
            <a:chExt cx="4793320" cy="1628774"/>
          </a:xfrm>
        </p:grpSpPr>
        <p:sp>
          <p:nvSpPr>
            <p:cNvPr id="22" name="文本框 21"/>
            <p:cNvSpPr txBox="1"/>
            <p:nvPr/>
          </p:nvSpPr>
          <p:spPr>
            <a:xfrm>
              <a:off x="5225745" y="4290755"/>
              <a:ext cx="3429000" cy="584775"/>
            </a:xfrm>
            <a:prstGeom prst="rect">
              <a:avLst/>
            </a:prstGeom>
            <a:noFill/>
          </p:spPr>
          <p:txBody>
            <a:bodyPr wrap="square" rtlCol="0">
              <a:spAutoFit/>
            </a:bodyPr>
            <a:lstStyle/>
            <a:p>
              <a:r>
                <a:rPr lang="zh-CN" altLang="en-US" sz="3200">
                  <a:solidFill>
                    <a:schemeClr val="tx1">
                      <a:lumMod val="85000"/>
                      <a:lumOff val="15000"/>
                    </a:schemeClr>
                  </a:solidFill>
                  <a:latin typeface="方正字迹-元童楷隶简体" panose="02010600010101010101" pitchFamily="2" charset="-122"/>
                  <a:ea typeface="方正字迹-元童楷隶简体" panose="02010600010101010101" pitchFamily="2" charset="-122"/>
                </a:rPr>
                <a:t>输入标题</a:t>
              </a:r>
            </a:p>
          </p:txBody>
        </p:sp>
        <p:pic>
          <p:nvPicPr>
            <p:cNvPr id="33" name="图片 32"/>
            <p:cNvPicPr>
              <a:picLocks noChangeAspect="1"/>
            </p:cNvPicPr>
            <p:nvPr/>
          </p:nvPicPr>
          <p:blipFill>
            <a:blip r:embed="rId8">
              <a:extLst>
                <a:ext uri="{BEBA8EAE-BF5A-486C-A8C5-ECC9F3942E4B}">
                  <a14:imgProps xmlns:a14="http://schemas.microsoft.com/office/drawing/2010/main">
                    <a14:imgLayer r:embed="rId5">
                      <a14:imgEffect>
                        <a14:backgroundRemoval t="1879" b="12061" l="17455" r="35182">
                          <a14:foregroundMark x1="28364" y1="4606" x2="28364" y2="4606"/>
                        </a14:backgroundRemoval>
                      </a14:imgEffect>
                    </a14:imgLayer>
                  </a14:imgProps>
                </a:ext>
                <a:ext uri="{28A0092B-C50C-407E-A947-70E740481C1C}">
                  <a14:useLocalDpi xmlns:a14="http://schemas.microsoft.com/office/drawing/2010/main" val="0"/>
                </a:ext>
              </a:extLst>
            </a:blip>
            <a:srcRect l="19224" r="63141" b="87927"/>
            <a:stretch>
              <a:fillRect/>
            </a:stretch>
          </p:blipFill>
          <p:spPr>
            <a:xfrm>
              <a:off x="3861425" y="3813766"/>
              <a:ext cx="1585913" cy="1628774"/>
            </a:xfrm>
            <a:prstGeom prst="rect">
              <a:avLst/>
            </a:prstGeom>
          </p:spPr>
        </p:pic>
      </p:grpSp>
      <p:grpSp>
        <p:nvGrpSpPr>
          <p:cNvPr id="38" name="组合 37"/>
          <p:cNvGrpSpPr/>
          <p:nvPr/>
        </p:nvGrpSpPr>
        <p:grpSpPr>
          <a:xfrm>
            <a:off x="5611540" y="4916064"/>
            <a:ext cx="4490369" cy="1228048"/>
            <a:chOff x="5210871" y="4963152"/>
            <a:chExt cx="4490369" cy="1228048"/>
          </a:xfrm>
        </p:grpSpPr>
        <p:sp>
          <p:nvSpPr>
            <p:cNvPr id="25" name="文本框 24"/>
            <p:cNvSpPr txBox="1"/>
            <p:nvPr/>
          </p:nvSpPr>
          <p:spPr>
            <a:xfrm>
              <a:off x="6272240" y="5207220"/>
              <a:ext cx="3429000" cy="584775"/>
            </a:xfrm>
            <a:prstGeom prst="rect">
              <a:avLst/>
            </a:prstGeom>
            <a:noFill/>
          </p:spPr>
          <p:txBody>
            <a:bodyPr wrap="square" rtlCol="0">
              <a:spAutoFit/>
            </a:bodyPr>
            <a:lstStyle/>
            <a:p>
              <a:r>
                <a:rPr lang="zh-CN" altLang="en-US" sz="3200">
                  <a:solidFill>
                    <a:schemeClr val="tx1">
                      <a:lumMod val="85000"/>
                      <a:lumOff val="15000"/>
                    </a:schemeClr>
                  </a:solidFill>
                  <a:latin typeface="方正字迹-元童楷隶简体" panose="02010600010101010101" pitchFamily="2" charset="-122"/>
                  <a:ea typeface="方正字迹-元童楷隶简体" panose="02010600010101010101" pitchFamily="2" charset="-122"/>
                </a:rPr>
                <a:t>输入标题</a:t>
              </a:r>
            </a:p>
          </p:txBody>
        </p:sp>
        <p:pic>
          <p:nvPicPr>
            <p:cNvPr id="34" name="图片 33"/>
            <p:cNvPicPr>
              <a:picLocks noChangeAspect="1"/>
            </p:cNvPicPr>
            <p:nvPr/>
          </p:nvPicPr>
          <p:blipFill>
            <a:blip r:embed="rId9">
              <a:extLst>
                <a:ext uri="{BEBA8EAE-BF5A-486C-A8C5-ECC9F3942E4B}">
                  <a14:imgProps xmlns:a14="http://schemas.microsoft.com/office/drawing/2010/main">
                    <a14:imgLayer r:embed="rId5">
                      <a14:imgEffect>
                        <a14:backgroundRemoval t="1091" b="10242" l="51091" r="61818"/>
                      </a14:imgEffect>
                    </a14:imgLayer>
                  </a14:imgProps>
                </a:ext>
                <a:ext uri="{28A0092B-C50C-407E-A947-70E740481C1C}">
                  <a14:useLocalDpi xmlns:a14="http://schemas.microsoft.com/office/drawing/2010/main" val="0"/>
                </a:ext>
              </a:extLst>
            </a:blip>
            <a:srcRect l="51042" r="35939" b="90899"/>
            <a:stretch>
              <a:fillRect/>
            </a:stretch>
          </p:blipFill>
          <p:spPr>
            <a:xfrm>
              <a:off x="5210871" y="4963152"/>
              <a:ext cx="1170874" cy="1228048"/>
            </a:xfrm>
            <a:prstGeom prst="rect">
              <a:avLst/>
            </a:prstGeom>
          </p:spPr>
        </p:pic>
      </p:grpSp>
      <p:pic>
        <p:nvPicPr>
          <p:cNvPr id="40" name="图片 39"/>
          <p:cNvPicPr>
            <a:picLocks noChangeAspect="1"/>
          </p:cNvPicPr>
          <p:nvPr/>
        </p:nvPicPr>
        <p:blipFill>
          <a:blip r:embed="rId10">
            <a:extLst>
              <a:ext uri="{BEBA8EAE-BF5A-486C-A8C5-ECC9F3942E4B}">
                <a14:imgProps xmlns:a14="http://schemas.microsoft.com/office/drawing/2010/main">
                  <a14:imgLayer r:embed="rId11">
                    <a14:imgEffect>
                      <a14:backgroundRemoval t="52274" b="99697" l="0" r="89991"/>
                    </a14:imgEffect>
                  </a14:imgLayer>
                </a14:imgProps>
              </a:ext>
              <a:ext uri="{28A0092B-C50C-407E-A947-70E740481C1C}">
                <a14:useLocalDpi xmlns:a14="http://schemas.microsoft.com/office/drawing/2010/main" val="0"/>
              </a:ext>
            </a:extLst>
          </a:blip>
          <a:srcRect t="53765"/>
          <a:stretch>
            <a:fillRect/>
          </a:stretch>
        </p:blipFill>
        <p:spPr>
          <a:xfrm>
            <a:off x="483480" y="3339407"/>
            <a:ext cx="4571570" cy="3170838"/>
          </a:xfrm>
          <a:prstGeom prst="rect">
            <a:avLst/>
          </a:prstGeom>
        </p:spPr>
      </p:pic>
    </p:spTree>
    <p:extLst>
      <p:ext uri="{BB962C8B-B14F-4D97-AF65-F5344CB8AC3E}">
        <p14:creationId val="3112454714"/>
      </p:ext>
    </p:extLst>
  </p:cSld>
  <p:clrMapOvr>
    <a:masterClrMapping/>
  </p:clrMapOvr>
  <mc:AlternateContent>
    <mc:Choice xmlns:p15="http://schemas.microsoft.com/office/powerpoint/2012/main" Requires="p15">
      <p:transition spd="slow" advTm="0" p14:dur="125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par>
                          <p:cTn id="21" fill="hold" nodeType="afterGroup">
                            <p:stCondLst>
                              <p:cond delay="2000"/>
                            </p:stCondLst>
                            <p:childTnLst>
                              <p:par>
                                <p:cTn id="22" presetID="26" presetClass="entr" presetSubtype="0"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down)">
                                      <p:cBhvr>
                                        <p:cTn id="24" dur="580">
                                          <p:stCondLst>
                                            <p:cond delay="0"/>
                                          </p:stCondLst>
                                        </p:cTn>
                                        <p:tgtEl>
                                          <p:spTgt spid="37"/>
                                        </p:tgtEl>
                                      </p:cBhvr>
                                    </p:animEffect>
                                    <p:anim calcmode="lin" valueType="num">
                                      <p:cBhvr>
                                        <p:cTn id="25" dur="1822" tmFilter="0,0; 0.14,0.36; 0.43,0.73; 0.71,0.91; 1.0,1.0">
                                          <p:stCondLst>
                                            <p:cond delay="0"/>
                                          </p:stCondLst>
                                        </p:cTn>
                                        <p:tgtEl>
                                          <p:spTgt spid="37"/>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37"/>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37"/>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37"/>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37"/>
                                        </p:tgtEl>
                                        <p:attrNameLst>
                                          <p:attrName>ppt_y</p:attrName>
                                        </p:attrNameLst>
                                      </p:cBhvr>
                                      <p:tavLst>
                                        <p:tav tm="0" fmla="#ppt_y-sin(pi*$)/81">
                                          <p:val>
                                            <p:fltVal val="0"/>
                                          </p:val>
                                        </p:tav>
                                        <p:tav tm="100000">
                                          <p:val>
                                            <p:fltVal val="1"/>
                                          </p:val>
                                        </p:tav>
                                      </p:tavLst>
                                    </p:anim>
                                    <p:animScale>
                                      <p:cBhvr>
                                        <p:cTn id="30" dur="26">
                                          <p:stCondLst>
                                            <p:cond delay="650"/>
                                          </p:stCondLst>
                                        </p:cTn>
                                        <p:tgtEl>
                                          <p:spTgt spid="37"/>
                                        </p:tgtEl>
                                      </p:cBhvr>
                                      <p:to x="100000" y="60000"/>
                                    </p:animScale>
                                    <p:animScale>
                                      <p:cBhvr>
                                        <p:cTn id="31" dur="166" decel="50000">
                                          <p:stCondLst>
                                            <p:cond delay="676"/>
                                          </p:stCondLst>
                                        </p:cTn>
                                        <p:tgtEl>
                                          <p:spTgt spid="37"/>
                                        </p:tgtEl>
                                      </p:cBhvr>
                                      <p:to x="100000" y="100000"/>
                                    </p:animScale>
                                    <p:animScale>
                                      <p:cBhvr>
                                        <p:cTn id="32" dur="26">
                                          <p:stCondLst>
                                            <p:cond delay="1312"/>
                                          </p:stCondLst>
                                        </p:cTn>
                                        <p:tgtEl>
                                          <p:spTgt spid="37"/>
                                        </p:tgtEl>
                                      </p:cBhvr>
                                      <p:to x="100000" y="80000"/>
                                    </p:animScale>
                                    <p:animScale>
                                      <p:cBhvr>
                                        <p:cTn id="33" dur="166" decel="50000">
                                          <p:stCondLst>
                                            <p:cond delay="1338"/>
                                          </p:stCondLst>
                                        </p:cTn>
                                        <p:tgtEl>
                                          <p:spTgt spid="37"/>
                                        </p:tgtEl>
                                      </p:cBhvr>
                                      <p:to x="100000" y="100000"/>
                                    </p:animScale>
                                    <p:animScale>
                                      <p:cBhvr>
                                        <p:cTn id="34" dur="26">
                                          <p:stCondLst>
                                            <p:cond delay="1642"/>
                                          </p:stCondLst>
                                        </p:cTn>
                                        <p:tgtEl>
                                          <p:spTgt spid="37"/>
                                        </p:tgtEl>
                                      </p:cBhvr>
                                      <p:to x="100000" y="90000"/>
                                    </p:animScale>
                                    <p:animScale>
                                      <p:cBhvr>
                                        <p:cTn id="35" dur="166" decel="50000">
                                          <p:stCondLst>
                                            <p:cond delay="1668"/>
                                          </p:stCondLst>
                                        </p:cTn>
                                        <p:tgtEl>
                                          <p:spTgt spid="37"/>
                                        </p:tgtEl>
                                      </p:cBhvr>
                                      <p:to x="100000" y="100000"/>
                                    </p:animScale>
                                    <p:animScale>
                                      <p:cBhvr>
                                        <p:cTn id="36" dur="26">
                                          <p:stCondLst>
                                            <p:cond delay="1808"/>
                                          </p:stCondLst>
                                        </p:cTn>
                                        <p:tgtEl>
                                          <p:spTgt spid="37"/>
                                        </p:tgtEl>
                                      </p:cBhvr>
                                      <p:to x="100000" y="95000"/>
                                    </p:animScale>
                                    <p:animScale>
                                      <p:cBhvr>
                                        <p:cTn id="37" dur="166" decel="50000">
                                          <p:stCondLst>
                                            <p:cond delay="1834"/>
                                          </p:stCondLst>
                                        </p:cTn>
                                        <p:tgtEl>
                                          <p:spTgt spid="37"/>
                                        </p:tgtEl>
                                      </p:cBhvr>
                                      <p:to x="100000" y="100000"/>
                                    </p:animScale>
                                  </p:childTnLst>
                                </p:cTn>
                              </p:par>
                            </p:childTnLst>
                          </p:cTn>
                        </p:par>
                        <p:par>
                          <p:cTn id="38" fill="hold" nodeType="afterGroup">
                            <p:stCondLst>
                              <p:cond delay="4000"/>
                            </p:stCondLst>
                            <p:childTnLst>
                              <p:par>
                                <p:cTn id="39" presetID="26" presetClass="entr" presetSubtype="0"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down)">
                                      <p:cBhvr>
                                        <p:cTn id="41" dur="580">
                                          <p:stCondLst>
                                            <p:cond delay="0"/>
                                          </p:stCondLst>
                                        </p:cTn>
                                        <p:tgtEl>
                                          <p:spTgt spid="35"/>
                                        </p:tgtEl>
                                      </p:cBhvr>
                                    </p:animEffect>
                                    <p:anim calcmode="lin" valueType="num">
                                      <p:cBhvr>
                                        <p:cTn id="42"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47" dur="26">
                                          <p:stCondLst>
                                            <p:cond delay="650"/>
                                          </p:stCondLst>
                                        </p:cTn>
                                        <p:tgtEl>
                                          <p:spTgt spid="35"/>
                                        </p:tgtEl>
                                      </p:cBhvr>
                                      <p:to x="100000" y="60000"/>
                                    </p:animScale>
                                    <p:animScale>
                                      <p:cBhvr>
                                        <p:cTn id="48" dur="166" decel="50000">
                                          <p:stCondLst>
                                            <p:cond delay="676"/>
                                          </p:stCondLst>
                                        </p:cTn>
                                        <p:tgtEl>
                                          <p:spTgt spid="35"/>
                                        </p:tgtEl>
                                      </p:cBhvr>
                                      <p:to x="100000" y="100000"/>
                                    </p:animScale>
                                    <p:animScale>
                                      <p:cBhvr>
                                        <p:cTn id="49" dur="26">
                                          <p:stCondLst>
                                            <p:cond delay="1312"/>
                                          </p:stCondLst>
                                        </p:cTn>
                                        <p:tgtEl>
                                          <p:spTgt spid="35"/>
                                        </p:tgtEl>
                                      </p:cBhvr>
                                      <p:to x="100000" y="80000"/>
                                    </p:animScale>
                                    <p:animScale>
                                      <p:cBhvr>
                                        <p:cTn id="50" dur="166" decel="50000">
                                          <p:stCondLst>
                                            <p:cond delay="1338"/>
                                          </p:stCondLst>
                                        </p:cTn>
                                        <p:tgtEl>
                                          <p:spTgt spid="35"/>
                                        </p:tgtEl>
                                      </p:cBhvr>
                                      <p:to x="100000" y="100000"/>
                                    </p:animScale>
                                    <p:animScale>
                                      <p:cBhvr>
                                        <p:cTn id="51" dur="26">
                                          <p:stCondLst>
                                            <p:cond delay="1642"/>
                                          </p:stCondLst>
                                        </p:cTn>
                                        <p:tgtEl>
                                          <p:spTgt spid="35"/>
                                        </p:tgtEl>
                                      </p:cBhvr>
                                      <p:to x="100000" y="90000"/>
                                    </p:animScale>
                                    <p:animScale>
                                      <p:cBhvr>
                                        <p:cTn id="52" dur="166" decel="50000">
                                          <p:stCondLst>
                                            <p:cond delay="1668"/>
                                          </p:stCondLst>
                                        </p:cTn>
                                        <p:tgtEl>
                                          <p:spTgt spid="35"/>
                                        </p:tgtEl>
                                      </p:cBhvr>
                                      <p:to x="100000" y="100000"/>
                                    </p:animScale>
                                    <p:animScale>
                                      <p:cBhvr>
                                        <p:cTn id="53" dur="26">
                                          <p:stCondLst>
                                            <p:cond delay="1808"/>
                                          </p:stCondLst>
                                        </p:cTn>
                                        <p:tgtEl>
                                          <p:spTgt spid="35"/>
                                        </p:tgtEl>
                                      </p:cBhvr>
                                      <p:to x="100000" y="95000"/>
                                    </p:animScale>
                                    <p:animScale>
                                      <p:cBhvr>
                                        <p:cTn id="54" dur="166" decel="50000">
                                          <p:stCondLst>
                                            <p:cond delay="1834"/>
                                          </p:stCondLst>
                                        </p:cTn>
                                        <p:tgtEl>
                                          <p:spTgt spid="35"/>
                                        </p:tgtEl>
                                      </p:cBhvr>
                                      <p:to x="100000" y="100000"/>
                                    </p:animScale>
                                  </p:childTnLst>
                                </p:cTn>
                              </p:par>
                            </p:childTnLst>
                          </p:cTn>
                        </p:par>
                        <p:par>
                          <p:cTn id="55" fill="hold" nodeType="afterGroup">
                            <p:stCondLst>
                              <p:cond delay="6000"/>
                            </p:stCondLst>
                            <p:childTnLst>
                              <p:par>
                                <p:cTn id="56" presetID="26" presetClass="entr" presetSubtype="0"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down)">
                                      <p:cBhvr>
                                        <p:cTn id="58" dur="580">
                                          <p:stCondLst>
                                            <p:cond delay="0"/>
                                          </p:stCondLst>
                                        </p:cTn>
                                        <p:tgtEl>
                                          <p:spTgt spid="36"/>
                                        </p:tgtEl>
                                      </p:cBhvr>
                                    </p:animEffect>
                                    <p:anim calcmode="lin" valueType="num">
                                      <p:cBhvr>
                                        <p:cTn id="59" dur="1822"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36"/>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36"/>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36"/>
                                        </p:tgtEl>
                                        <p:attrNameLst>
                                          <p:attrName>ppt_y</p:attrName>
                                        </p:attrNameLst>
                                      </p:cBhvr>
                                      <p:tavLst>
                                        <p:tav tm="0" fmla="#ppt_y-sin(pi*$)/81">
                                          <p:val>
                                            <p:fltVal val="0"/>
                                          </p:val>
                                        </p:tav>
                                        <p:tav tm="100000">
                                          <p:val>
                                            <p:fltVal val="1"/>
                                          </p:val>
                                        </p:tav>
                                      </p:tavLst>
                                    </p:anim>
                                    <p:animScale>
                                      <p:cBhvr>
                                        <p:cTn id="64" dur="26">
                                          <p:stCondLst>
                                            <p:cond delay="650"/>
                                          </p:stCondLst>
                                        </p:cTn>
                                        <p:tgtEl>
                                          <p:spTgt spid="36"/>
                                        </p:tgtEl>
                                      </p:cBhvr>
                                      <p:to x="100000" y="60000"/>
                                    </p:animScale>
                                    <p:animScale>
                                      <p:cBhvr>
                                        <p:cTn id="65" dur="166" decel="50000">
                                          <p:stCondLst>
                                            <p:cond delay="676"/>
                                          </p:stCondLst>
                                        </p:cTn>
                                        <p:tgtEl>
                                          <p:spTgt spid="36"/>
                                        </p:tgtEl>
                                      </p:cBhvr>
                                      <p:to x="100000" y="100000"/>
                                    </p:animScale>
                                    <p:animScale>
                                      <p:cBhvr>
                                        <p:cTn id="66" dur="26">
                                          <p:stCondLst>
                                            <p:cond delay="1312"/>
                                          </p:stCondLst>
                                        </p:cTn>
                                        <p:tgtEl>
                                          <p:spTgt spid="36"/>
                                        </p:tgtEl>
                                      </p:cBhvr>
                                      <p:to x="100000" y="80000"/>
                                    </p:animScale>
                                    <p:animScale>
                                      <p:cBhvr>
                                        <p:cTn id="67" dur="166" decel="50000">
                                          <p:stCondLst>
                                            <p:cond delay="1338"/>
                                          </p:stCondLst>
                                        </p:cTn>
                                        <p:tgtEl>
                                          <p:spTgt spid="36"/>
                                        </p:tgtEl>
                                      </p:cBhvr>
                                      <p:to x="100000" y="100000"/>
                                    </p:animScale>
                                    <p:animScale>
                                      <p:cBhvr>
                                        <p:cTn id="68" dur="26">
                                          <p:stCondLst>
                                            <p:cond delay="1642"/>
                                          </p:stCondLst>
                                        </p:cTn>
                                        <p:tgtEl>
                                          <p:spTgt spid="36"/>
                                        </p:tgtEl>
                                      </p:cBhvr>
                                      <p:to x="100000" y="90000"/>
                                    </p:animScale>
                                    <p:animScale>
                                      <p:cBhvr>
                                        <p:cTn id="69" dur="166" decel="50000">
                                          <p:stCondLst>
                                            <p:cond delay="1668"/>
                                          </p:stCondLst>
                                        </p:cTn>
                                        <p:tgtEl>
                                          <p:spTgt spid="36"/>
                                        </p:tgtEl>
                                      </p:cBhvr>
                                      <p:to x="100000" y="100000"/>
                                    </p:animScale>
                                    <p:animScale>
                                      <p:cBhvr>
                                        <p:cTn id="70" dur="26">
                                          <p:stCondLst>
                                            <p:cond delay="1808"/>
                                          </p:stCondLst>
                                        </p:cTn>
                                        <p:tgtEl>
                                          <p:spTgt spid="36"/>
                                        </p:tgtEl>
                                      </p:cBhvr>
                                      <p:to x="100000" y="95000"/>
                                    </p:animScale>
                                    <p:animScale>
                                      <p:cBhvr>
                                        <p:cTn id="71" dur="166" decel="50000">
                                          <p:stCondLst>
                                            <p:cond delay="1834"/>
                                          </p:stCondLst>
                                        </p:cTn>
                                        <p:tgtEl>
                                          <p:spTgt spid="36"/>
                                        </p:tgtEl>
                                      </p:cBhvr>
                                      <p:to x="100000" y="100000"/>
                                    </p:animScale>
                                  </p:childTnLst>
                                </p:cTn>
                              </p:par>
                            </p:childTnLst>
                          </p:cTn>
                        </p:par>
                        <p:par>
                          <p:cTn id="72" fill="hold" nodeType="afterGroup">
                            <p:stCondLst>
                              <p:cond delay="8000"/>
                            </p:stCondLst>
                            <p:childTnLst>
                              <p:par>
                                <p:cTn id="73" presetID="26" presetClass="entr" presetSubtype="0" fill="hold"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down)">
                                      <p:cBhvr>
                                        <p:cTn id="75" dur="580">
                                          <p:stCondLst>
                                            <p:cond delay="0"/>
                                          </p:stCondLst>
                                        </p:cTn>
                                        <p:tgtEl>
                                          <p:spTgt spid="38"/>
                                        </p:tgtEl>
                                      </p:cBhvr>
                                    </p:animEffect>
                                    <p:anim calcmode="lin" valueType="num">
                                      <p:cBhvr>
                                        <p:cTn id="76"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81" dur="26">
                                          <p:stCondLst>
                                            <p:cond delay="650"/>
                                          </p:stCondLst>
                                        </p:cTn>
                                        <p:tgtEl>
                                          <p:spTgt spid="38"/>
                                        </p:tgtEl>
                                      </p:cBhvr>
                                      <p:to x="100000" y="60000"/>
                                    </p:animScale>
                                    <p:animScale>
                                      <p:cBhvr>
                                        <p:cTn id="82" dur="166" decel="50000">
                                          <p:stCondLst>
                                            <p:cond delay="676"/>
                                          </p:stCondLst>
                                        </p:cTn>
                                        <p:tgtEl>
                                          <p:spTgt spid="38"/>
                                        </p:tgtEl>
                                      </p:cBhvr>
                                      <p:to x="100000" y="100000"/>
                                    </p:animScale>
                                    <p:animScale>
                                      <p:cBhvr>
                                        <p:cTn id="83" dur="26">
                                          <p:stCondLst>
                                            <p:cond delay="1312"/>
                                          </p:stCondLst>
                                        </p:cTn>
                                        <p:tgtEl>
                                          <p:spTgt spid="38"/>
                                        </p:tgtEl>
                                      </p:cBhvr>
                                      <p:to x="100000" y="80000"/>
                                    </p:animScale>
                                    <p:animScale>
                                      <p:cBhvr>
                                        <p:cTn id="84" dur="166" decel="50000">
                                          <p:stCondLst>
                                            <p:cond delay="1338"/>
                                          </p:stCondLst>
                                        </p:cTn>
                                        <p:tgtEl>
                                          <p:spTgt spid="38"/>
                                        </p:tgtEl>
                                      </p:cBhvr>
                                      <p:to x="100000" y="100000"/>
                                    </p:animScale>
                                    <p:animScale>
                                      <p:cBhvr>
                                        <p:cTn id="85" dur="26">
                                          <p:stCondLst>
                                            <p:cond delay="1642"/>
                                          </p:stCondLst>
                                        </p:cTn>
                                        <p:tgtEl>
                                          <p:spTgt spid="38"/>
                                        </p:tgtEl>
                                      </p:cBhvr>
                                      <p:to x="100000" y="90000"/>
                                    </p:animScale>
                                    <p:animScale>
                                      <p:cBhvr>
                                        <p:cTn id="86" dur="166" decel="50000">
                                          <p:stCondLst>
                                            <p:cond delay="1668"/>
                                          </p:stCondLst>
                                        </p:cTn>
                                        <p:tgtEl>
                                          <p:spTgt spid="38"/>
                                        </p:tgtEl>
                                      </p:cBhvr>
                                      <p:to x="100000" y="100000"/>
                                    </p:animScale>
                                    <p:animScale>
                                      <p:cBhvr>
                                        <p:cTn id="87" dur="26">
                                          <p:stCondLst>
                                            <p:cond delay="1808"/>
                                          </p:stCondLst>
                                        </p:cTn>
                                        <p:tgtEl>
                                          <p:spTgt spid="38"/>
                                        </p:tgtEl>
                                      </p:cBhvr>
                                      <p:to x="100000" y="95000"/>
                                    </p:animScale>
                                    <p:animScale>
                                      <p:cBhvr>
                                        <p:cTn id="88" dur="166" decel="50000">
                                          <p:stCondLst>
                                            <p:cond delay="1834"/>
                                          </p:stCondLst>
                                        </p:cTn>
                                        <p:tgtEl>
                                          <p:spTgt spid="3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9" name="圆角矩形 18"/>
          <p:cNvSpPr/>
          <p:nvPr/>
        </p:nvSpPr>
        <p:spPr>
          <a:xfrm>
            <a:off x="395287" y="599591"/>
            <a:ext cx="11401425" cy="5857875"/>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814386" y="715389"/>
            <a:ext cx="10563227" cy="5427222"/>
          </a:xfrm>
          <a:prstGeom prst="roundRect">
            <a:avLst/>
          </a:prstGeom>
          <a:noFill/>
          <a:ln>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587977" y="3136612"/>
            <a:ext cx="3244645" cy="584775"/>
          </a:xfrm>
          <a:prstGeom prst="rect">
            <a:avLst/>
          </a:prstGeom>
          <a:noFill/>
        </p:spPr>
        <p:txBody>
          <a:bodyPr wrap="square" rtlCol="0">
            <a:spAutoFit/>
          </a:bodyPr>
          <a:lstStyle/>
          <a:p>
            <a:pPr algn="dist"/>
            <a:r>
              <a:rPr lang="zh-CN" altLang="en-US" sz="3200">
                <a:solidFill>
                  <a:schemeClr val="tx1">
                    <a:lumMod val="85000"/>
                    <a:lumOff val="15000"/>
                  </a:schemeClr>
                </a:solidFill>
                <a:latin typeface="方正字迹-元童楷隶简体" panose="02010600010101010101" pitchFamily="2" charset="-122"/>
                <a:ea typeface="方正字迹-元童楷隶简体" panose="02010600010101010101" pitchFamily="2" charset="-122"/>
              </a:rPr>
              <a:t>输入标题</a:t>
            </a:r>
          </a:p>
        </p:txBody>
      </p:sp>
      <p:sp>
        <p:nvSpPr>
          <p:cNvPr id="32" name="五角星 20"/>
          <p:cNvSpPr/>
          <p:nvPr/>
        </p:nvSpPr>
        <p:spPr>
          <a:xfrm>
            <a:off x="461957" y="4701653"/>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五角星 20"/>
          <p:cNvSpPr/>
          <p:nvPr/>
        </p:nvSpPr>
        <p:spPr>
          <a:xfrm>
            <a:off x="461957" y="2652705"/>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五角星 20"/>
          <p:cNvSpPr/>
          <p:nvPr/>
        </p:nvSpPr>
        <p:spPr>
          <a:xfrm>
            <a:off x="814386" y="599592"/>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五角星 20"/>
          <p:cNvSpPr/>
          <p:nvPr/>
        </p:nvSpPr>
        <p:spPr>
          <a:xfrm>
            <a:off x="2599634" y="362960"/>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五角星 20"/>
          <p:cNvSpPr/>
          <p:nvPr/>
        </p:nvSpPr>
        <p:spPr>
          <a:xfrm>
            <a:off x="4299174" y="362960"/>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五角星 20"/>
          <p:cNvSpPr/>
          <p:nvPr/>
        </p:nvSpPr>
        <p:spPr>
          <a:xfrm>
            <a:off x="5998714" y="362960"/>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五角星 20"/>
          <p:cNvSpPr/>
          <p:nvPr/>
        </p:nvSpPr>
        <p:spPr>
          <a:xfrm>
            <a:off x="7698254" y="362960"/>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五角星 20"/>
          <p:cNvSpPr/>
          <p:nvPr/>
        </p:nvSpPr>
        <p:spPr>
          <a:xfrm>
            <a:off x="9397796" y="362960"/>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五角星 20"/>
          <p:cNvSpPr/>
          <p:nvPr/>
        </p:nvSpPr>
        <p:spPr>
          <a:xfrm>
            <a:off x="10825155" y="599591"/>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五角星 20"/>
          <p:cNvSpPr/>
          <p:nvPr/>
        </p:nvSpPr>
        <p:spPr>
          <a:xfrm>
            <a:off x="11002796" y="4422815"/>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五角星 20"/>
          <p:cNvSpPr/>
          <p:nvPr/>
        </p:nvSpPr>
        <p:spPr>
          <a:xfrm>
            <a:off x="11002796" y="2373867"/>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任意多边形 17"/>
          <p:cNvSpPr/>
          <p:nvPr/>
        </p:nvSpPr>
        <p:spPr>
          <a:xfrm>
            <a:off x="4512150" y="2031739"/>
            <a:ext cx="3244645" cy="973394"/>
          </a:xfrm>
          <a:custGeom>
            <a:rect l="l" t="t" r="r" b="b"/>
            <a:pathLst>
              <a:path w="3244645" h="973394">
                <a:moveTo>
                  <a:pt x="2369241" y="411496"/>
                </a:moveTo>
                <a:lnTo>
                  <a:pt x="2369241" y="553199"/>
                </a:lnTo>
                <a:lnTo>
                  <a:pt x="2275308" y="553199"/>
                </a:lnTo>
                <a:close/>
                <a:moveTo>
                  <a:pt x="1257021" y="398712"/>
                </a:moveTo>
                <a:lnTo>
                  <a:pt x="1296069" y="548495"/>
                </a:lnTo>
                <a:lnTo>
                  <a:pt x="1216945" y="548495"/>
                </a:lnTo>
                <a:close/>
                <a:moveTo>
                  <a:pt x="1551408" y="352292"/>
                </a:moveTo>
                <a:lnTo>
                  <a:pt x="1615198" y="352292"/>
                </a:lnTo>
                <a:cubicBezTo>
                  <a:pt x="1653232" y="352292"/>
                  <a:pt x="1672248" y="370412"/>
                  <a:pt x="1672248" y="406652"/>
                </a:cubicBezTo>
                <a:cubicBezTo>
                  <a:pt x="1672248" y="446943"/>
                  <a:pt x="1654128" y="467088"/>
                  <a:pt x="1617888" y="467088"/>
                </a:cubicBezTo>
                <a:lnTo>
                  <a:pt x="1551408" y="467088"/>
                </a:lnTo>
                <a:close/>
                <a:moveTo>
                  <a:pt x="852054" y="352292"/>
                </a:moveTo>
                <a:lnTo>
                  <a:pt x="917184" y="352292"/>
                </a:lnTo>
                <a:cubicBezTo>
                  <a:pt x="961496" y="352292"/>
                  <a:pt x="983653" y="373552"/>
                  <a:pt x="983653" y="416071"/>
                </a:cubicBezTo>
                <a:cubicBezTo>
                  <a:pt x="983653" y="461291"/>
                  <a:pt x="963289" y="483901"/>
                  <a:pt x="922563" y="483901"/>
                </a:cubicBezTo>
                <a:lnTo>
                  <a:pt x="852054" y="483901"/>
                </a:lnTo>
                <a:close/>
                <a:moveTo>
                  <a:pt x="2388422" y="273328"/>
                </a:moveTo>
                <a:lnTo>
                  <a:pt x="2176156" y="572262"/>
                </a:lnTo>
                <a:lnTo>
                  <a:pt x="2176156" y="634177"/>
                </a:lnTo>
                <a:lnTo>
                  <a:pt x="2369241" y="634177"/>
                </a:lnTo>
                <a:lnTo>
                  <a:pt x="2369241" y="735097"/>
                </a:lnTo>
                <a:lnTo>
                  <a:pt x="2453595" y="735097"/>
                </a:lnTo>
                <a:lnTo>
                  <a:pt x="2453595" y="634177"/>
                </a:lnTo>
                <a:lnTo>
                  <a:pt x="2498000" y="634177"/>
                </a:lnTo>
                <a:lnTo>
                  <a:pt x="2498000" y="553199"/>
                </a:lnTo>
                <a:lnTo>
                  <a:pt x="2453595" y="553199"/>
                </a:lnTo>
                <a:lnTo>
                  <a:pt x="2453595" y="273328"/>
                </a:lnTo>
                <a:close/>
                <a:moveTo>
                  <a:pt x="1782161" y="273328"/>
                </a:moveTo>
                <a:lnTo>
                  <a:pt x="1782161" y="352292"/>
                </a:lnTo>
                <a:lnTo>
                  <a:pt x="1870961" y="352292"/>
                </a:lnTo>
                <a:lnTo>
                  <a:pt x="1870961" y="735097"/>
                </a:lnTo>
                <a:lnTo>
                  <a:pt x="1952636" y="735097"/>
                </a:lnTo>
                <a:lnTo>
                  <a:pt x="1952636" y="352292"/>
                </a:lnTo>
                <a:lnTo>
                  <a:pt x="2040761" y="352292"/>
                </a:lnTo>
                <a:lnTo>
                  <a:pt x="2040761" y="273328"/>
                </a:lnTo>
                <a:close/>
                <a:moveTo>
                  <a:pt x="1467055" y="273328"/>
                </a:moveTo>
                <a:lnTo>
                  <a:pt x="1467055" y="735097"/>
                </a:lnTo>
                <a:lnTo>
                  <a:pt x="1551408" y="735097"/>
                </a:lnTo>
                <a:lnTo>
                  <a:pt x="1551408" y="545377"/>
                </a:lnTo>
                <a:lnTo>
                  <a:pt x="1579933" y="545377"/>
                </a:lnTo>
                <a:lnTo>
                  <a:pt x="1676138" y="735097"/>
                </a:lnTo>
                <a:lnTo>
                  <a:pt x="1769385" y="735097"/>
                </a:lnTo>
                <a:lnTo>
                  <a:pt x="1661747" y="539815"/>
                </a:lnTo>
                <a:cubicBezTo>
                  <a:pt x="1723190" y="525549"/>
                  <a:pt x="1753912" y="483390"/>
                  <a:pt x="1753912" y="413339"/>
                </a:cubicBezTo>
                <a:cubicBezTo>
                  <a:pt x="1752433" y="321006"/>
                  <a:pt x="1703013" y="274336"/>
                  <a:pt x="1605651" y="273328"/>
                </a:cubicBezTo>
                <a:close/>
                <a:moveTo>
                  <a:pt x="1223138" y="273328"/>
                </a:moveTo>
                <a:lnTo>
                  <a:pt x="1074052" y="735097"/>
                </a:lnTo>
                <a:lnTo>
                  <a:pt x="1160495" y="735097"/>
                </a:lnTo>
                <a:lnTo>
                  <a:pt x="1195482" y="629473"/>
                </a:lnTo>
                <a:lnTo>
                  <a:pt x="1317940" y="629473"/>
                </a:lnTo>
                <a:lnTo>
                  <a:pt x="1350237" y="735097"/>
                </a:lnTo>
                <a:lnTo>
                  <a:pt x="1439626" y="735097"/>
                </a:lnTo>
                <a:lnTo>
                  <a:pt x="1290433" y="273328"/>
                </a:lnTo>
                <a:close/>
                <a:moveTo>
                  <a:pt x="767690" y="273328"/>
                </a:moveTo>
                <a:lnTo>
                  <a:pt x="767690" y="735097"/>
                </a:lnTo>
                <a:lnTo>
                  <a:pt x="852054" y="735097"/>
                </a:lnTo>
                <a:lnTo>
                  <a:pt x="852054" y="563540"/>
                </a:lnTo>
                <a:lnTo>
                  <a:pt x="919873" y="563540"/>
                </a:lnTo>
                <a:cubicBezTo>
                  <a:pt x="1016835" y="562132"/>
                  <a:pt x="1065316" y="512080"/>
                  <a:pt x="1065316" y="413382"/>
                </a:cubicBezTo>
                <a:cubicBezTo>
                  <a:pt x="1065316" y="320013"/>
                  <a:pt x="1014592" y="273328"/>
                  <a:pt x="913144" y="273328"/>
                </a:cubicBezTo>
                <a:close/>
                <a:moveTo>
                  <a:pt x="162236" y="0"/>
                </a:moveTo>
                <a:lnTo>
                  <a:pt x="3082409" y="0"/>
                </a:lnTo>
                <a:cubicBezTo>
                  <a:pt x="3172009" y="0"/>
                  <a:pt x="3244645" y="72636"/>
                  <a:pt x="3244645" y="162236"/>
                </a:cubicBezTo>
                <a:lnTo>
                  <a:pt x="3244645" y="811158"/>
                </a:lnTo>
                <a:cubicBezTo>
                  <a:pt x="3244645" y="900758"/>
                  <a:pt x="3172009" y="973394"/>
                  <a:pt x="3082409" y="973394"/>
                </a:cubicBezTo>
                <a:lnTo>
                  <a:pt x="162236" y="973394"/>
                </a:lnTo>
                <a:cubicBezTo>
                  <a:pt x="72636" y="973394"/>
                  <a:pt x="0" y="900758"/>
                  <a:pt x="0" y="811158"/>
                </a:cubicBezTo>
                <a:lnTo>
                  <a:pt x="0" y="162236"/>
                </a:lnTo>
                <a:cubicBezTo>
                  <a:pt x="0" y="72636"/>
                  <a:pt x="72636" y="0"/>
                  <a:pt x="162236" y="0"/>
                </a:cubicBezTo>
                <a:close/>
              </a:path>
            </a:pathLst>
          </a:custGeom>
          <a:solidFill>
            <a:srgbClr val="FFCCC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438171" y="3158529"/>
            <a:ext cx="11176684" cy="3558018"/>
            <a:chOff x="438171" y="3158529"/>
            <a:chExt cx="11176684" cy="3558018"/>
          </a:xfrm>
        </p:grpSpPr>
        <p:pic>
          <p:nvPicPr>
            <p:cNvPr id="21" name="图片 20"/>
            <p:cNvPicPr>
              <a:picLocks noChangeAspect="1"/>
            </p:cNvPicPr>
            <p:nvPr/>
          </p:nvPicPr>
          <p:blipFill>
            <a:blip r:embed="rId3">
              <a:extLst>
                <a:ext uri="{BEBA8EAE-BF5A-486C-A8C5-ECC9F3942E4B}">
                  <a14:imgProps xmlns:a14="http://schemas.microsoft.com/office/drawing/2010/main">
                    <a14:imgLayer r:embed="rId4">
                      <a14:imgEffect>
                        <a14:backgroundRemoval t="243" b="55064" l="9736" r="100000"/>
                      </a14:imgEffect>
                    </a14:imgLayer>
                  </a14:imgProps>
                </a:ext>
                <a:ext uri="{28A0092B-C50C-407E-A947-70E740481C1C}">
                  <a14:useLocalDpi xmlns:a14="http://schemas.microsoft.com/office/drawing/2010/main" val="0"/>
                </a:ext>
              </a:extLst>
            </a:blip>
            <a:srcRect l="36774" b="59911"/>
            <a:stretch>
              <a:fillRect/>
            </a:stretch>
          </p:blipFill>
          <p:spPr>
            <a:xfrm>
              <a:off x="3243951" y="3968090"/>
              <a:ext cx="2889474" cy="2748457"/>
            </a:xfrm>
            <a:prstGeom prst="rect">
              <a:avLst/>
            </a:prstGeom>
          </p:spPr>
        </p:pic>
        <p:pic>
          <p:nvPicPr>
            <p:cNvPr id="22" name="图片 21"/>
            <p:cNvPicPr>
              <a:picLocks noChangeAspect="1"/>
            </p:cNvPicPr>
            <p:nvPr/>
          </p:nvPicPr>
          <p:blipFill>
            <a:blip r:embed="rId5">
              <a:extLst>
                <a:ext uri="{BEBA8EAE-BF5A-486C-A8C5-ECC9F3942E4B}">
                  <a14:imgProps xmlns:a14="http://schemas.microsoft.com/office/drawing/2010/main">
                    <a14:imgLayer r:embed="rId6">
                      <a14:imgEffect>
                        <a14:backgroundRemoval t="56883" b="100000" l="48226" r="100000">
                          <a14:foregroundMark x1="55687" y1="78108" x2="55687" y2="78108"/>
                          <a14:foregroundMark x1="76979" y1="78532" x2="76979" y2="78532"/>
                        </a14:backgroundRemoval>
                      </a14:imgEffect>
                    </a14:imgLayer>
                  </a14:imgProps>
                </a:ext>
                <a:ext uri="{28A0092B-C50C-407E-A947-70E740481C1C}">
                  <a14:useLocalDpi xmlns:a14="http://schemas.microsoft.com/office/drawing/2010/main" val="0"/>
                </a:ext>
              </a:extLst>
            </a:blip>
            <a:srcRect l="35074" t="53702"/>
            <a:stretch>
              <a:fillRect/>
            </a:stretch>
          </p:blipFill>
          <p:spPr>
            <a:xfrm>
              <a:off x="6576648" y="3873608"/>
              <a:ext cx="2280570" cy="2439615"/>
            </a:xfrm>
            <a:prstGeom prst="rect">
              <a:avLst/>
            </a:prstGeom>
          </p:spPr>
        </p:pic>
        <p:pic>
          <p:nvPicPr>
            <p:cNvPr id="23" name="图片 22"/>
            <p:cNvPicPr>
              <a:picLocks noChangeAspect="1"/>
            </p:cNvPicPr>
            <p:nvPr/>
          </p:nvPicPr>
          <p:blipFill>
            <a:blip r:embed="rId7">
              <a:extLst>
                <a:ext uri="{BEBA8EAE-BF5A-486C-A8C5-ECC9F3942E4B}">
                  <a14:imgProps xmlns:a14="http://schemas.microsoft.com/office/drawing/2010/main">
                    <a14:imgLayer r:embed="rId8">
                      <a14:imgEffect>
                        <a14:backgroundRemoval t="9885" b="100000" l="9827" r="100000">
                          <a14:backgroundMark x1="62329" y1="21225" x2="98271" y2="38326"/>
                          <a14:backgroundMark x1="61056" y1="32262" x2="89445" y2="47301"/>
                          <a14:backgroundMark x1="98544" y1="59976" x2="99181" y2="62280"/>
                          <a14:backgroundMark x1="96633" y1="75440" x2="99818" y2="81261"/>
                        </a14:backgroundRemoval>
                      </a14:imgEffect>
                    </a14:imgLayer>
                  </a14:imgProps>
                </a:ext>
                <a:ext uri="{28A0092B-C50C-407E-A947-70E740481C1C}">
                  <a14:useLocalDpi xmlns:a14="http://schemas.microsoft.com/office/drawing/2010/main" val="0"/>
                </a:ext>
              </a:extLst>
            </a:blip>
            <a:srcRect t="35003" b="11364"/>
            <a:stretch>
              <a:fillRect/>
            </a:stretch>
          </p:blipFill>
          <p:spPr>
            <a:xfrm>
              <a:off x="8493541" y="3765648"/>
              <a:ext cx="3121314" cy="2511296"/>
            </a:xfrm>
            <a:prstGeom prst="rect">
              <a:avLst/>
            </a:prstGeom>
          </p:spPr>
        </p:pic>
        <p:pic>
          <p:nvPicPr>
            <p:cNvPr id="24" name="图片 23"/>
            <p:cNvPicPr>
              <a:picLocks noChangeAspect="1"/>
            </p:cNvPicPr>
            <p:nvPr/>
          </p:nvPicPr>
          <p:blipFill>
            <a:blip r:embed="rId9">
              <a:extLst>
                <a:ext uri="{BEBA8EAE-BF5A-486C-A8C5-ECC9F3942E4B}">
                  <a14:imgProps xmlns:a14="http://schemas.microsoft.com/office/drawing/2010/main">
                    <a14:imgLayer r:embed="rId10">
                      <a14:imgEffect>
                        <a14:backgroundRemoval t="52274" b="99697" l="0" r="89991"/>
                      </a14:imgEffect>
                    </a14:imgLayer>
                  </a14:imgProps>
                </a:ext>
                <a:ext uri="{28A0092B-C50C-407E-A947-70E740481C1C}">
                  <a14:useLocalDpi xmlns:a14="http://schemas.microsoft.com/office/drawing/2010/main" val="0"/>
                </a:ext>
              </a:extLst>
            </a:blip>
            <a:srcRect t="53765"/>
            <a:stretch>
              <a:fillRect/>
            </a:stretch>
          </p:blipFill>
          <p:spPr>
            <a:xfrm>
              <a:off x="438171" y="3158529"/>
              <a:ext cx="4571570" cy="3170838"/>
            </a:xfrm>
            <a:prstGeom prst="rect">
              <a:avLst/>
            </a:prstGeom>
          </p:spPr>
        </p:pic>
      </p:grpSp>
    </p:spTree>
    <p:extLst>
      <p:ext uri="{BB962C8B-B14F-4D97-AF65-F5344CB8AC3E}">
        <p14:creationId val="1559624996"/>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nodeType="afterGroup">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par>
                                <p:cTn id="33" presetID="8" presetClass="emph" presetSubtype="0" repeatCount="indefinite" fill="hold" grpId="1" nodeType="withEffect">
                                  <p:stCondLst>
                                    <p:cond delay="0"/>
                                  </p:stCondLst>
                                  <p:childTnLst>
                                    <p:animRot by="21600000">
                                      <p:cBhvr>
                                        <p:cTn id="34" dur="5000" fill="hold"/>
                                        <p:tgtEl>
                                          <p:spTgt spid="32"/>
                                        </p:tgtEl>
                                        <p:attrNameLst>
                                          <p:attrName>r</p:attrName>
                                        </p:attrNameLst>
                                      </p:cBhvr>
                                    </p:animRot>
                                  </p:childTnLst>
                                </p:cTn>
                              </p:par>
                              <p:par>
                                <p:cTn id="35" presetID="8" presetClass="emph" presetSubtype="0" repeatCount="indefinite" fill="hold" grpId="1" nodeType="withEffect">
                                  <p:stCondLst>
                                    <p:cond delay="0"/>
                                  </p:stCondLst>
                                  <p:childTnLst>
                                    <p:animRot by="21600000">
                                      <p:cBhvr>
                                        <p:cTn id="36" dur="5000" fill="hold"/>
                                        <p:tgtEl>
                                          <p:spTgt spid="33"/>
                                        </p:tgtEl>
                                        <p:attrNameLst>
                                          <p:attrName>r</p:attrName>
                                        </p:attrNameLst>
                                      </p:cBhvr>
                                    </p:animRot>
                                  </p:childTnLst>
                                </p:cTn>
                              </p:par>
                              <p:par>
                                <p:cTn id="37" presetID="8" presetClass="emph" presetSubtype="0" repeatCount="indefinite" fill="hold" grpId="1" nodeType="withEffect">
                                  <p:stCondLst>
                                    <p:cond delay="0"/>
                                  </p:stCondLst>
                                  <p:childTnLst>
                                    <p:animRot by="21600000">
                                      <p:cBhvr>
                                        <p:cTn id="38" dur="5000" fill="hold"/>
                                        <p:tgtEl>
                                          <p:spTgt spid="34"/>
                                        </p:tgtEl>
                                        <p:attrNameLst>
                                          <p:attrName>r</p:attrName>
                                        </p:attrNameLst>
                                      </p:cBhvr>
                                    </p:animRot>
                                  </p:childTnLst>
                                </p:cTn>
                              </p:par>
                              <p:par>
                                <p:cTn id="39" presetID="8" presetClass="emph" presetSubtype="0" repeatCount="indefinite" fill="hold" grpId="1" nodeType="withEffect">
                                  <p:stCondLst>
                                    <p:cond delay="0"/>
                                  </p:stCondLst>
                                  <p:childTnLst>
                                    <p:animRot by="21600000">
                                      <p:cBhvr>
                                        <p:cTn id="40" dur="5000" fill="hold"/>
                                        <p:tgtEl>
                                          <p:spTgt spid="35"/>
                                        </p:tgtEl>
                                        <p:attrNameLst>
                                          <p:attrName>r</p:attrName>
                                        </p:attrNameLst>
                                      </p:cBhvr>
                                    </p:animRot>
                                  </p:childTnLst>
                                </p:cTn>
                              </p:par>
                              <p:par>
                                <p:cTn id="41" presetID="8" presetClass="emph" presetSubtype="0" repeatCount="indefinite" fill="hold" grpId="1" nodeType="withEffect">
                                  <p:stCondLst>
                                    <p:cond delay="0"/>
                                  </p:stCondLst>
                                  <p:childTnLst>
                                    <p:animRot by="21600000">
                                      <p:cBhvr>
                                        <p:cTn id="42" dur="5000" fill="hold"/>
                                        <p:tgtEl>
                                          <p:spTgt spid="36"/>
                                        </p:tgtEl>
                                        <p:attrNameLst>
                                          <p:attrName>r</p:attrName>
                                        </p:attrNameLst>
                                      </p:cBhvr>
                                    </p:animRot>
                                  </p:childTnLst>
                                </p:cTn>
                              </p:par>
                              <p:par>
                                <p:cTn id="43" presetID="8" presetClass="emph" presetSubtype="0" repeatCount="indefinite" fill="hold" grpId="1" nodeType="withEffect">
                                  <p:stCondLst>
                                    <p:cond delay="0"/>
                                  </p:stCondLst>
                                  <p:childTnLst>
                                    <p:animRot by="21600000">
                                      <p:cBhvr>
                                        <p:cTn id="44" dur="5000" fill="hold"/>
                                        <p:tgtEl>
                                          <p:spTgt spid="37"/>
                                        </p:tgtEl>
                                        <p:attrNameLst>
                                          <p:attrName>r</p:attrName>
                                        </p:attrNameLst>
                                      </p:cBhvr>
                                    </p:animRot>
                                  </p:childTnLst>
                                </p:cTn>
                              </p:par>
                              <p:par>
                                <p:cTn id="45" presetID="8" presetClass="emph" presetSubtype="0" repeatCount="indefinite" fill="hold" grpId="1" nodeType="withEffect">
                                  <p:stCondLst>
                                    <p:cond delay="0"/>
                                  </p:stCondLst>
                                  <p:childTnLst>
                                    <p:animRot by="21600000">
                                      <p:cBhvr>
                                        <p:cTn id="46" dur="5000" fill="hold"/>
                                        <p:tgtEl>
                                          <p:spTgt spid="38"/>
                                        </p:tgtEl>
                                        <p:attrNameLst>
                                          <p:attrName>r</p:attrName>
                                        </p:attrNameLst>
                                      </p:cBhvr>
                                    </p:animRot>
                                  </p:childTnLst>
                                </p:cTn>
                              </p:par>
                              <p:par>
                                <p:cTn id="47" presetID="8" presetClass="emph" presetSubtype="0" repeatCount="indefinite" fill="hold" grpId="1" nodeType="withEffect">
                                  <p:stCondLst>
                                    <p:cond delay="0"/>
                                  </p:stCondLst>
                                  <p:childTnLst>
                                    <p:animRot by="21600000">
                                      <p:cBhvr>
                                        <p:cTn id="48" dur="5000" fill="hold"/>
                                        <p:tgtEl>
                                          <p:spTgt spid="39"/>
                                        </p:tgtEl>
                                        <p:attrNameLst>
                                          <p:attrName>r</p:attrName>
                                        </p:attrNameLst>
                                      </p:cBhvr>
                                    </p:animRot>
                                  </p:childTnLst>
                                </p:cTn>
                              </p:par>
                              <p:par>
                                <p:cTn id="49" presetID="8" presetClass="emph" presetSubtype="0" repeatCount="indefinite" fill="hold" grpId="1" nodeType="withEffect">
                                  <p:stCondLst>
                                    <p:cond delay="0"/>
                                  </p:stCondLst>
                                  <p:childTnLst>
                                    <p:animRot by="21600000">
                                      <p:cBhvr>
                                        <p:cTn id="50" dur="5000" fill="hold"/>
                                        <p:tgtEl>
                                          <p:spTgt spid="40"/>
                                        </p:tgtEl>
                                        <p:attrNameLst>
                                          <p:attrName>r</p:attrName>
                                        </p:attrNameLst>
                                      </p:cBhvr>
                                    </p:animRot>
                                  </p:childTnLst>
                                </p:cTn>
                              </p:par>
                              <p:par>
                                <p:cTn id="51" presetID="8" presetClass="emph" presetSubtype="0" repeatCount="indefinite" fill="hold" grpId="1" nodeType="withEffect">
                                  <p:stCondLst>
                                    <p:cond delay="0"/>
                                  </p:stCondLst>
                                  <p:childTnLst>
                                    <p:animRot by="21600000">
                                      <p:cBhvr>
                                        <p:cTn id="52" dur="5000" fill="hold"/>
                                        <p:tgtEl>
                                          <p:spTgt spid="42"/>
                                        </p:tgtEl>
                                        <p:attrNameLst>
                                          <p:attrName>r</p:attrName>
                                        </p:attrNameLst>
                                      </p:cBhvr>
                                    </p:animRot>
                                  </p:childTnLst>
                                </p:cTn>
                              </p:par>
                              <p:par>
                                <p:cTn id="53" presetID="8" presetClass="emph" presetSubtype="0" repeatCount="indefinite" fill="hold" grpId="1" nodeType="withEffect">
                                  <p:stCondLst>
                                    <p:cond delay="0"/>
                                  </p:stCondLst>
                                  <p:childTnLst>
                                    <p:animRot by="21600000">
                                      <p:cBhvr>
                                        <p:cTn id="54" dur="5000" fill="hold"/>
                                        <p:tgtEl>
                                          <p:spTgt spid="41"/>
                                        </p:tgtEl>
                                        <p:attrNameLst>
                                          <p:attrName>r</p:attrName>
                                        </p:attrNameLst>
                                      </p:cBhvr>
                                    </p:animRot>
                                  </p:childTnLst>
                                </p:cTn>
                              </p:par>
                              <p:par>
                                <p:cTn id="55" presetID="42"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childTnLst>
                          </p:cTn>
                        </p:par>
                        <p:par>
                          <p:cTn id="60" fill="hold" nodeType="afterGroup">
                            <p:stCondLst>
                              <p:cond delay="5500"/>
                            </p:stCondLst>
                            <p:childTnLst>
                              <p:par>
                                <p:cTn id="61" presetID="42"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1" grpId="0"/>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18" grpId="0"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圆角矩形 14"/>
          <p:cNvSpPr/>
          <p:nvPr/>
        </p:nvSpPr>
        <p:spPr>
          <a:xfrm>
            <a:off x="378114" y="463550"/>
            <a:ext cx="11401425" cy="5857875"/>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77047" y="636774"/>
            <a:ext cx="2278560" cy="461665"/>
            <a:chOff x="240439" y="693586"/>
            <a:chExt cx="2278560" cy="461665"/>
          </a:xfrm>
        </p:grpSpPr>
        <p:sp>
          <p:nvSpPr>
            <p:cNvPr id="17" name="文本框 16"/>
            <p:cNvSpPr txBox="1"/>
            <p:nvPr/>
          </p:nvSpPr>
          <p:spPr>
            <a:xfrm>
              <a:off x="642573" y="693586"/>
              <a:ext cx="1876426" cy="461665"/>
            </a:xfrm>
            <a:prstGeom prst="rect">
              <a:avLst/>
            </a:prstGeom>
            <a:noFill/>
          </p:spPr>
          <p:txBody>
            <a:bodyPr wrap="square" rtlCol="0">
              <a:spAutoFit/>
            </a:bodyPr>
            <a:lstStyle/>
            <a:p>
              <a:r>
                <a:rPr lang="zh-CN" altLang="en-US" sz="2400">
                  <a:latin typeface="幼圆" panose="02010509060101010101" pitchFamily="49" charset="-122"/>
                  <a:ea typeface="幼圆" panose="02010509060101010101" pitchFamily="49" charset="-122"/>
                </a:rPr>
                <a:t>输入标题</a:t>
              </a:r>
            </a:p>
          </p:txBody>
        </p:sp>
        <p:sp>
          <p:nvSpPr>
            <p:cNvPr id="18" name="燕尾形 17"/>
            <p:cNvSpPr/>
            <p:nvPr/>
          </p:nvSpPr>
          <p:spPr>
            <a:xfrm>
              <a:off x="240439" y="723352"/>
              <a:ext cx="402134" cy="402134"/>
            </a:xfrm>
            <a:prstGeom prst="chevron">
              <a:avLst/>
            </a:prstGeom>
            <a:solidFill>
              <a:srgbClr val="FF9999"/>
            </a:solidFill>
            <a:ln>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6" name="图片 5"/>
          <p:cNvPicPr>
            <a:picLocks noChangeAspect="1"/>
          </p:cNvPicPr>
          <p:nvPr/>
        </p:nvPicPr>
        <p:blipFill>
          <a:blip r:embed="rId3">
            <a:extLst>
              <a:ext uri="{BEBA8EAE-BF5A-486C-A8C5-ECC9F3942E4B}">
                <a14:imgProps xmlns:a14="http://schemas.microsoft.com/office/drawing/2010/main">
                  <a14:imgLayer r:embed="rId4">
                    <a14:imgEffect>
                      <a14:backgroundRemoval t="9885" b="100000" l="9827" r="100000">
                        <a14:backgroundMark x1="62329" y1="21225" x2="98271" y2="38326"/>
                        <a14:backgroundMark x1="61056" y1="32262" x2="89445" y2="47301"/>
                        <a14:backgroundMark x1="98544" y1="59976" x2="99181" y2="62280"/>
                        <a14:backgroundMark x1="96633" y1="75440" x2="99818" y2="81261"/>
                      </a14:backgroundRemoval>
                    </a14:imgEffect>
                  </a14:imgLayer>
                </a14:imgProps>
              </a:ext>
              <a:ext uri="{28A0092B-C50C-407E-A947-70E740481C1C}">
                <a14:useLocalDpi xmlns:a14="http://schemas.microsoft.com/office/drawing/2010/main" val="0"/>
              </a:ext>
            </a:extLst>
          </a:blip>
          <a:srcRect t="35003" b="11364"/>
          <a:stretch>
            <a:fillRect/>
          </a:stretch>
        </p:blipFill>
        <p:spPr>
          <a:xfrm>
            <a:off x="7884641" y="3187731"/>
            <a:ext cx="3894898" cy="3133694"/>
          </a:xfrm>
          <a:prstGeom prst="rect">
            <a:avLst/>
          </a:prstGeom>
        </p:spPr>
      </p:pic>
      <p:grpSp>
        <p:nvGrpSpPr>
          <p:cNvPr id="7" name="组合 6"/>
          <p:cNvGrpSpPr/>
          <p:nvPr/>
        </p:nvGrpSpPr>
        <p:grpSpPr>
          <a:xfrm>
            <a:off x="4376104" y="1796780"/>
            <a:ext cx="3191416" cy="3191416"/>
            <a:chOff x="4500292" y="2120630"/>
            <a:chExt cx="3191416" cy="3191416"/>
          </a:xfrm>
        </p:grpSpPr>
        <p:sp>
          <p:nvSpPr>
            <p:cNvPr id="8" name="Block Arc 2"/>
            <p:cNvSpPr/>
            <p:nvPr/>
          </p:nvSpPr>
          <p:spPr>
            <a:xfrm flipH="1">
              <a:off x="5171080" y="2791418"/>
              <a:ext cx="1849838" cy="1849838"/>
            </a:xfrm>
            <a:prstGeom prst="blockArc">
              <a:avLst>
                <a:gd name="adj1" fmla="val 1507847"/>
                <a:gd name="adj2" fmla="val 16214381"/>
                <a:gd name="adj3" fmla="val 16739"/>
              </a:avLst>
            </a:prstGeom>
            <a:solidFill>
              <a:srgbClr val="FF9999"/>
            </a:solidFill>
            <a:ln w="12700" cap="flat" cmpd="sng" algn="ctr">
              <a:solidFill>
                <a:srgbClr val="FF9999"/>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a:ln>
                  <a:noFill/>
                </a:ln>
                <a:solidFill>
                  <a:prstClr val="white"/>
                </a:solidFill>
                <a:effectLst/>
                <a:uLnTx/>
                <a:uFillTx/>
                <a:latin typeface="Arial"/>
                <a:ea typeface="微软雅黑"/>
                <a:cs typeface="+mn-cs"/>
              </a:endParaRPr>
            </a:p>
          </p:txBody>
        </p:sp>
        <p:sp>
          <p:nvSpPr>
            <p:cNvPr id="9" name="Oval 3"/>
            <p:cNvSpPr/>
            <p:nvPr/>
          </p:nvSpPr>
          <p:spPr>
            <a:xfrm>
              <a:off x="5942212" y="2789554"/>
              <a:ext cx="311227" cy="311227"/>
            </a:xfrm>
            <a:prstGeom prst="ellipse">
              <a:avLst/>
            </a:prstGeom>
            <a:solidFill>
              <a:sysClr val="window" lastClr="FFFFFF">
                <a:lumMod val="75000"/>
              </a:sysClr>
            </a:solidFill>
            <a:ln w="12700" cap="flat" cmpd="sng" algn="ctr">
              <a:noFill/>
              <a:prstDash val="solid"/>
              <a:miter lim="800000"/>
            </a:ln>
            <a:effectLst/>
          </p:spPr>
          <p:txBody>
            <a:bodyPr wrap="none" lIns="0" tIns="0" rIns="0" bIns="0" anchor="ctr" anchorCtr="1">
              <a:norm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sz="1400" b="0" i="0" u="none" strike="noStrike" kern="0" cap="none" spc="0" normalizeH="0" baseline="0" noProof="0">
                  <a:ln>
                    <a:noFill/>
                  </a:ln>
                  <a:solidFill>
                    <a:prstClr val="white"/>
                  </a:solidFill>
                  <a:effectLst/>
                  <a:uLnTx/>
                  <a:uFillTx/>
                  <a:latin typeface="Impact" panose="020b0806030902050204" pitchFamily="34" charset="0"/>
                  <a:ea typeface="微软雅黑"/>
                  <a:cs typeface="+mn-cs"/>
                </a:rPr>
                <a:t>03</a:t>
              </a:r>
            </a:p>
          </p:txBody>
        </p:sp>
        <p:sp>
          <p:nvSpPr>
            <p:cNvPr id="12" name="Block Arc 8"/>
            <p:cNvSpPr/>
            <p:nvPr/>
          </p:nvSpPr>
          <p:spPr>
            <a:xfrm flipH="1">
              <a:off x="4834290" y="2454628"/>
              <a:ext cx="2523421" cy="2523422"/>
            </a:xfrm>
            <a:prstGeom prst="blockArc">
              <a:avLst>
                <a:gd name="adj1" fmla="val 20754075"/>
                <a:gd name="adj2" fmla="val 16203514"/>
                <a:gd name="adj3" fmla="val 12311"/>
              </a:avLst>
            </a:prstGeom>
            <a:solidFill>
              <a:schemeClr val="accent1">
                <a:lumMod val="60000"/>
                <a:lumOff val="40000"/>
              </a:schemeClr>
            </a:solidFill>
            <a:ln w="12700" cap="flat" cmpd="sng" algn="ctr">
              <a:solidFill>
                <a:schemeClr val="accent1">
                  <a:lumMod val="40000"/>
                  <a:lumOff val="60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3" name="Oval 9"/>
            <p:cNvSpPr/>
            <p:nvPr/>
          </p:nvSpPr>
          <p:spPr>
            <a:xfrm>
              <a:off x="5942212" y="2452762"/>
              <a:ext cx="311227" cy="311227"/>
            </a:xfrm>
            <a:prstGeom prst="ellipse">
              <a:avLst/>
            </a:prstGeom>
            <a:solidFill>
              <a:sysClr val="window" lastClr="FFFFFF">
                <a:lumMod val="75000"/>
              </a:sysClr>
            </a:solidFill>
            <a:ln w="12700" cap="flat" cmpd="sng" algn="ctr">
              <a:noFill/>
              <a:prstDash val="solid"/>
              <a:miter lim="800000"/>
            </a:ln>
            <a:effectLst/>
          </p:spPr>
          <p:txBody>
            <a:bodyPr wrap="none" lIns="0" tIns="0" rIns="0" bIns="0" anchor="ctr" anchorCtr="1">
              <a:norm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sz="1400" b="0" i="0" u="none" strike="noStrike" kern="0" cap="none" spc="0" normalizeH="0" baseline="0" noProof="0">
                  <a:ln>
                    <a:noFill/>
                  </a:ln>
                  <a:solidFill>
                    <a:prstClr val="white"/>
                  </a:solidFill>
                  <a:effectLst/>
                  <a:uLnTx/>
                  <a:uFillTx/>
                  <a:latin typeface="Impact" panose="020b0806030902050204" pitchFamily="34" charset="0"/>
                  <a:ea typeface="微软雅黑"/>
                  <a:cs typeface="+mn-cs"/>
                </a:rPr>
                <a:t>02</a:t>
              </a:r>
            </a:p>
          </p:txBody>
        </p:sp>
        <p:sp>
          <p:nvSpPr>
            <p:cNvPr id="14" name="Block Arc 11"/>
            <p:cNvSpPr/>
            <p:nvPr/>
          </p:nvSpPr>
          <p:spPr>
            <a:xfrm flipH="1">
              <a:off x="4500292" y="2120630"/>
              <a:ext cx="3191416" cy="3191416"/>
            </a:xfrm>
            <a:prstGeom prst="blockArc">
              <a:avLst>
                <a:gd name="adj1" fmla="val 19362231"/>
                <a:gd name="adj2" fmla="val 16212586"/>
                <a:gd name="adj3" fmla="val 9872"/>
              </a:avLst>
            </a:prstGeom>
            <a:solidFill>
              <a:schemeClr val="accent1">
                <a:lumMod val="75000"/>
              </a:schemeClr>
            </a:solidFill>
            <a:ln w="12700" cap="flat" cmpd="sng" algn="ctr">
              <a:solidFill>
                <a:schemeClr val="accent1">
                  <a:lumMod val="7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9" name="Oval 12"/>
            <p:cNvSpPr/>
            <p:nvPr/>
          </p:nvSpPr>
          <p:spPr>
            <a:xfrm>
              <a:off x="5942213" y="2120630"/>
              <a:ext cx="311227" cy="311227"/>
            </a:xfrm>
            <a:prstGeom prst="ellipse">
              <a:avLst/>
            </a:prstGeom>
            <a:solidFill>
              <a:sysClr val="window" lastClr="FFFFFF">
                <a:lumMod val="75000"/>
              </a:sysClr>
            </a:solidFill>
            <a:ln w="12700" cap="flat" cmpd="sng" algn="ctr">
              <a:noFill/>
              <a:prstDash val="solid"/>
              <a:miter lim="800000"/>
            </a:ln>
            <a:effectLst/>
          </p:spPr>
          <p:txBody>
            <a:bodyPr wrap="none" lIns="0" tIns="0" rIns="0" bIns="0" anchor="ctr" anchorCtr="1">
              <a:normAutofit/>
            </a:bodyPr>
            <a:lstStyle/>
            <a:p>
              <a:pPr marL="0" marR="0" lvl="0" indent="0" algn="ctr" defTabSz="914400" eaLnBrk="1" fontAlgn="auto" latinLnBrk="0" hangingPunct="1">
                <a:lnSpc>
                  <a:spcPct val="100000"/>
                </a:lnSpc>
                <a:spcBef>
                  <a:spcPct val="0"/>
                </a:spcBef>
                <a:spcAft>
                  <a:spcPct val="0"/>
                </a:spcAft>
                <a:buClrTx/>
                <a:buSzTx/>
                <a:buFontTx/>
                <a:buNone/>
                <a:defRPr/>
              </a:pPr>
              <a:r>
                <a:rPr kumimoji="0" lang="en-US" sz="1400" b="0" i="0" u="none" strike="noStrike" kern="0" cap="none" spc="0" normalizeH="0" baseline="0" noProof="0">
                  <a:ln>
                    <a:noFill/>
                  </a:ln>
                  <a:solidFill>
                    <a:prstClr val="white"/>
                  </a:solidFill>
                  <a:effectLst/>
                  <a:uLnTx/>
                  <a:uFillTx/>
                  <a:latin typeface="Impact" panose="020b0806030902050204" pitchFamily="34" charset="0"/>
                  <a:ea typeface="微软雅黑"/>
                  <a:cs typeface="+mn-cs"/>
                </a:rPr>
                <a:t>01</a:t>
              </a:r>
            </a:p>
          </p:txBody>
        </p:sp>
      </p:grpSp>
      <p:grpSp>
        <p:nvGrpSpPr>
          <p:cNvPr id="2" name="组合 1"/>
          <p:cNvGrpSpPr/>
          <p:nvPr/>
        </p:nvGrpSpPr>
        <p:grpSpPr>
          <a:xfrm>
            <a:off x="1521169" y="1787193"/>
            <a:ext cx="2938283" cy="1560603"/>
            <a:chOff x="1521169" y="1787193"/>
            <a:chExt cx="2938283" cy="1560603"/>
          </a:xfrm>
        </p:grpSpPr>
        <p:sp>
          <p:nvSpPr>
            <p:cNvPr id="20" name="矩形 19"/>
            <p:cNvSpPr/>
            <p:nvPr/>
          </p:nvSpPr>
          <p:spPr>
            <a:xfrm>
              <a:off x="1521169" y="2190748"/>
              <a:ext cx="2737216" cy="1157048"/>
            </a:xfrm>
            <a:prstGeom prst="rect">
              <a:avLst/>
            </a:prstGeom>
          </p:spPr>
          <p:txBody>
            <a:bodyPr wrap="square">
              <a:spAutoFit/>
            </a:bodyPr>
            <a:lstStyle/>
            <a:p>
              <a:pPr algn="just">
                <a:lnSpc>
                  <a:spcPct val="150000"/>
                </a:lnSpc>
              </a:pPr>
              <a:r>
                <a:rPr lang="zh-CN" altLang="en-US" sz="1200">
                  <a:latin typeface="幼圆" panose="02010509060101010101" pitchFamily="49" charset="-122"/>
                  <a:ea typeface="幼圆" panose="02010509060101010101" pitchFamily="49" charset="-122"/>
                </a:rPr>
                <a:t>它是提高人口素质的重要环节。青春期到来以前的未成年人被称为儿童或少年，他们在思想、性格、智力、体魄等方面的可塑儿童教育性很强。</a:t>
              </a:r>
            </a:p>
          </p:txBody>
        </p:sp>
        <p:sp>
          <p:nvSpPr>
            <p:cNvPr id="21" name="文本框 20"/>
            <p:cNvSpPr txBox="1"/>
            <p:nvPr/>
          </p:nvSpPr>
          <p:spPr>
            <a:xfrm>
              <a:off x="3054024" y="1787193"/>
              <a:ext cx="1405428" cy="400110"/>
            </a:xfrm>
            <a:prstGeom prst="rect">
              <a:avLst/>
            </a:prstGeom>
            <a:noFill/>
          </p:spPr>
          <p:txBody>
            <a:bodyPr wrap="square" rtlCol="0">
              <a:spAutoFit/>
            </a:bodyPr>
            <a:lstStyle/>
            <a:p>
              <a:r>
                <a:rPr lang="zh-CN" altLang="en-US" sz="2000" b="1">
                  <a:latin typeface="幼圆" panose="02010509060101010101" pitchFamily="49" charset="-122"/>
                  <a:ea typeface="幼圆" panose="02010509060101010101" pitchFamily="49" charset="-122"/>
                </a:rPr>
                <a:t>输入标题</a:t>
              </a:r>
            </a:p>
          </p:txBody>
        </p:sp>
      </p:grpSp>
      <p:grpSp>
        <p:nvGrpSpPr>
          <p:cNvPr id="22" name="组合 21"/>
          <p:cNvGrpSpPr/>
          <p:nvPr/>
        </p:nvGrpSpPr>
        <p:grpSpPr>
          <a:xfrm>
            <a:off x="1529390" y="3873898"/>
            <a:ext cx="2938283" cy="1560603"/>
            <a:chOff x="1521169" y="1787193"/>
            <a:chExt cx="2938283" cy="1560603"/>
          </a:xfrm>
        </p:grpSpPr>
        <p:sp>
          <p:nvSpPr>
            <p:cNvPr id="23" name="矩形 22"/>
            <p:cNvSpPr/>
            <p:nvPr/>
          </p:nvSpPr>
          <p:spPr>
            <a:xfrm>
              <a:off x="1521169" y="2190748"/>
              <a:ext cx="2737216" cy="1157048"/>
            </a:xfrm>
            <a:prstGeom prst="rect">
              <a:avLst/>
            </a:prstGeom>
          </p:spPr>
          <p:txBody>
            <a:bodyPr wrap="square">
              <a:spAutoFit/>
            </a:bodyPr>
            <a:lstStyle/>
            <a:p>
              <a:pPr algn="just">
                <a:lnSpc>
                  <a:spcPct val="150000"/>
                </a:lnSpc>
              </a:pPr>
              <a:r>
                <a:rPr lang="zh-CN" altLang="en-US" sz="1200">
                  <a:latin typeface="幼圆" panose="02010509060101010101" pitchFamily="49" charset="-122"/>
                  <a:ea typeface="幼圆" panose="02010509060101010101" pitchFamily="49" charset="-122"/>
                </a:rPr>
                <a:t>它是提高人口素质的重要环节。青春期到来以前的未成年人被称为儿童或少年，他们在思想、性格、智力、体魄等方面的可塑儿童教育性很强。</a:t>
              </a:r>
            </a:p>
          </p:txBody>
        </p:sp>
        <p:sp>
          <p:nvSpPr>
            <p:cNvPr id="24" name="文本框 23"/>
            <p:cNvSpPr txBox="1"/>
            <p:nvPr/>
          </p:nvSpPr>
          <p:spPr>
            <a:xfrm>
              <a:off x="3054024" y="1787193"/>
              <a:ext cx="1405428" cy="400110"/>
            </a:xfrm>
            <a:prstGeom prst="rect">
              <a:avLst/>
            </a:prstGeom>
            <a:noFill/>
          </p:spPr>
          <p:txBody>
            <a:bodyPr wrap="square" rtlCol="0">
              <a:spAutoFit/>
            </a:bodyPr>
            <a:lstStyle/>
            <a:p>
              <a:r>
                <a:rPr lang="zh-CN" altLang="en-US" sz="2000" b="1">
                  <a:latin typeface="幼圆" panose="02010509060101010101" pitchFamily="49" charset="-122"/>
                  <a:ea typeface="幼圆" panose="02010509060101010101" pitchFamily="49" charset="-122"/>
                </a:rPr>
                <a:t>输入标题</a:t>
              </a:r>
            </a:p>
          </p:txBody>
        </p:sp>
      </p:grpSp>
      <p:grpSp>
        <p:nvGrpSpPr>
          <p:cNvPr id="25" name="组合 24"/>
          <p:cNvGrpSpPr/>
          <p:nvPr/>
        </p:nvGrpSpPr>
        <p:grpSpPr>
          <a:xfrm>
            <a:off x="7921883" y="2108007"/>
            <a:ext cx="2759949" cy="1535413"/>
            <a:chOff x="1498436" y="1812383"/>
            <a:chExt cx="2759949" cy="1535413"/>
          </a:xfrm>
        </p:grpSpPr>
        <p:sp>
          <p:nvSpPr>
            <p:cNvPr id="26" name="矩形 25"/>
            <p:cNvSpPr/>
            <p:nvPr/>
          </p:nvSpPr>
          <p:spPr>
            <a:xfrm>
              <a:off x="1521169" y="2190748"/>
              <a:ext cx="2737216" cy="1157048"/>
            </a:xfrm>
            <a:prstGeom prst="rect">
              <a:avLst/>
            </a:prstGeom>
          </p:spPr>
          <p:txBody>
            <a:bodyPr wrap="square">
              <a:spAutoFit/>
            </a:bodyPr>
            <a:lstStyle/>
            <a:p>
              <a:pPr algn="just">
                <a:lnSpc>
                  <a:spcPct val="150000"/>
                </a:lnSpc>
              </a:pPr>
              <a:r>
                <a:rPr lang="zh-CN" altLang="en-US" sz="1200">
                  <a:latin typeface="幼圆" panose="02010509060101010101" pitchFamily="49" charset="-122"/>
                  <a:ea typeface="幼圆" panose="02010509060101010101" pitchFamily="49" charset="-122"/>
                </a:rPr>
                <a:t>它是提高人口素质的重要环节。青春期到来以前的未成年人被称为儿童或少年，他们在思想、性格、智力、体魄等方面的可塑儿童教育性很强。</a:t>
              </a:r>
            </a:p>
          </p:txBody>
        </p:sp>
        <p:sp>
          <p:nvSpPr>
            <p:cNvPr id="27" name="文本框 26"/>
            <p:cNvSpPr txBox="1"/>
            <p:nvPr/>
          </p:nvSpPr>
          <p:spPr>
            <a:xfrm>
              <a:off x="1498436" y="1812383"/>
              <a:ext cx="1405428" cy="400110"/>
            </a:xfrm>
            <a:prstGeom prst="rect">
              <a:avLst/>
            </a:prstGeom>
            <a:noFill/>
          </p:spPr>
          <p:txBody>
            <a:bodyPr wrap="square" rtlCol="0">
              <a:spAutoFit/>
            </a:bodyPr>
            <a:lstStyle/>
            <a:p>
              <a:r>
                <a:rPr lang="zh-CN" altLang="en-US" sz="2000" b="1">
                  <a:latin typeface="幼圆" panose="02010509060101010101" pitchFamily="49" charset="-122"/>
                  <a:ea typeface="幼圆" panose="02010509060101010101" pitchFamily="49" charset="-122"/>
                </a:rPr>
                <a:t>输入标题</a:t>
              </a:r>
            </a:p>
          </p:txBody>
        </p:sp>
      </p:grpSp>
      <p:pic>
        <p:nvPicPr>
          <p:cNvPr id="28" name="图片 27"/>
          <p:cNvPicPr>
            <a:picLocks noChangeAspect="1"/>
          </p:cNvPicPr>
          <p:nvPr/>
        </p:nvPicPr>
        <p:blipFill>
          <a:blip r:embed="rId5">
            <a:extLst>
              <a:ext uri="{BEBA8EAE-BF5A-486C-A8C5-ECC9F3942E4B}">
                <a14:imgProps xmlns:a14="http://schemas.microsoft.com/office/drawing/2010/main">
                  <a14:imgLayer r:embed="rId6">
                    <a14:imgEffect>
                      <a14:backgroundRemoval t="15939" b="25879" l="0" r="14000"/>
                    </a14:imgEffect>
                  </a14:imgLayer>
                </a14:imgProps>
              </a:ext>
              <a:ext uri="{28A0092B-C50C-407E-A947-70E740481C1C}">
                <a14:useLocalDpi xmlns:a14="http://schemas.microsoft.com/office/drawing/2010/main" val="0"/>
              </a:ext>
            </a:extLst>
          </a:blip>
          <a:srcRect t="15333" r="83114" b="73542"/>
          <a:stretch>
            <a:fillRect/>
          </a:stretch>
        </p:blipFill>
        <p:spPr>
          <a:xfrm rot="19644288">
            <a:off x="5504385" y="2689886"/>
            <a:ext cx="1331319" cy="1315821"/>
          </a:xfrm>
          <a:prstGeom prst="rect">
            <a:avLst/>
          </a:prstGeom>
        </p:spPr>
      </p:pic>
    </p:spTree>
    <p:extLst>
      <p:ext uri="{BB962C8B-B14F-4D97-AF65-F5344CB8AC3E}">
        <p14:creationId val="3129561328"/>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nodeType="afterGroup">
                            <p:stCondLst>
                              <p:cond delay="1000"/>
                            </p:stCondLst>
                            <p:childTnLst>
                              <p:par>
                                <p:cTn id="12" presetID="42"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2000"/>
                            </p:stCondLst>
                            <p:childTnLst>
                              <p:par>
                                <p:cTn id="18" presetID="42" presetClass="entr" presetSubtype="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3000"/>
                            </p:stCondLst>
                            <p:childTnLst>
                              <p:par>
                                <p:cTn id="24" presetID="42" presetClass="entr" presetSubtype="0"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圆角矩形 14"/>
          <p:cNvSpPr/>
          <p:nvPr/>
        </p:nvSpPr>
        <p:spPr>
          <a:xfrm>
            <a:off x="378114" y="463550"/>
            <a:ext cx="11401425" cy="5857875"/>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77047" y="636774"/>
            <a:ext cx="2278560" cy="461665"/>
            <a:chOff x="240439" y="693586"/>
            <a:chExt cx="2278560" cy="461665"/>
          </a:xfrm>
        </p:grpSpPr>
        <p:sp>
          <p:nvSpPr>
            <p:cNvPr id="17" name="文本框 16"/>
            <p:cNvSpPr txBox="1"/>
            <p:nvPr/>
          </p:nvSpPr>
          <p:spPr>
            <a:xfrm>
              <a:off x="642573" y="693586"/>
              <a:ext cx="1876426" cy="461665"/>
            </a:xfrm>
            <a:prstGeom prst="rect">
              <a:avLst/>
            </a:prstGeom>
            <a:noFill/>
          </p:spPr>
          <p:txBody>
            <a:bodyPr wrap="square" rtlCol="0">
              <a:spAutoFit/>
            </a:bodyPr>
            <a:lstStyle/>
            <a:p>
              <a:r>
                <a:rPr lang="zh-CN" altLang="en-US" sz="2400">
                  <a:latin typeface="幼圆" panose="02010509060101010101" pitchFamily="49" charset="-122"/>
                  <a:ea typeface="幼圆" panose="02010509060101010101" pitchFamily="49" charset="-122"/>
                </a:rPr>
                <a:t>输入标题</a:t>
              </a:r>
            </a:p>
          </p:txBody>
        </p:sp>
        <p:sp>
          <p:nvSpPr>
            <p:cNvPr id="18" name="燕尾形 17"/>
            <p:cNvSpPr/>
            <p:nvPr/>
          </p:nvSpPr>
          <p:spPr>
            <a:xfrm>
              <a:off x="240439" y="723352"/>
              <a:ext cx="402134" cy="402134"/>
            </a:xfrm>
            <a:prstGeom prst="chevron">
              <a:avLst/>
            </a:prstGeom>
            <a:solidFill>
              <a:srgbClr val="FF9999"/>
            </a:solidFill>
            <a:ln>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backgroundRemoval t="9885" b="100000" l="9827" r="100000">
                        <a14:backgroundMark x1="62329" y1="21225" x2="98271" y2="38326"/>
                        <a14:backgroundMark x1="61056" y1="32262" x2="89445" y2="47301"/>
                        <a14:backgroundMark x1="98544" y1="59976" x2="99181" y2="62280"/>
                        <a14:backgroundMark x1="96633" y1="75440" x2="99818" y2="81261"/>
                      </a14:backgroundRemoval>
                    </a14:imgEffect>
                  </a14:imgLayer>
                </a14:imgProps>
              </a:ext>
              <a:ext uri="{28A0092B-C50C-407E-A947-70E740481C1C}">
                <a14:useLocalDpi xmlns:a14="http://schemas.microsoft.com/office/drawing/2010/main" val="0"/>
              </a:ext>
            </a:extLst>
          </a:blip>
          <a:srcRect t="35003" b="11364"/>
          <a:stretch>
            <a:fillRect/>
          </a:stretch>
        </p:blipFill>
        <p:spPr>
          <a:xfrm>
            <a:off x="7884641" y="3187731"/>
            <a:ext cx="3894898" cy="3133694"/>
          </a:xfrm>
          <a:prstGeom prst="rect">
            <a:avLst/>
          </a:prstGeom>
        </p:spPr>
      </p:pic>
      <p:grpSp>
        <p:nvGrpSpPr>
          <p:cNvPr id="2" name="组合 1"/>
          <p:cNvGrpSpPr/>
          <p:nvPr/>
        </p:nvGrpSpPr>
        <p:grpSpPr>
          <a:xfrm>
            <a:off x="1112651" y="1879619"/>
            <a:ext cx="2822095" cy="2402069"/>
            <a:chOff x="1381533" y="1879619"/>
            <a:chExt cx="2822095" cy="2402069"/>
          </a:xfrm>
        </p:grpSpPr>
        <p:grpSp>
          <p:nvGrpSpPr>
            <p:cNvPr id="8" name="组合 7"/>
            <p:cNvGrpSpPr/>
            <p:nvPr/>
          </p:nvGrpSpPr>
          <p:grpSpPr>
            <a:xfrm>
              <a:off x="1381533" y="1879619"/>
              <a:ext cx="2604671" cy="1050002"/>
              <a:chOff x="1636713" y="2374790"/>
              <a:chExt cx="2604671" cy="1050002"/>
            </a:xfrm>
          </p:grpSpPr>
          <p:sp>
            <p:nvSpPr>
              <p:cNvPr id="9" name="Arrow: Pentagon 78"/>
              <p:cNvSpPr/>
              <p:nvPr/>
            </p:nvSpPr>
            <p:spPr>
              <a:xfrm>
                <a:off x="1939017" y="2487969"/>
                <a:ext cx="2302367" cy="823643"/>
              </a:xfrm>
              <a:prstGeom prst="roundRect">
                <a:avLst>
                  <a:gd name="adj" fmla="val 50000"/>
                </a:avLst>
              </a:prstGeom>
              <a:solidFill>
                <a:srgbClr val="44546A">
                  <a:lumMod val="20000"/>
                  <a:lumOff val="80000"/>
                </a:srgbClr>
              </a:solidFill>
              <a:ln w="76200" cap="flat" cmpd="sng" algn="ctr">
                <a:noFill/>
                <a:prstDash val="solid"/>
                <a:miter lim="800000"/>
              </a:ln>
              <a:effectLst/>
            </p:spPr>
            <p:txBody>
              <a:bodyPr anchor="ctr">
                <a:normAutofit/>
              </a:bodyPr>
              <a:lstStyle/>
              <a:p>
                <a:pPr marL="0" marR="0" lvl="0" indent="0" defTabSz="914378" eaLnBrk="1" fontAlgn="auto" latinLnBrk="0" hangingPunct="1">
                  <a:lnSpc>
                    <a:spcPct val="100000"/>
                  </a:lnSpc>
                  <a:spcBef>
                    <a:spcPct val="0"/>
                  </a:spcBef>
                  <a:spcAft>
                    <a:spcPct val="0"/>
                  </a:spcAft>
                  <a:buClrTx/>
                  <a:buSzTx/>
                  <a:buFontTx/>
                  <a:buNone/>
                  <a:defRPr/>
                </a:pPr>
                <a:endParaRPr kumimoji="0" lang="zh-CN" altLang="en-US" sz="1400" b="1" i="0" u="none" strike="noStrike" kern="0" cap="none" spc="0" normalizeH="0" baseline="0" noProof="0">
                  <a:ln>
                    <a:noFill/>
                  </a:ln>
                  <a:solidFill>
                    <a:prstClr val="black"/>
                  </a:solidFill>
                  <a:effectLst/>
                  <a:uLnTx/>
                  <a:uFillTx/>
                  <a:latin typeface="Arial"/>
                  <a:ea typeface="微软雅黑"/>
                  <a:cs typeface="+mn-cs"/>
                </a:endParaRPr>
              </a:p>
            </p:txBody>
          </p:sp>
          <p:sp>
            <p:nvSpPr>
              <p:cNvPr id="10" name="Oval 79"/>
              <p:cNvSpPr/>
              <p:nvPr/>
            </p:nvSpPr>
            <p:spPr>
              <a:xfrm>
                <a:off x="1636713" y="2374790"/>
                <a:ext cx="1050001" cy="1050002"/>
              </a:xfrm>
              <a:prstGeom prst="ellipse">
                <a:avLst/>
              </a:prstGeom>
              <a:solidFill>
                <a:srgbClr val="FF9999"/>
              </a:solidFill>
              <a:ln w="12700" cap="flat" cmpd="sng" algn="ctr">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a:ln>
                    <a:noFill/>
                  </a:ln>
                  <a:solidFill>
                    <a:prstClr val="white"/>
                  </a:solidFill>
                  <a:effectLst/>
                  <a:uLnTx/>
                  <a:uFillTx/>
                  <a:latin typeface="Arial"/>
                  <a:ea typeface="微软雅黑"/>
                  <a:cs typeface="+mn-cs"/>
                </a:endParaRPr>
              </a:p>
            </p:txBody>
          </p:sp>
          <p:sp>
            <p:nvSpPr>
              <p:cNvPr id="11" name="Freeform: Shape 80" title="HBOw5gySgy"/>
              <p:cNvSpPr/>
              <p:nvPr/>
            </p:nvSpPr>
            <p:spPr bwMode="auto">
              <a:xfrm>
                <a:off x="1919967" y="2583235"/>
                <a:ext cx="481328" cy="606645"/>
              </a:xfrm>
              <a:custGeom>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ysClr val="window" lastClr="FFFFFF"/>
              </a:solidFill>
              <a:ln>
                <a:noFill/>
              </a:ln>
              <a:ex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13" name="TextBox 11"/>
              <p:cNvSpPr txBox="1"/>
              <p:nvPr/>
            </p:nvSpPr>
            <p:spPr>
              <a:xfrm>
                <a:off x="2863743" y="2732668"/>
                <a:ext cx="1163338" cy="307777"/>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ct val="100000"/>
                  </a:lnSpc>
                  <a:spcBef>
                    <a:spcPct val="0"/>
                  </a:spcBef>
                  <a:spcAft>
                    <a:spcPct val="0"/>
                  </a:spcAft>
                  <a:buClrTx/>
                  <a:buSzTx/>
                  <a:buFontTx/>
                  <a:buNone/>
                  <a:defRPr/>
                </a:pPr>
                <a:r>
                  <a:rPr lang="zh-CN" altLang="en-US" sz="2000" b="1" kern="0">
                    <a:solidFill>
                      <a:prstClr val="black">
                        <a:lumMod val="75000"/>
                        <a:lumOff val="25000"/>
                      </a:prstClr>
                    </a:solidFill>
                    <a:latin typeface="幼圆" panose="02010509060101010101" pitchFamily="49" charset="-122"/>
                    <a:ea typeface="幼圆" panose="02010509060101010101" pitchFamily="49" charset="-122"/>
                  </a:rPr>
                  <a:t>输入标题</a:t>
                </a:r>
                <a:endParaRPr kumimoji="0" lang="en-US" sz="2000" b="1" i="0" u="none" strike="noStrike" kern="0" cap="none" spc="0" normalizeH="0" baseline="0" noProof="0">
                  <a:ln>
                    <a:noFill/>
                  </a:ln>
                  <a:solidFill>
                    <a:prstClr val="black">
                      <a:lumMod val="75000"/>
                      <a:lumOff val="25000"/>
                    </a:prstClr>
                  </a:solidFill>
                  <a:effectLst/>
                  <a:uLnTx/>
                  <a:uFillTx/>
                  <a:latin typeface="幼圆" panose="02010509060101010101" pitchFamily="49" charset="-122"/>
                  <a:ea typeface="幼圆" panose="02010509060101010101" pitchFamily="49" charset="-122"/>
                </a:endParaRPr>
              </a:p>
            </p:txBody>
          </p:sp>
        </p:grpSp>
        <p:sp>
          <p:nvSpPr>
            <p:cNvPr id="20" name="矩形 19"/>
            <p:cNvSpPr/>
            <p:nvPr/>
          </p:nvSpPr>
          <p:spPr>
            <a:xfrm>
              <a:off x="1466412" y="3124640"/>
              <a:ext cx="2737216" cy="1157048"/>
            </a:xfrm>
            <a:prstGeom prst="rect">
              <a:avLst/>
            </a:prstGeom>
          </p:spPr>
          <p:txBody>
            <a:bodyPr wrap="square">
              <a:spAutoFit/>
            </a:bodyPr>
            <a:lstStyle/>
            <a:p>
              <a:pPr algn="just">
                <a:lnSpc>
                  <a:spcPct val="150000"/>
                </a:lnSpc>
              </a:pPr>
              <a:r>
                <a:rPr lang="zh-CN" altLang="en-US" sz="1200">
                  <a:latin typeface="幼圆" panose="02010509060101010101" pitchFamily="49" charset="-122"/>
                  <a:ea typeface="幼圆" panose="02010509060101010101" pitchFamily="49" charset="-122"/>
                </a:rPr>
                <a:t>它是提高人口素质的重要环节。青春期到来以前的未成年人被称为儿童或少年，他们在思想、性格、智力、体魄等方面的可塑儿童教育性很强。</a:t>
              </a:r>
            </a:p>
          </p:txBody>
        </p:sp>
      </p:grpSp>
      <p:grpSp>
        <p:nvGrpSpPr>
          <p:cNvPr id="21" name="组合 20"/>
          <p:cNvGrpSpPr/>
          <p:nvPr/>
        </p:nvGrpSpPr>
        <p:grpSpPr>
          <a:xfrm>
            <a:off x="4684952" y="2929621"/>
            <a:ext cx="2822095" cy="2402069"/>
            <a:chOff x="1381533" y="1879619"/>
            <a:chExt cx="2822095" cy="2402069"/>
          </a:xfrm>
        </p:grpSpPr>
        <p:grpSp>
          <p:nvGrpSpPr>
            <p:cNvPr id="22" name="组合 21"/>
            <p:cNvGrpSpPr/>
            <p:nvPr/>
          </p:nvGrpSpPr>
          <p:grpSpPr>
            <a:xfrm>
              <a:off x="1381533" y="1879619"/>
              <a:ext cx="2604671" cy="1050002"/>
              <a:chOff x="1636713" y="2374790"/>
              <a:chExt cx="2604671" cy="1050002"/>
            </a:xfrm>
          </p:grpSpPr>
          <p:sp>
            <p:nvSpPr>
              <p:cNvPr id="24" name="Arrow: Pentagon 78"/>
              <p:cNvSpPr/>
              <p:nvPr/>
            </p:nvSpPr>
            <p:spPr>
              <a:xfrm>
                <a:off x="1939017" y="2487969"/>
                <a:ext cx="2302367" cy="823643"/>
              </a:xfrm>
              <a:prstGeom prst="roundRect">
                <a:avLst>
                  <a:gd name="adj" fmla="val 50000"/>
                </a:avLst>
              </a:prstGeom>
              <a:solidFill>
                <a:srgbClr val="44546A">
                  <a:lumMod val="20000"/>
                  <a:lumOff val="80000"/>
                </a:srgbClr>
              </a:solidFill>
              <a:ln w="76200" cap="flat" cmpd="sng" algn="ctr">
                <a:noFill/>
                <a:prstDash val="solid"/>
                <a:miter lim="800000"/>
              </a:ln>
              <a:effectLst/>
            </p:spPr>
            <p:txBody>
              <a:bodyPr anchor="ctr">
                <a:normAutofit/>
              </a:bodyPr>
              <a:lstStyle/>
              <a:p>
                <a:pPr marL="0" marR="0" lvl="0" indent="0" defTabSz="914378" eaLnBrk="1" fontAlgn="auto" latinLnBrk="0" hangingPunct="1">
                  <a:lnSpc>
                    <a:spcPct val="100000"/>
                  </a:lnSpc>
                  <a:spcBef>
                    <a:spcPct val="0"/>
                  </a:spcBef>
                  <a:spcAft>
                    <a:spcPct val="0"/>
                  </a:spcAft>
                  <a:buClrTx/>
                  <a:buSzTx/>
                  <a:buFontTx/>
                  <a:buNone/>
                  <a:defRPr/>
                </a:pPr>
                <a:endParaRPr kumimoji="0" lang="zh-CN" altLang="en-US" sz="1400" b="1" i="0" u="none" strike="noStrike" kern="0" cap="none" spc="0" normalizeH="0" baseline="0" noProof="0">
                  <a:ln>
                    <a:noFill/>
                  </a:ln>
                  <a:solidFill>
                    <a:prstClr val="black"/>
                  </a:solidFill>
                  <a:effectLst/>
                  <a:uLnTx/>
                  <a:uFillTx/>
                  <a:latin typeface="Arial"/>
                  <a:ea typeface="微软雅黑"/>
                  <a:cs typeface="+mn-cs"/>
                </a:endParaRPr>
              </a:p>
            </p:txBody>
          </p:sp>
          <p:sp>
            <p:nvSpPr>
              <p:cNvPr id="25" name="Oval 79"/>
              <p:cNvSpPr/>
              <p:nvPr/>
            </p:nvSpPr>
            <p:spPr>
              <a:xfrm>
                <a:off x="1636713" y="2374790"/>
                <a:ext cx="1050001" cy="1050002"/>
              </a:xfrm>
              <a:prstGeom prst="ellipse">
                <a:avLst/>
              </a:prstGeom>
              <a:solidFill>
                <a:srgbClr val="FF9999"/>
              </a:solidFill>
              <a:ln w="12700" cap="flat" cmpd="sng" algn="ctr">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a:ln>
                    <a:noFill/>
                  </a:ln>
                  <a:solidFill>
                    <a:prstClr val="white"/>
                  </a:solidFill>
                  <a:effectLst/>
                  <a:uLnTx/>
                  <a:uFillTx/>
                  <a:latin typeface="Arial"/>
                  <a:ea typeface="微软雅黑"/>
                  <a:cs typeface="+mn-cs"/>
                </a:endParaRPr>
              </a:p>
            </p:txBody>
          </p:sp>
          <p:sp>
            <p:nvSpPr>
              <p:cNvPr id="26" name="Freeform: Shape 80" title="HBOw5gySgy"/>
              <p:cNvSpPr/>
              <p:nvPr/>
            </p:nvSpPr>
            <p:spPr bwMode="auto">
              <a:xfrm>
                <a:off x="1919967" y="2583235"/>
                <a:ext cx="481328" cy="606645"/>
              </a:xfrm>
              <a:custGeom>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ysClr val="window" lastClr="FFFFFF"/>
              </a:solidFill>
              <a:ln>
                <a:noFill/>
              </a:ln>
              <a:ex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27" name="TextBox 11"/>
              <p:cNvSpPr txBox="1"/>
              <p:nvPr/>
            </p:nvSpPr>
            <p:spPr>
              <a:xfrm>
                <a:off x="2863743" y="2732668"/>
                <a:ext cx="1163338" cy="307777"/>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ct val="100000"/>
                  </a:lnSpc>
                  <a:spcBef>
                    <a:spcPct val="0"/>
                  </a:spcBef>
                  <a:spcAft>
                    <a:spcPct val="0"/>
                  </a:spcAft>
                  <a:buClrTx/>
                  <a:buSzTx/>
                  <a:buFontTx/>
                  <a:buNone/>
                  <a:defRPr/>
                </a:pPr>
                <a:r>
                  <a:rPr lang="zh-CN" altLang="en-US" sz="2000" b="1" kern="0">
                    <a:solidFill>
                      <a:prstClr val="black">
                        <a:lumMod val="75000"/>
                        <a:lumOff val="25000"/>
                      </a:prstClr>
                    </a:solidFill>
                    <a:latin typeface="幼圆" panose="02010509060101010101" pitchFamily="49" charset="-122"/>
                    <a:ea typeface="幼圆" panose="02010509060101010101" pitchFamily="49" charset="-122"/>
                  </a:rPr>
                  <a:t>输入标题</a:t>
                </a:r>
                <a:endParaRPr kumimoji="0" lang="en-US" sz="2000" b="1" i="0" u="none" strike="noStrike" kern="0" cap="none" spc="0" normalizeH="0" baseline="0" noProof="0">
                  <a:ln>
                    <a:noFill/>
                  </a:ln>
                  <a:solidFill>
                    <a:prstClr val="black">
                      <a:lumMod val="75000"/>
                      <a:lumOff val="25000"/>
                    </a:prstClr>
                  </a:solidFill>
                  <a:effectLst/>
                  <a:uLnTx/>
                  <a:uFillTx/>
                  <a:latin typeface="幼圆" panose="02010509060101010101" pitchFamily="49" charset="-122"/>
                  <a:ea typeface="幼圆" panose="02010509060101010101" pitchFamily="49" charset="-122"/>
                </a:endParaRPr>
              </a:p>
            </p:txBody>
          </p:sp>
        </p:grpSp>
        <p:sp>
          <p:nvSpPr>
            <p:cNvPr id="23" name="矩形 22"/>
            <p:cNvSpPr/>
            <p:nvPr/>
          </p:nvSpPr>
          <p:spPr>
            <a:xfrm>
              <a:off x="1466412" y="3124640"/>
              <a:ext cx="2737216" cy="1157048"/>
            </a:xfrm>
            <a:prstGeom prst="rect">
              <a:avLst/>
            </a:prstGeom>
          </p:spPr>
          <p:txBody>
            <a:bodyPr wrap="square">
              <a:spAutoFit/>
            </a:bodyPr>
            <a:lstStyle/>
            <a:p>
              <a:pPr algn="just">
                <a:lnSpc>
                  <a:spcPct val="150000"/>
                </a:lnSpc>
              </a:pPr>
              <a:r>
                <a:rPr lang="zh-CN" altLang="en-US" sz="1200">
                  <a:latin typeface="幼圆" panose="02010509060101010101" pitchFamily="49" charset="-122"/>
                  <a:ea typeface="幼圆" panose="02010509060101010101" pitchFamily="49" charset="-122"/>
                </a:rPr>
                <a:t>它是提高人口素质的重要环节。青春期到来以前的未成年人被称为儿童或少年，他们在思想、性格、智力、体魄等方面的可塑儿童教育性很强。</a:t>
              </a:r>
            </a:p>
          </p:txBody>
        </p:sp>
      </p:grpSp>
      <p:grpSp>
        <p:nvGrpSpPr>
          <p:cNvPr id="28" name="组合 27"/>
          <p:cNvGrpSpPr/>
          <p:nvPr/>
        </p:nvGrpSpPr>
        <p:grpSpPr>
          <a:xfrm>
            <a:off x="8257253" y="1098439"/>
            <a:ext cx="2822095" cy="2402069"/>
            <a:chOff x="1381533" y="1879619"/>
            <a:chExt cx="2822095" cy="2402069"/>
          </a:xfrm>
        </p:grpSpPr>
        <p:grpSp>
          <p:nvGrpSpPr>
            <p:cNvPr id="29" name="组合 28"/>
            <p:cNvGrpSpPr/>
            <p:nvPr/>
          </p:nvGrpSpPr>
          <p:grpSpPr>
            <a:xfrm>
              <a:off x="1381533" y="1879619"/>
              <a:ext cx="2604671" cy="1050002"/>
              <a:chOff x="1636713" y="2374790"/>
              <a:chExt cx="2604671" cy="1050002"/>
            </a:xfrm>
          </p:grpSpPr>
          <p:sp>
            <p:nvSpPr>
              <p:cNvPr id="31" name="Arrow: Pentagon 78"/>
              <p:cNvSpPr/>
              <p:nvPr/>
            </p:nvSpPr>
            <p:spPr>
              <a:xfrm>
                <a:off x="1939017" y="2487969"/>
                <a:ext cx="2302367" cy="823643"/>
              </a:xfrm>
              <a:prstGeom prst="roundRect">
                <a:avLst>
                  <a:gd name="adj" fmla="val 50000"/>
                </a:avLst>
              </a:prstGeom>
              <a:solidFill>
                <a:srgbClr val="44546A">
                  <a:lumMod val="20000"/>
                  <a:lumOff val="80000"/>
                </a:srgbClr>
              </a:solidFill>
              <a:ln w="76200" cap="flat" cmpd="sng" algn="ctr">
                <a:noFill/>
                <a:prstDash val="solid"/>
                <a:miter lim="800000"/>
              </a:ln>
              <a:effectLst/>
            </p:spPr>
            <p:txBody>
              <a:bodyPr anchor="ctr">
                <a:normAutofit/>
              </a:bodyPr>
              <a:lstStyle/>
              <a:p>
                <a:pPr marL="0" marR="0" lvl="0" indent="0" defTabSz="914378" eaLnBrk="1" fontAlgn="auto" latinLnBrk="0" hangingPunct="1">
                  <a:lnSpc>
                    <a:spcPct val="100000"/>
                  </a:lnSpc>
                  <a:spcBef>
                    <a:spcPct val="0"/>
                  </a:spcBef>
                  <a:spcAft>
                    <a:spcPct val="0"/>
                  </a:spcAft>
                  <a:buClrTx/>
                  <a:buSzTx/>
                  <a:buFontTx/>
                  <a:buNone/>
                  <a:defRPr/>
                </a:pPr>
                <a:endParaRPr kumimoji="0" lang="zh-CN" altLang="en-US" sz="1400" b="1" i="0" u="none" strike="noStrike" kern="0" cap="none" spc="0" normalizeH="0" baseline="0" noProof="0">
                  <a:ln>
                    <a:noFill/>
                  </a:ln>
                  <a:solidFill>
                    <a:prstClr val="black"/>
                  </a:solidFill>
                  <a:effectLst/>
                  <a:uLnTx/>
                  <a:uFillTx/>
                  <a:latin typeface="Arial"/>
                  <a:ea typeface="微软雅黑"/>
                  <a:cs typeface="+mn-cs"/>
                </a:endParaRPr>
              </a:p>
            </p:txBody>
          </p:sp>
          <p:sp>
            <p:nvSpPr>
              <p:cNvPr id="32" name="Oval 79"/>
              <p:cNvSpPr/>
              <p:nvPr/>
            </p:nvSpPr>
            <p:spPr>
              <a:xfrm>
                <a:off x="1636713" y="2374790"/>
                <a:ext cx="1050001" cy="1050002"/>
              </a:xfrm>
              <a:prstGeom prst="ellipse">
                <a:avLst/>
              </a:prstGeom>
              <a:solidFill>
                <a:srgbClr val="FF9999"/>
              </a:solidFill>
              <a:ln w="12700" cap="flat" cmpd="sng" algn="ctr">
                <a:no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a:ln>
                    <a:noFill/>
                  </a:ln>
                  <a:solidFill>
                    <a:prstClr val="white"/>
                  </a:solidFill>
                  <a:effectLst/>
                  <a:uLnTx/>
                  <a:uFillTx/>
                  <a:latin typeface="Arial"/>
                  <a:ea typeface="微软雅黑"/>
                  <a:cs typeface="+mn-cs"/>
                </a:endParaRPr>
              </a:p>
            </p:txBody>
          </p:sp>
          <p:sp>
            <p:nvSpPr>
              <p:cNvPr id="33" name="Freeform: Shape 80" title="HBOw5gySgy"/>
              <p:cNvSpPr/>
              <p:nvPr/>
            </p:nvSpPr>
            <p:spPr bwMode="auto">
              <a:xfrm>
                <a:off x="1919967" y="2583235"/>
                <a:ext cx="481328" cy="606645"/>
              </a:xfrm>
              <a:custGeom>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ysClr val="window" lastClr="FFFFFF"/>
              </a:solidFill>
              <a:ln>
                <a:noFill/>
              </a:ln>
              <a:extLst/>
            </p:spPr>
            <p:txBody>
              <a:bodyPr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sz="1800" b="0" i="0" u="none" strike="noStrike" kern="0" cap="none" spc="0" normalizeH="0" baseline="0" noProof="0">
                  <a:ln>
                    <a:noFill/>
                  </a:ln>
                  <a:solidFill>
                    <a:prstClr val="black"/>
                  </a:solidFill>
                  <a:effectLst/>
                  <a:uLnTx/>
                  <a:uFillTx/>
                  <a:latin typeface="Arial"/>
                  <a:ea typeface="微软雅黑"/>
                </a:endParaRPr>
              </a:p>
            </p:txBody>
          </p:sp>
          <p:sp>
            <p:nvSpPr>
              <p:cNvPr id="34" name="TextBox 11"/>
              <p:cNvSpPr txBox="1"/>
              <p:nvPr/>
            </p:nvSpPr>
            <p:spPr>
              <a:xfrm>
                <a:off x="2863743" y="2732668"/>
                <a:ext cx="1163338" cy="307777"/>
              </a:xfrm>
              <a:prstGeom prst="rect">
                <a:avLst/>
              </a:prstGeom>
              <a:noFill/>
            </p:spPr>
            <p:txBody>
              <a:bodyPr wrap="square" lIns="0" tIns="0" rIns="0" bIns="0" rtlCol="0">
                <a:spAutoFit/>
                <a:scene3d>
                  <a:camera prst="orthographicFront"/>
                  <a:lightRig rig="threePt" dir="t"/>
                </a:scene3d>
                <a:sp3d contourW="12700"/>
              </a:bodyPr>
              <a:lstStyle/>
              <a:p>
                <a:pPr marL="0" marR="0" lvl="0" indent="0" defTabSz="914400" eaLnBrk="1" fontAlgn="auto" latinLnBrk="0" hangingPunct="1">
                  <a:lnSpc>
                    <a:spcPct val="100000"/>
                  </a:lnSpc>
                  <a:spcBef>
                    <a:spcPct val="0"/>
                  </a:spcBef>
                  <a:spcAft>
                    <a:spcPct val="0"/>
                  </a:spcAft>
                  <a:buClrTx/>
                  <a:buSzTx/>
                  <a:buFontTx/>
                  <a:buNone/>
                  <a:defRPr/>
                </a:pPr>
                <a:r>
                  <a:rPr lang="zh-CN" altLang="en-US" sz="2000" b="1" kern="0">
                    <a:solidFill>
                      <a:prstClr val="black">
                        <a:lumMod val="75000"/>
                        <a:lumOff val="25000"/>
                      </a:prstClr>
                    </a:solidFill>
                    <a:latin typeface="幼圆" panose="02010509060101010101" pitchFamily="49" charset="-122"/>
                    <a:ea typeface="幼圆" panose="02010509060101010101" pitchFamily="49" charset="-122"/>
                  </a:rPr>
                  <a:t>输入标题</a:t>
                </a:r>
                <a:endParaRPr kumimoji="0" lang="en-US" sz="2000" b="1" i="0" u="none" strike="noStrike" kern="0" cap="none" spc="0" normalizeH="0" baseline="0" noProof="0">
                  <a:ln>
                    <a:noFill/>
                  </a:ln>
                  <a:solidFill>
                    <a:prstClr val="black">
                      <a:lumMod val="75000"/>
                      <a:lumOff val="25000"/>
                    </a:prstClr>
                  </a:solidFill>
                  <a:effectLst/>
                  <a:uLnTx/>
                  <a:uFillTx/>
                  <a:latin typeface="幼圆" panose="02010509060101010101" pitchFamily="49" charset="-122"/>
                  <a:ea typeface="幼圆" panose="02010509060101010101" pitchFamily="49" charset="-122"/>
                </a:endParaRPr>
              </a:p>
            </p:txBody>
          </p:sp>
        </p:grpSp>
        <p:sp>
          <p:nvSpPr>
            <p:cNvPr id="30" name="矩形 29"/>
            <p:cNvSpPr/>
            <p:nvPr/>
          </p:nvSpPr>
          <p:spPr>
            <a:xfrm>
              <a:off x="1466412" y="3124640"/>
              <a:ext cx="2737216" cy="1157048"/>
            </a:xfrm>
            <a:prstGeom prst="rect">
              <a:avLst/>
            </a:prstGeom>
          </p:spPr>
          <p:txBody>
            <a:bodyPr wrap="square">
              <a:spAutoFit/>
            </a:bodyPr>
            <a:lstStyle/>
            <a:p>
              <a:pPr algn="just">
                <a:lnSpc>
                  <a:spcPct val="150000"/>
                </a:lnSpc>
              </a:pPr>
              <a:r>
                <a:rPr lang="zh-CN" altLang="en-US" sz="1200">
                  <a:latin typeface="幼圆" panose="02010509060101010101" pitchFamily="49" charset="-122"/>
                  <a:ea typeface="幼圆" panose="02010509060101010101" pitchFamily="49" charset="-122"/>
                </a:rPr>
                <a:t>它是提高人口素质的重要环节。青春期到来以前的未成年人被称为儿童或少年，他们在思想、性格、智力、体魄等方面的可塑儿童教育性很强。</a:t>
              </a:r>
            </a:p>
          </p:txBody>
        </p:sp>
      </p:grpSp>
    </p:spTree>
    <p:extLst>
      <p:ext uri="{BB962C8B-B14F-4D97-AF65-F5344CB8AC3E}">
        <p14:creationId val="1465317346"/>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圆角矩形 14"/>
          <p:cNvSpPr/>
          <p:nvPr/>
        </p:nvSpPr>
        <p:spPr>
          <a:xfrm>
            <a:off x="378114" y="463550"/>
            <a:ext cx="11401425" cy="5857875"/>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77047" y="636774"/>
            <a:ext cx="2278560" cy="461665"/>
            <a:chOff x="240439" y="693586"/>
            <a:chExt cx="2278560" cy="461665"/>
          </a:xfrm>
        </p:grpSpPr>
        <p:sp>
          <p:nvSpPr>
            <p:cNvPr id="17" name="文本框 16"/>
            <p:cNvSpPr txBox="1"/>
            <p:nvPr/>
          </p:nvSpPr>
          <p:spPr>
            <a:xfrm>
              <a:off x="642573" y="693586"/>
              <a:ext cx="1876426" cy="461665"/>
            </a:xfrm>
            <a:prstGeom prst="rect">
              <a:avLst/>
            </a:prstGeom>
            <a:noFill/>
          </p:spPr>
          <p:txBody>
            <a:bodyPr wrap="square" rtlCol="0">
              <a:spAutoFit/>
            </a:bodyPr>
            <a:lstStyle/>
            <a:p>
              <a:r>
                <a:rPr lang="zh-CN" altLang="en-US" sz="2400">
                  <a:latin typeface="幼圆" panose="02010509060101010101" pitchFamily="49" charset="-122"/>
                  <a:ea typeface="幼圆" panose="02010509060101010101" pitchFamily="49" charset="-122"/>
                </a:rPr>
                <a:t>输入标题</a:t>
              </a:r>
            </a:p>
          </p:txBody>
        </p:sp>
        <p:sp>
          <p:nvSpPr>
            <p:cNvPr id="18" name="燕尾形 17"/>
            <p:cNvSpPr/>
            <p:nvPr/>
          </p:nvSpPr>
          <p:spPr>
            <a:xfrm>
              <a:off x="240439" y="723352"/>
              <a:ext cx="402134" cy="402134"/>
            </a:xfrm>
            <a:prstGeom prst="chevron">
              <a:avLst/>
            </a:prstGeom>
            <a:solidFill>
              <a:srgbClr val="FF9999"/>
            </a:solidFill>
            <a:ln>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backgroundRemoval t="9885" b="100000" l="9827" r="100000">
                        <a14:backgroundMark x1="62329" y1="21225" x2="98271" y2="38326"/>
                        <a14:backgroundMark x1="61056" y1="32262" x2="89445" y2="47301"/>
                        <a14:backgroundMark x1="98544" y1="59976" x2="99181" y2="62280"/>
                        <a14:backgroundMark x1="96633" y1="75440" x2="99818" y2="81261"/>
                      </a14:backgroundRemoval>
                    </a14:imgEffect>
                  </a14:imgLayer>
                </a14:imgProps>
              </a:ext>
              <a:ext uri="{28A0092B-C50C-407E-A947-70E740481C1C}">
                <a14:useLocalDpi xmlns:a14="http://schemas.microsoft.com/office/drawing/2010/main" val="0"/>
              </a:ext>
            </a:extLst>
          </a:blip>
          <a:srcRect t="35003" b="11364"/>
          <a:stretch>
            <a:fillRect/>
          </a:stretch>
        </p:blipFill>
        <p:spPr>
          <a:xfrm>
            <a:off x="7884641" y="3187731"/>
            <a:ext cx="3894898" cy="3133694"/>
          </a:xfrm>
          <a:prstGeom prst="rect">
            <a:avLst/>
          </a:prstGeom>
        </p:spPr>
      </p:pic>
      <p:grpSp>
        <p:nvGrpSpPr>
          <p:cNvPr id="3" name="组合 2"/>
          <p:cNvGrpSpPr/>
          <p:nvPr/>
        </p:nvGrpSpPr>
        <p:grpSpPr>
          <a:xfrm>
            <a:off x="1251396" y="1645615"/>
            <a:ext cx="4492179" cy="4210728"/>
            <a:chOff x="965646" y="1360479"/>
            <a:chExt cx="5012987" cy="4698905"/>
          </a:xfrm>
        </p:grpSpPr>
        <p:pic>
          <p:nvPicPr>
            <p:cNvPr id="8" name="图片 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65646" y="1360479"/>
              <a:ext cx="5012987" cy="4698905"/>
            </a:xfrm>
            <a:prstGeom prst="rect">
              <a:avLst/>
            </a:prstGeom>
          </p:spPr>
        </p:pic>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17394" y="1995368"/>
              <a:ext cx="4040444" cy="2219445"/>
            </a:xfrm>
            <a:prstGeom prst="rect">
              <a:avLst/>
            </a:prstGeom>
          </p:spPr>
        </p:pic>
      </p:grpSp>
      <p:pic>
        <p:nvPicPr>
          <p:cNvPr id="13" name="图片 12"/>
          <p:cNvPicPr>
            <a:picLocks noChangeAspect="1"/>
          </p:cNvPicPr>
          <p:nvPr/>
        </p:nvPicPr>
        <p:blipFill>
          <a:blip r:embed="rId7">
            <a:extLst>
              <a:ext uri="{BEBA8EAE-BF5A-486C-A8C5-ECC9F3942E4B}">
                <a14:imgProps xmlns:a14="http://schemas.microsoft.com/office/drawing/2010/main">
                  <a14:imgLayer r:embed="rId8">
                    <a14:imgEffect>
                      <a14:backgroundRemoval t="12545" b="23758" l="86455" r="100000"/>
                    </a14:imgEffect>
                  </a14:imgLayer>
                </a14:imgProps>
              </a:ext>
              <a:ext uri="{28A0092B-C50C-407E-A947-70E740481C1C}">
                <a14:useLocalDpi xmlns:a14="http://schemas.microsoft.com/office/drawing/2010/main" val="0"/>
              </a:ext>
            </a:extLst>
          </a:blip>
          <a:srcRect l="86984" t="14128" r="-424" b="76808"/>
          <a:stretch>
            <a:fillRect/>
          </a:stretch>
        </p:blipFill>
        <p:spPr>
          <a:xfrm rot="1857232">
            <a:off x="543284" y="5083906"/>
            <a:ext cx="1683052" cy="1702974"/>
          </a:xfrm>
          <a:prstGeom prst="rect">
            <a:avLst/>
          </a:prstGeom>
          <a:effectLst>
            <a:outerShdw blurRad="50800" dist="38100" dir="2700000" algn="tl" rotWithShape="0">
              <a:prstClr val="black">
                <a:alpha val="40000"/>
              </a:prstClr>
            </a:outerShdw>
          </a:effectLst>
        </p:spPr>
      </p:pic>
      <p:grpSp>
        <p:nvGrpSpPr>
          <p:cNvPr id="4" name="组合 3"/>
          <p:cNvGrpSpPr/>
          <p:nvPr/>
        </p:nvGrpSpPr>
        <p:grpSpPr>
          <a:xfrm>
            <a:off x="5493389" y="3126715"/>
            <a:ext cx="5642274" cy="1228048"/>
            <a:chOff x="5493389" y="3126715"/>
            <a:chExt cx="5642274" cy="1228048"/>
          </a:xfrm>
        </p:grpSpPr>
        <p:sp>
          <p:nvSpPr>
            <p:cNvPr id="12" name="矩形 11"/>
            <p:cNvSpPr/>
            <p:nvPr/>
          </p:nvSpPr>
          <p:spPr>
            <a:xfrm>
              <a:off x="6387450" y="3279074"/>
              <a:ext cx="4748213" cy="923330"/>
            </a:xfrm>
            <a:prstGeom prst="rect">
              <a:avLst/>
            </a:prstGeom>
          </p:spPr>
          <p:txBody>
            <a:bodyPr wrap="square">
              <a:spAutoFit/>
            </a:bodyPr>
            <a:lstStyle/>
            <a:p>
              <a:pPr algn="just">
                <a:lnSpc>
                  <a:spcPct val="150000"/>
                </a:lnSpc>
              </a:pPr>
              <a:r>
                <a:rPr lang="zh-CN" altLang="en-US" sz="1200">
                  <a:latin typeface="幼圆" panose="02010509060101010101" pitchFamily="49" charset="-122"/>
                  <a:ea typeface="幼圆" panose="02010509060101010101" pitchFamily="49" charset="-122"/>
                </a:rPr>
                <a:t>它是提高人口素质的重要环节。青春期到来以前的未成年人被称为儿童或少年，他们在思想、性格、智力、体魄等方面的可塑儿童教育性很强。</a:t>
              </a:r>
            </a:p>
          </p:txBody>
        </p:sp>
        <p:pic>
          <p:nvPicPr>
            <p:cNvPr id="14" name="图片 13"/>
            <p:cNvPicPr>
              <a:picLocks noChangeAspect="1"/>
            </p:cNvPicPr>
            <p:nvPr/>
          </p:nvPicPr>
          <p:blipFill>
            <a:blip r:embed="rId9">
              <a:extLst>
                <a:ext uri="{BEBA8EAE-BF5A-486C-A8C5-ECC9F3942E4B}">
                  <a14:imgProps xmlns:a14="http://schemas.microsoft.com/office/drawing/2010/main">
                    <a14:imgLayer r:embed="rId8">
                      <a14:imgEffect>
                        <a14:backgroundRemoval t="1091" b="10242" l="51091" r="61818"/>
                      </a14:imgEffect>
                    </a14:imgLayer>
                  </a14:imgProps>
                </a:ext>
                <a:ext uri="{28A0092B-C50C-407E-A947-70E740481C1C}">
                  <a14:useLocalDpi xmlns:a14="http://schemas.microsoft.com/office/drawing/2010/main" val="0"/>
                </a:ext>
              </a:extLst>
            </a:blip>
            <a:srcRect l="51042" r="35939" b="90899"/>
            <a:stretch>
              <a:fillRect/>
            </a:stretch>
          </p:blipFill>
          <p:spPr>
            <a:xfrm>
              <a:off x="5493389" y="3126715"/>
              <a:ext cx="1170874" cy="1228048"/>
            </a:xfrm>
            <a:prstGeom prst="rect">
              <a:avLst/>
            </a:prstGeom>
          </p:spPr>
        </p:pic>
      </p:grpSp>
      <p:grpSp>
        <p:nvGrpSpPr>
          <p:cNvPr id="19" name="组合 18"/>
          <p:cNvGrpSpPr/>
          <p:nvPr/>
        </p:nvGrpSpPr>
        <p:grpSpPr>
          <a:xfrm>
            <a:off x="5493389" y="1926111"/>
            <a:ext cx="5642274" cy="1228048"/>
            <a:chOff x="5493389" y="3126715"/>
            <a:chExt cx="5642274" cy="1228048"/>
          </a:xfrm>
        </p:grpSpPr>
        <p:sp>
          <p:nvSpPr>
            <p:cNvPr id="20" name="矩形 19"/>
            <p:cNvSpPr/>
            <p:nvPr/>
          </p:nvSpPr>
          <p:spPr>
            <a:xfrm>
              <a:off x="6387450" y="3279074"/>
              <a:ext cx="4748213" cy="923330"/>
            </a:xfrm>
            <a:prstGeom prst="rect">
              <a:avLst/>
            </a:prstGeom>
          </p:spPr>
          <p:txBody>
            <a:bodyPr wrap="square">
              <a:spAutoFit/>
            </a:bodyPr>
            <a:lstStyle/>
            <a:p>
              <a:pPr algn="just">
                <a:lnSpc>
                  <a:spcPct val="150000"/>
                </a:lnSpc>
              </a:pPr>
              <a:r>
                <a:rPr lang="zh-CN" altLang="en-US" sz="1200">
                  <a:latin typeface="幼圆" panose="02010509060101010101" pitchFamily="49" charset="-122"/>
                  <a:ea typeface="幼圆" panose="02010509060101010101" pitchFamily="49" charset="-122"/>
                </a:rPr>
                <a:t>它是提高人口素质的重要环节。青春期到来以前的未成年人被称为儿童或少年，他们在思想、性格、智力、体魄等方面的可塑儿童教育性很强。</a:t>
              </a:r>
            </a:p>
          </p:txBody>
        </p:sp>
        <p:pic>
          <p:nvPicPr>
            <p:cNvPr id="21" name="图片 20"/>
            <p:cNvPicPr>
              <a:picLocks noChangeAspect="1"/>
            </p:cNvPicPr>
            <p:nvPr/>
          </p:nvPicPr>
          <p:blipFill>
            <a:blip r:embed="rId9">
              <a:extLst>
                <a:ext uri="{BEBA8EAE-BF5A-486C-A8C5-ECC9F3942E4B}">
                  <a14:imgProps xmlns:a14="http://schemas.microsoft.com/office/drawing/2010/main">
                    <a14:imgLayer r:embed="rId8">
                      <a14:imgEffect>
                        <a14:backgroundRemoval t="1091" b="10242" l="51091" r="61818"/>
                      </a14:imgEffect>
                    </a14:imgLayer>
                  </a14:imgProps>
                </a:ext>
                <a:ext uri="{28A0092B-C50C-407E-A947-70E740481C1C}">
                  <a14:useLocalDpi xmlns:a14="http://schemas.microsoft.com/office/drawing/2010/main" val="0"/>
                </a:ext>
              </a:extLst>
            </a:blip>
            <a:srcRect l="51042" r="35939" b="90899"/>
            <a:stretch>
              <a:fillRect/>
            </a:stretch>
          </p:blipFill>
          <p:spPr>
            <a:xfrm>
              <a:off x="5493389" y="3126715"/>
              <a:ext cx="1170874" cy="1228048"/>
            </a:xfrm>
            <a:prstGeom prst="rect">
              <a:avLst/>
            </a:prstGeom>
          </p:spPr>
        </p:pic>
      </p:grpSp>
    </p:spTree>
    <p:extLst>
      <p:ext uri="{BB962C8B-B14F-4D97-AF65-F5344CB8AC3E}">
        <p14:creationId val="803896516"/>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圆角矩形 3"/>
          <p:cNvSpPr/>
          <p:nvPr/>
        </p:nvSpPr>
        <p:spPr>
          <a:xfrm>
            <a:off x="414338" y="442913"/>
            <a:ext cx="11401425" cy="585787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14338" y="2336006"/>
            <a:ext cx="11401425" cy="2071687"/>
          </a:xfrm>
          <a:prstGeom prst="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770194" y="2718041"/>
            <a:ext cx="4602406" cy="1200329"/>
          </a:xfrm>
          <a:prstGeom prst="rect">
            <a:avLst/>
          </a:prstGeom>
          <a:noFill/>
        </p:spPr>
        <p:txBody>
          <a:bodyPr wrap="square" rtlCol="0">
            <a:spAutoFit/>
          </a:bodyPr>
          <a:lstStyle/>
          <a:p>
            <a:r>
              <a:rPr lang="zh-CN" altLang="en-US" sz="7200">
                <a:solidFill>
                  <a:schemeClr val="accent1">
                    <a:lumMod val="75000"/>
                  </a:schemeClr>
                </a:solidFill>
                <a:latin typeface="方正字迹-元童楷隶简体" panose="02010600010101010101" pitchFamily="2" charset="-122"/>
                <a:ea typeface="方正字迹-元童楷隶简体" panose="02010600010101010101" pitchFamily="2" charset="-122"/>
              </a:rPr>
              <a:t>感谢观看！</a:t>
            </a:r>
          </a:p>
        </p:txBody>
      </p:sp>
      <p:pic>
        <p:nvPicPr>
          <p:cNvPr id="20" name="图片 19"/>
          <p:cNvPicPr>
            <a:picLocks noChangeAspect="1"/>
          </p:cNvPicPr>
          <p:nvPr/>
        </p:nvPicPr>
        <p:blipFill>
          <a:blip r:embed="rId2">
            <a:extLst>
              <a:ext uri="{28A0092B-C50C-407E-A947-70E740481C1C}">
                <a14:useLocalDpi xmlns:a14="http://schemas.microsoft.com/office/drawing/2010/main" val="0"/>
              </a:ext>
            </a:extLst>
          </a:blip>
          <a:srcRect l="5001" t="11880" r="6452" b="30000"/>
          <a:stretch>
            <a:fillRect/>
          </a:stretch>
        </p:blipFill>
        <p:spPr>
          <a:xfrm>
            <a:off x="5284545" y="594668"/>
            <a:ext cx="1857214" cy="1828807"/>
          </a:xfrm>
          <a:prstGeom prst="ellipse">
            <a:avLst/>
          </a:prstGeom>
          <a:effectLst>
            <a:outerShdw blurRad="63500" sx="102000" sy="102000" algn="ctr" rotWithShape="0">
              <a:prstClr val="black">
                <a:alpha val="40000"/>
              </a:prstClr>
            </a:outerShdw>
          </a:effectLst>
        </p:spPr>
      </p:pic>
      <p:pic>
        <p:nvPicPr>
          <p:cNvPr id="21" name="图片 20"/>
          <p:cNvPicPr>
            <a:picLocks noChangeAspect="1"/>
          </p:cNvPicPr>
          <p:nvPr/>
        </p:nvPicPr>
        <p:blipFill>
          <a:blip r:embed="rId3">
            <a:extLst>
              <a:ext uri="{BEBA8EAE-BF5A-486C-A8C5-ECC9F3942E4B}">
                <a14:imgProps xmlns:a14="http://schemas.microsoft.com/office/drawing/2010/main">
                  <a14:imgLayer r:embed="rId4">
                    <a14:imgEffect>
                      <a14:backgroundRemoval t="1879" b="12061" l="17455" r="35182">
                        <a14:foregroundMark x1="28364" y1="4606" x2="28364" y2="4606"/>
                      </a14:backgroundRemoval>
                    </a14:imgEffect>
                  </a14:imgLayer>
                </a14:imgProps>
              </a:ext>
              <a:ext uri="{28A0092B-C50C-407E-A947-70E740481C1C}">
                <a14:useLocalDpi xmlns:a14="http://schemas.microsoft.com/office/drawing/2010/main" val="0"/>
              </a:ext>
            </a:extLst>
          </a:blip>
          <a:srcRect l="19224" r="63141" b="87927"/>
          <a:stretch>
            <a:fillRect/>
          </a:stretch>
        </p:blipFill>
        <p:spPr>
          <a:xfrm>
            <a:off x="1614487" y="885873"/>
            <a:ext cx="1585913" cy="1628774"/>
          </a:xfrm>
          <a:prstGeom prst="rect">
            <a:avLst/>
          </a:prstGeom>
        </p:spPr>
      </p:pic>
      <p:pic>
        <p:nvPicPr>
          <p:cNvPr id="23" name="图片 22"/>
          <p:cNvPicPr>
            <a:picLocks noChangeAspect="1"/>
          </p:cNvPicPr>
          <p:nvPr/>
        </p:nvPicPr>
        <p:blipFill>
          <a:blip r:embed="rId5">
            <a:extLst>
              <a:ext uri="{BEBA8EAE-BF5A-486C-A8C5-ECC9F3942E4B}">
                <a14:imgProps xmlns:a14="http://schemas.microsoft.com/office/drawing/2010/main">
                  <a14:imgLayer r:embed="rId4">
                    <a14:imgEffect>
                      <a14:backgroundRemoval t="15939" b="25879" l="0" r="14000"/>
                    </a14:imgEffect>
                  </a14:imgLayer>
                </a14:imgProps>
              </a:ext>
              <a:ext uri="{28A0092B-C50C-407E-A947-70E740481C1C}">
                <a14:useLocalDpi xmlns:a14="http://schemas.microsoft.com/office/drawing/2010/main" val="0"/>
              </a:ext>
            </a:extLst>
          </a:blip>
          <a:srcRect t="15333" r="83114" b="73542"/>
          <a:stretch>
            <a:fillRect/>
          </a:stretch>
        </p:blipFill>
        <p:spPr>
          <a:xfrm>
            <a:off x="10251735" y="1843087"/>
            <a:ext cx="1604640" cy="1585960"/>
          </a:xfrm>
          <a:prstGeom prst="rect">
            <a:avLst/>
          </a:prstGeom>
        </p:spPr>
      </p:pic>
      <p:pic>
        <p:nvPicPr>
          <p:cNvPr id="24" name="图片 23"/>
          <p:cNvPicPr>
            <a:picLocks noChangeAspect="1"/>
          </p:cNvPicPr>
          <p:nvPr/>
        </p:nvPicPr>
        <p:blipFill>
          <a:blip r:embed="rId6">
            <a:extLst>
              <a:ext uri="{BEBA8EAE-BF5A-486C-A8C5-ECC9F3942E4B}">
                <a14:imgProps xmlns:a14="http://schemas.microsoft.com/office/drawing/2010/main">
                  <a14:imgLayer r:embed="rId4">
                    <a14:imgEffect>
                      <a14:backgroundRemoval t="1292" b="11625" l="73941" r="97105"/>
                    </a14:imgEffect>
                  </a14:imgLayer>
                </a14:imgProps>
              </a:ext>
              <a:ext uri="{28A0092B-C50C-407E-A947-70E740481C1C}">
                <a14:useLocalDpi xmlns:a14="http://schemas.microsoft.com/office/drawing/2010/main" val="0"/>
              </a:ext>
            </a:extLst>
          </a:blip>
          <a:srcRect l="71045" t="4768" r="11358" b="87083"/>
          <a:stretch>
            <a:fillRect/>
          </a:stretch>
        </p:blipFill>
        <p:spPr>
          <a:xfrm>
            <a:off x="7283995" y="414334"/>
            <a:ext cx="1573223" cy="1092991"/>
          </a:xfrm>
          <a:prstGeom prst="rect">
            <a:avLst/>
          </a:prstGeom>
        </p:spPr>
      </p:pic>
      <p:grpSp>
        <p:nvGrpSpPr>
          <p:cNvPr id="12" name="组合 11"/>
          <p:cNvGrpSpPr/>
          <p:nvPr/>
        </p:nvGrpSpPr>
        <p:grpSpPr>
          <a:xfrm>
            <a:off x="438171" y="3158529"/>
            <a:ext cx="11176684" cy="3558018"/>
            <a:chOff x="438171" y="3158529"/>
            <a:chExt cx="11176684" cy="3558018"/>
          </a:xfrm>
        </p:grpSpPr>
        <p:pic>
          <p:nvPicPr>
            <p:cNvPr id="13" name="图片 12"/>
            <p:cNvPicPr>
              <a:picLocks noChangeAspect="1"/>
            </p:cNvPicPr>
            <p:nvPr/>
          </p:nvPicPr>
          <p:blipFill>
            <a:blip r:embed="rId7">
              <a:extLst>
                <a:ext uri="{BEBA8EAE-BF5A-486C-A8C5-ECC9F3942E4B}">
                  <a14:imgProps xmlns:a14="http://schemas.microsoft.com/office/drawing/2010/main">
                    <a14:imgLayer r:embed="rId8">
                      <a14:imgEffect>
                        <a14:backgroundRemoval t="243" b="55064" l="9736" r="100000"/>
                      </a14:imgEffect>
                    </a14:imgLayer>
                  </a14:imgProps>
                </a:ext>
                <a:ext uri="{28A0092B-C50C-407E-A947-70E740481C1C}">
                  <a14:useLocalDpi xmlns:a14="http://schemas.microsoft.com/office/drawing/2010/main" val="0"/>
                </a:ext>
              </a:extLst>
            </a:blip>
            <a:srcRect l="36774" b="59911"/>
            <a:stretch>
              <a:fillRect/>
            </a:stretch>
          </p:blipFill>
          <p:spPr>
            <a:xfrm>
              <a:off x="3243951" y="3968090"/>
              <a:ext cx="2889474" cy="2748457"/>
            </a:xfrm>
            <a:prstGeom prst="rect">
              <a:avLst/>
            </a:prstGeom>
          </p:spPr>
        </p:pic>
        <p:pic>
          <p:nvPicPr>
            <p:cNvPr id="14" name="图片 13"/>
            <p:cNvPicPr>
              <a:picLocks noChangeAspect="1"/>
            </p:cNvPicPr>
            <p:nvPr/>
          </p:nvPicPr>
          <p:blipFill>
            <a:blip r:embed="rId9">
              <a:extLst>
                <a:ext uri="{BEBA8EAE-BF5A-486C-A8C5-ECC9F3942E4B}">
                  <a14:imgProps xmlns:a14="http://schemas.microsoft.com/office/drawing/2010/main">
                    <a14:imgLayer r:embed="rId10">
                      <a14:imgEffect>
                        <a14:backgroundRemoval t="56883" b="100000" l="48226" r="100000">
                          <a14:foregroundMark x1="55687" y1="78108" x2="55687" y2="78108"/>
                          <a14:foregroundMark x1="76979" y1="78532" x2="76979" y2="78532"/>
                        </a14:backgroundRemoval>
                      </a14:imgEffect>
                    </a14:imgLayer>
                  </a14:imgProps>
                </a:ext>
                <a:ext uri="{28A0092B-C50C-407E-A947-70E740481C1C}">
                  <a14:useLocalDpi xmlns:a14="http://schemas.microsoft.com/office/drawing/2010/main" val="0"/>
                </a:ext>
              </a:extLst>
            </a:blip>
            <a:srcRect l="35074" t="53702"/>
            <a:stretch>
              <a:fillRect/>
            </a:stretch>
          </p:blipFill>
          <p:spPr>
            <a:xfrm>
              <a:off x="6576648" y="3873608"/>
              <a:ext cx="2280570" cy="2439615"/>
            </a:xfrm>
            <a:prstGeom prst="rect">
              <a:avLst/>
            </a:prstGeom>
          </p:spPr>
        </p:pic>
        <p:pic>
          <p:nvPicPr>
            <p:cNvPr id="15" name="图片 14"/>
            <p:cNvPicPr>
              <a:picLocks noChangeAspect="1"/>
            </p:cNvPicPr>
            <p:nvPr/>
          </p:nvPicPr>
          <p:blipFill>
            <a:blip r:embed="rId11">
              <a:extLst>
                <a:ext uri="{BEBA8EAE-BF5A-486C-A8C5-ECC9F3942E4B}">
                  <a14:imgProps xmlns:a14="http://schemas.microsoft.com/office/drawing/2010/main">
                    <a14:imgLayer r:embed="rId12">
                      <a14:imgEffect>
                        <a14:backgroundRemoval t="9885" b="100000" l="9827" r="100000">
                          <a14:backgroundMark x1="62329" y1="21225" x2="98271" y2="38326"/>
                          <a14:backgroundMark x1="61056" y1="32262" x2="89445" y2="47301"/>
                          <a14:backgroundMark x1="98544" y1="59976" x2="99181" y2="62280"/>
                          <a14:backgroundMark x1="96633" y1="75440" x2="99818" y2="81261"/>
                        </a14:backgroundRemoval>
                      </a14:imgEffect>
                    </a14:imgLayer>
                  </a14:imgProps>
                </a:ext>
                <a:ext uri="{28A0092B-C50C-407E-A947-70E740481C1C}">
                  <a14:useLocalDpi xmlns:a14="http://schemas.microsoft.com/office/drawing/2010/main" val="0"/>
                </a:ext>
              </a:extLst>
            </a:blip>
            <a:srcRect t="35003" b="11364"/>
            <a:stretch>
              <a:fillRect/>
            </a:stretch>
          </p:blipFill>
          <p:spPr>
            <a:xfrm>
              <a:off x="8493541" y="3765648"/>
              <a:ext cx="3121314" cy="2511296"/>
            </a:xfrm>
            <a:prstGeom prst="rect">
              <a:avLst/>
            </a:prstGeom>
          </p:spPr>
        </p:pic>
        <p:pic>
          <p:nvPicPr>
            <p:cNvPr id="16" name="图片 15"/>
            <p:cNvPicPr>
              <a:picLocks noChangeAspect="1"/>
            </p:cNvPicPr>
            <p:nvPr/>
          </p:nvPicPr>
          <p:blipFill>
            <a:blip r:embed="rId13">
              <a:extLst>
                <a:ext uri="{BEBA8EAE-BF5A-486C-A8C5-ECC9F3942E4B}">
                  <a14:imgProps xmlns:a14="http://schemas.microsoft.com/office/drawing/2010/main">
                    <a14:imgLayer r:embed="rId14">
                      <a14:imgEffect>
                        <a14:backgroundRemoval t="52274" b="99697" l="0" r="89991"/>
                      </a14:imgEffect>
                    </a14:imgLayer>
                  </a14:imgProps>
                </a:ext>
                <a:ext uri="{28A0092B-C50C-407E-A947-70E740481C1C}">
                  <a14:useLocalDpi xmlns:a14="http://schemas.microsoft.com/office/drawing/2010/main" val="0"/>
                </a:ext>
              </a:extLst>
            </a:blip>
            <a:srcRect t="53765"/>
            <a:stretch>
              <a:fillRect/>
            </a:stretch>
          </p:blipFill>
          <p:spPr>
            <a:xfrm>
              <a:off x="438171" y="3158529"/>
              <a:ext cx="4571570" cy="3170838"/>
            </a:xfrm>
            <a:prstGeom prst="rect">
              <a:avLst/>
            </a:prstGeom>
          </p:spPr>
        </p:pic>
      </p:grpSp>
    </p:spTree>
    <p:extLst>
      <p:ext uri="{BB962C8B-B14F-4D97-AF65-F5344CB8AC3E}">
        <p14:creationId val="1510873227"/>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1000" fill="hold"/>
                                        <p:tgtEl>
                                          <p:spTgt spid="21"/>
                                        </p:tgtEl>
                                        <p:attrNameLst>
                                          <p:attrName>ppt_w</p:attrName>
                                        </p:attrNameLst>
                                      </p:cBhvr>
                                      <p:tavLst>
                                        <p:tav tm="0">
                                          <p:val>
                                            <p:fltVal val="0"/>
                                          </p:val>
                                        </p:tav>
                                        <p:tav tm="100000">
                                          <p:val>
                                            <p:strVal val="#ppt_w"/>
                                          </p:val>
                                        </p:tav>
                                      </p:tavLst>
                                    </p:anim>
                                    <p:anim calcmode="lin" valueType="num">
                                      <p:cBhvr>
                                        <p:cTn id="14" dur="1000" fill="hold"/>
                                        <p:tgtEl>
                                          <p:spTgt spid="21"/>
                                        </p:tgtEl>
                                        <p:attrNameLst>
                                          <p:attrName>ppt_h</p:attrName>
                                        </p:attrNameLst>
                                      </p:cBhvr>
                                      <p:tavLst>
                                        <p:tav tm="0">
                                          <p:val>
                                            <p:fltVal val="0"/>
                                          </p:val>
                                        </p:tav>
                                        <p:tav tm="100000">
                                          <p:val>
                                            <p:strVal val="#ppt_h"/>
                                          </p:val>
                                        </p:tav>
                                      </p:tavLst>
                                    </p:anim>
                                    <p:anim calcmode="lin" valueType="num">
                                      <p:cBhvr>
                                        <p:cTn id="15" dur="1000" fill="hold"/>
                                        <p:tgtEl>
                                          <p:spTgt spid="21"/>
                                        </p:tgtEl>
                                        <p:attrNameLst>
                                          <p:attrName>style.rotation</p:attrName>
                                        </p:attrNameLst>
                                      </p:cBhvr>
                                      <p:tavLst>
                                        <p:tav tm="0">
                                          <p:val>
                                            <p:fltVal val="90"/>
                                          </p:val>
                                        </p:tav>
                                        <p:tav tm="100000">
                                          <p:val>
                                            <p:fltVal val="0"/>
                                          </p:val>
                                        </p:tav>
                                      </p:tavLst>
                                    </p:anim>
                                    <p:animEffect transition="in" filter="fade">
                                      <p:cBhvr>
                                        <p:cTn id="16" dur="1000"/>
                                        <p:tgtEl>
                                          <p:spTgt spid="21"/>
                                        </p:tgtEl>
                                      </p:cBhvr>
                                    </p:animEffect>
                                  </p:childTnLst>
                                </p:cTn>
                              </p:par>
                              <p:par>
                                <p:cTn id="17" presetID="31"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1000" fill="hold"/>
                                        <p:tgtEl>
                                          <p:spTgt spid="20"/>
                                        </p:tgtEl>
                                        <p:attrNameLst>
                                          <p:attrName>ppt_w</p:attrName>
                                        </p:attrNameLst>
                                      </p:cBhvr>
                                      <p:tavLst>
                                        <p:tav tm="0">
                                          <p:val>
                                            <p:fltVal val="0"/>
                                          </p:val>
                                        </p:tav>
                                        <p:tav tm="100000">
                                          <p:val>
                                            <p:strVal val="#ppt_w"/>
                                          </p:val>
                                        </p:tav>
                                      </p:tavLst>
                                    </p:anim>
                                    <p:anim calcmode="lin" valueType="num">
                                      <p:cBhvr>
                                        <p:cTn id="20" dur="1000" fill="hold"/>
                                        <p:tgtEl>
                                          <p:spTgt spid="20"/>
                                        </p:tgtEl>
                                        <p:attrNameLst>
                                          <p:attrName>ppt_h</p:attrName>
                                        </p:attrNameLst>
                                      </p:cBhvr>
                                      <p:tavLst>
                                        <p:tav tm="0">
                                          <p:val>
                                            <p:fltVal val="0"/>
                                          </p:val>
                                        </p:tav>
                                        <p:tav tm="100000">
                                          <p:val>
                                            <p:strVal val="#ppt_h"/>
                                          </p:val>
                                        </p:tav>
                                      </p:tavLst>
                                    </p:anim>
                                    <p:anim calcmode="lin" valueType="num">
                                      <p:cBhvr>
                                        <p:cTn id="21" dur="1000" fill="hold"/>
                                        <p:tgtEl>
                                          <p:spTgt spid="20"/>
                                        </p:tgtEl>
                                        <p:attrNameLst>
                                          <p:attrName>style.rotation</p:attrName>
                                        </p:attrNameLst>
                                      </p:cBhvr>
                                      <p:tavLst>
                                        <p:tav tm="0">
                                          <p:val>
                                            <p:fltVal val="90"/>
                                          </p:val>
                                        </p:tav>
                                        <p:tav tm="100000">
                                          <p:val>
                                            <p:fltVal val="0"/>
                                          </p:val>
                                        </p:tav>
                                      </p:tavLst>
                                    </p:anim>
                                    <p:animEffect transition="in" filter="fade">
                                      <p:cBhvr>
                                        <p:cTn id="22" dur="1000"/>
                                        <p:tgtEl>
                                          <p:spTgt spid="20"/>
                                        </p:tgtEl>
                                      </p:cBhvr>
                                    </p:animEffect>
                                  </p:childTnLst>
                                </p:cTn>
                              </p:par>
                              <p:par>
                                <p:cTn id="23" presetID="31"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1000" fill="hold"/>
                                        <p:tgtEl>
                                          <p:spTgt spid="24"/>
                                        </p:tgtEl>
                                        <p:attrNameLst>
                                          <p:attrName>ppt_w</p:attrName>
                                        </p:attrNameLst>
                                      </p:cBhvr>
                                      <p:tavLst>
                                        <p:tav tm="0">
                                          <p:val>
                                            <p:fltVal val="0"/>
                                          </p:val>
                                        </p:tav>
                                        <p:tav tm="100000">
                                          <p:val>
                                            <p:strVal val="#ppt_w"/>
                                          </p:val>
                                        </p:tav>
                                      </p:tavLst>
                                    </p:anim>
                                    <p:anim calcmode="lin" valueType="num">
                                      <p:cBhvr>
                                        <p:cTn id="26" dur="1000" fill="hold"/>
                                        <p:tgtEl>
                                          <p:spTgt spid="24"/>
                                        </p:tgtEl>
                                        <p:attrNameLst>
                                          <p:attrName>ppt_h</p:attrName>
                                        </p:attrNameLst>
                                      </p:cBhvr>
                                      <p:tavLst>
                                        <p:tav tm="0">
                                          <p:val>
                                            <p:fltVal val="0"/>
                                          </p:val>
                                        </p:tav>
                                        <p:tav tm="100000">
                                          <p:val>
                                            <p:strVal val="#ppt_h"/>
                                          </p:val>
                                        </p:tav>
                                      </p:tavLst>
                                    </p:anim>
                                    <p:anim calcmode="lin" valueType="num">
                                      <p:cBhvr>
                                        <p:cTn id="27" dur="1000" fill="hold"/>
                                        <p:tgtEl>
                                          <p:spTgt spid="24"/>
                                        </p:tgtEl>
                                        <p:attrNameLst>
                                          <p:attrName>style.rotation</p:attrName>
                                        </p:attrNameLst>
                                      </p:cBhvr>
                                      <p:tavLst>
                                        <p:tav tm="0">
                                          <p:val>
                                            <p:fltVal val="90"/>
                                          </p:val>
                                        </p:tav>
                                        <p:tav tm="100000">
                                          <p:val>
                                            <p:fltVal val="0"/>
                                          </p:val>
                                        </p:tav>
                                      </p:tavLst>
                                    </p:anim>
                                    <p:animEffect transition="in" filter="fade">
                                      <p:cBhvr>
                                        <p:cTn id="28" dur="1000"/>
                                        <p:tgtEl>
                                          <p:spTgt spid="24"/>
                                        </p:tgtEl>
                                      </p:cBhvr>
                                    </p:animEffect>
                                  </p:childTnLst>
                                </p:cTn>
                              </p:par>
                            </p:childTnLst>
                          </p:cTn>
                        </p:par>
                        <p:par>
                          <p:cTn id="29" fill="hold" nodeType="afterGroup">
                            <p:stCondLst>
                              <p:cond delay="1000"/>
                            </p:stCondLst>
                            <p:childTnLst>
                              <p:par>
                                <p:cTn id="30" presetID="31"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1000" fill="hold"/>
                                        <p:tgtEl>
                                          <p:spTgt spid="23"/>
                                        </p:tgtEl>
                                        <p:attrNameLst>
                                          <p:attrName>ppt_w</p:attrName>
                                        </p:attrNameLst>
                                      </p:cBhvr>
                                      <p:tavLst>
                                        <p:tav tm="0">
                                          <p:val>
                                            <p:fltVal val="0"/>
                                          </p:val>
                                        </p:tav>
                                        <p:tav tm="100000">
                                          <p:val>
                                            <p:strVal val="#ppt_w"/>
                                          </p:val>
                                        </p:tav>
                                      </p:tavLst>
                                    </p:anim>
                                    <p:anim calcmode="lin" valueType="num">
                                      <p:cBhvr>
                                        <p:cTn id="33" dur="1000" fill="hold"/>
                                        <p:tgtEl>
                                          <p:spTgt spid="23"/>
                                        </p:tgtEl>
                                        <p:attrNameLst>
                                          <p:attrName>ppt_h</p:attrName>
                                        </p:attrNameLst>
                                      </p:cBhvr>
                                      <p:tavLst>
                                        <p:tav tm="0">
                                          <p:val>
                                            <p:fltVal val="0"/>
                                          </p:val>
                                        </p:tav>
                                        <p:tav tm="100000">
                                          <p:val>
                                            <p:strVal val="#ppt_h"/>
                                          </p:val>
                                        </p:tav>
                                      </p:tavLst>
                                    </p:anim>
                                    <p:anim calcmode="lin" valueType="num">
                                      <p:cBhvr>
                                        <p:cTn id="34" dur="1000" fill="hold"/>
                                        <p:tgtEl>
                                          <p:spTgt spid="23"/>
                                        </p:tgtEl>
                                        <p:attrNameLst>
                                          <p:attrName>style.rotation</p:attrName>
                                        </p:attrNameLst>
                                      </p:cBhvr>
                                      <p:tavLst>
                                        <p:tav tm="0">
                                          <p:val>
                                            <p:fltVal val="90"/>
                                          </p:val>
                                        </p:tav>
                                        <p:tav tm="100000">
                                          <p:val>
                                            <p:fltVal val="0"/>
                                          </p:val>
                                        </p:tav>
                                      </p:tavLst>
                                    </p:anim>
                                    <p:animEffect transition="in" filter="fade">
                                      <p:cBhvr>
                                        <p:cTn id="35" dur="1000"/>
                                        <p:tgtEl>
                                          <p:spTgt spid="23"/>
                                        </p:tgtEl>
                                      </p:cBhvr>
                                    </p:animEffect>
                                  </p:childTnLst>
                                </p:cTn>
                              </p:par>
                              <p:par>
                                <p:cTn id="36" presetID="53" presetClass="entr" presetSubtype="16"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5" name="圆角矩形 24"/>
          <p:cNvSpPr/>
          <p:nvPr/>
        </p:nvSpPr>
        <p:spPr>
          <a:xfrm>
            <a:off x="541894" y="614960"/>
            <a:ext cx="11401425" cy="5857875"/>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backgroundRemoval t="243" b="55064" l="9736" r="100000"/>
                    </a14:imgEffect>
                  </a14:imgLayer>
                </a14:imgProps>
              </a:ext>
              <a:ext uri="{28A0092B-C50C-407E-A947-70E740481C1C}">
                <a14:useLocalDpi xmlns:a14="http://schemas.microsoft.com/office/drawing/2010/main" val="0"/>
              </a:ext>
            </a:extLst>
          </a:blip>
          <a:srcRect l="36774" b="59911"/>
          <a:stretch>
            <a:fillRect/>
          </a:stretch>
        </p:blipFill>
        <p:spPr>
          <a:xfrm>
            <a:off x="-536319" y="3082247"/>
            <a:ext cx="4486139" cy="4267200"/>
          </a:xfrm>
          <a:prstGeom prst="rect">
            <a:avLst/>
          </a:prstGeom>
        </p:spPr>
      </p:pic>
      <p:sp>
        <p:nvSpPr>
          <p:cNvPr id="7" name="矩形 6"/>
          <p:cNvSpPr/>
          <p:nvPr/>
        </p:nvSpPr>
        <p:spPr>
          <a:xfrm rot="366280">
            <a:off x="3367026" y="2644168"/>
            <a:ext cx="6765805" cy="1569660"/>
          </a:xfrm>
          <a:prstGeom prst="rect">
            <a:avLst/>
          </a:prstGeom>
        </p:spPr>
        <p:txBody>
          <a:bodyPr wrap="square">
            <a:spAutoFit/>
          </a:bodyPr>
          <a:lstStyle/>
          <a:p>
            <a:pPr>
              <a:lnSpc>
                <a:spcPct val="150000"/>
              </a:lnSpc>
            </a:pPr>
            <a:r>
              <a:rPr lang="zh-CN" altLang="en-US" sz="1600">
                <a:latin typeface="幼圆" panose="02010509060101010101" pitchFamily="49" charset="-122"/>
                <a:ea typeface="幼圆" panose="02010509060101010101" pitchFamily="49" charset="-122"/>
              </a:rPr>
              <a:t>儿童教育是指对儿童进行德育、智育、体育等方面的培养和训练。它是提高人口素质的重要环节。青春期到来以前的未成年人被称为儿童或少年，他们在思想、性格、智力、体魄等方面的可塑儿童教育性很强。儿童教育是整个教育事业的重要基础。</a:t>
            </a:r>
          </a:p>
        </p:txBody>
      </p:sp>
      <p:pic>
        <p:nvPicPr>
          <p:cNvPr id="14" name="图片 13"/>
          <p:cNvPicPr>
            <a:picLocks noChangeAspect="1"/>
          </p:cNvPicPr>
          <p:nvPr/>
        </p:nvPicPr>
        <p:blipFill>
          <a:blip r:embed="rId5">
            <a:extLst>
              <a:ext uri="{BEBA8EAE-BF5A-486C-A8C5-ECC9F3942E4B}">
                <a14:imgProps xmlns:a14="http://schemas.microsoft.com/office/drawing/2010/main">
                  <a14:imgLayer r:embed="rId6">
                    <a14:imgEffect>
                      <a14:backgroundRemoval t="12545" b="23758" l="86455" r="100000"/>
                    </a14:imgEffect>
                  </a14:imgLayer>
                </a14:imgProps>
              </a:ext>
              <a:ext uri="{28A0092B-C50C-407E-A947-70E740481C1C}">
                <a14:useLocalDpi xmlns:a14="http://schemas.microsoft.com/office/drawing/2010/main" val="0"/>
              </a:ext>
            </a:extLst>
          </a:blip>
          <a:srcRect l="86984" t="14128" r="-424" b="76808"/>
          <a:stretch>
            <a:fillRect/>
          </a:stretch>
        </p:blipFill>
        <p:spPr>
          <a:xfrm rot="1857232">
            <a:off x="9355585" y="4301948"/>
            <a:ext cx="1683052" cy="1702974"/>
          </a:xfrm>
          <a:prstGeom prst="rect">
            <a:avLst/>
          </a:prstGeom>
          <a:effectLst>
            <a:outerShdw blurRad="50800" dist="38100" dir="2700000" algn="tl" rotWithShape="0">
              <a:prstClr val="black">
                <a:alpha val="40000"/>
              </a:prstClr>
            </a:outerShdw>
          </a:effectLst>
        </p:spPr>
      </p:pic>
      <p:pic>
        <p:nvPicPr>
          <p:cNvPr id="20" name="图片 19"/>
          <p:cNvPicPr>
            <a:picLocks noChangeAspect="1"/>
          </p:cNvPicPr>
          <p:nvPr/>
        </p:nvPicPr>
        <p:blipFill>
          <a:blip r:embed="rId7">
            <a:extLst>
              <a:ext uri="{BEBA8EAE-BF5A-486C-A8C5-ECC9F3942E4B}">
                <a14:imgProps xmlns:a14="http://schemas.microsoft.com/office/drawing/2010/main">
                  <a14:imgLayer r:embed="rId6">
                    <a14:imgEffect>
                      <a14:backgroundRemoval t="1091" b="10242" l="51091" r="61818"/>
                    </a14:imgEffect>
                  </a14:imgLayer>
                </a14:imgProps>
              </a:ext>
              <a:ext uri="{28A0092B-C50C-407E-A947-70E740481C1C}">
                <a14:useLocalDpi xmlns:a14="http://schemas.microsoft.com/office/drawing/2010/main" val="0"/>
              </a:ext>
            </a:extLst>
          </a:blip>
          <a:srcRect l="51042" r="35939" b="90899"/>
          <a:stretch>
            <a:fillRect/>
          </a:stretch>
        </p:blipFill>
        <p:spPr>
          <a:xfrm>
            <a:off x="9930163" y="1069498"/>
            <a:ext cx="1170874" cy="1228048"/>
          </a:xfrm>
          <a:prstGeom prst="rect">
            <a:avLst/>
          </a:prstGeom>
        </p:spPr>
      </p:pic>
      <p:pic>
        <p:nvPicPr>
          <p:cNvPr id="21" name="图片 20"/>
          <p:cNvPicPr>
            <a:picLocks noChangeAspect="1"/>
          </p:cNvPicPr>
          <p:nvPr/>
        </p:nvPicPr>
        <p:blipFill>
          <a:blip r:embed="rId8">
            <a:extLst>
              <a:ext uri="{BEBA8EAE-BF5A-486C-A8C5-ECC9F3942E4B}">
                <a14:imgProps xmlns:a14="http://schemas.microsoft.com/office/drawing/2010/main">
                  <a14:imgLayer r:embed="rId6">
                    <a14:imgEffect>
                      <a14:backgroundRemoval t="1292" b="11625" l="73941" r="97105"/>
                    </a14:imgEffect>
                  </a14:imgLayer>
                </a14:imgProps>
              </a:ext>
              <a:ext uri="{28A0092B-C50C-407E-A947-70E740481C1C}">
                <a14:useLocalDpi xmlns:a14="http://schemas.microsoft.com/office/drawing/2010/main" val="0"/>
              </a:ext>
            </a:extLst>
          </a:blip>
          <a:srcRect l="71045" t="4768" r="11358" b="87083"/>
          <a:stretch>
            <a:fillRect/>
          </a:stretch>
        </p:blipFill>
        <p:spPr>
          <a:xfrm rot="5974133">
            <a:off x="3501052" y="4595737"/>
            <a:ext cx="2081516" cy="1446126"/>
          </a:xfrm>
          <a:prstGeom prst="rect">
            <a:avLst/>
          </a:prstGeom>
        </p:spPr>
      </p:pic>
      <p:pic>
        <p:nvPicPr>
          <p:cNvPr id="22" name="图片 21"/>
          <p:cNvPicPr>
            <a:picLocks noChangeAspect="1"/>
          </p:cNvPicPr>
          <p:nvPr/>
        </p:nvPicPr>
        <p:blipFill>
          <a:blip r:embed="rId9">
            <a:extLst>
              <a:ext uri="{BEBA8EAE-BF5A-486C-A8C5-ECC9F3942E4B}">
                <a14:imgProps xmlns:a14="http://schemas.microsoft.com/office/drawing/2010/main">
                  <a14:imgLayer r:embed="rId6">
                    <a14:imgEffect>
                      <a14:backgroundRemoval t="1879" b="12061" l="17455" r="35182">
                        <a14:foregroundMark x1="28364" y1="4606" x2="28364" y2="4606"/>
                      </a14:backgroundRemoval>
                    </a14:imgEffect>
                  </a14:imgLayer>
                </a14:imgProps>
              </a:ext>
              <a:ext uri="{28A0092B-C50C-407E-A947-70E740481C1C}">
                <a14:useLocalDpi xmlns:a14="http://schemas.microsoft.com/office/drawing/2010/main" val="0"/>
              </a:ext>
            </a:extLst>
          </a:blip>
          <a:srcRect l="19224" r="63141" b="87927"/>
          <a:stretch>
            <a:fillRect/>
          </a:stretch>
        </p:blipFill>
        <p:spPr>
          <a:xfrm>
            <a:off x="1209431" y="1770410"/>
            <a:ext cx="1026528" cy="1054271"/>
          </a:xfrm>
          <a:prstGeom prst="rect">
            <a:avLst/>
          </a:prstGeom>
        </p:spPr>
      </p:pic>
      <p:pic>
        <p:nvPicPr>
          <p:cNvPr id="23" name="图片 22"/>
          <p:cNvPicPr>
            <a:picLocks noChangeAspect="1"/>
          </p:cNvPicPr>
          <p:nvPr/>
        </p:nvPicPr>
        <p:blipFill>
          <a:blip r:embed="rId10">
            <a:extLst>
              <a:ext uri="{BEBA8EAE-BF5A-486C-A8C5-ECC9F3942E4B}">
                <a14:imgProps xmlns:a14="http://schemas.microsoft.com/office/drawing/2010/main">
                  <a14:imgLayer r:embed="rId6">
                    <a14:imgEffect>
                      <a14:backgroundRemoval t="15939" b="25879" l="0" r="14000"/>
                    </a14:imgEffect>
                  </a14:imgLayer>
                </a14:imgProps>
              </a:ext>
              <a:ext uri="{28A0092B-C50C-407E-A947-70E740481C1C}">
                <a14:useLocalDpi xmlns:a14="http://schemas.microsoft.com/office/drawing/2010/main" val="0"/>
              </a:ext>
            </a:extLst>
          </a:blip>
          <a:srcRect t="15333" r="83114" b="73542"/>
          <a:stretch>
            <a:fillRect/>
          </a:stretch>
        </p:blipFill>
        <p:spPr>
          <a:xfrm rot="19644288">
            <a:off x="11131052" y="2604443"/>
            <a:ext cx="1331319" cy="1315821"/>
          </a:xfrm>
          <a:prstGeom prst="rect">
            <a:avLst/>
          </a:prstGeom>
        </p:spPr>
      </p:pic>
      <p:sp>
        <p:nvSpPr>
          <p:cNvPr id="24" name="文本框 23"/>
          <p:cNvSpPr txBox="1"/>
          <p:nvPr/>
        </p:nvSpPr>
        <p:spPr>
          <a:xfrm rot="311688">
            <a:off x="5416547" y="1667234"/>
            <a:ext cx="2399817" cy="646331"/>
          </a:xfrm>
          <a:prstGeom prst="rect">
            <a:avLst/>
          </a:prstGeom>
          <a:noFill/>
        </p:spPr>
        <p:txBody>
          <a:bodyPr wrap="square" rtlCol="0">
            <a:spAutoFit/>
          </a:bodyPr>
          <a:lstStyle/>
          <a:p>
            <a:r>
              <a:rPr lang="zh-CN" altLang="en-US" sz="3600" b="1">
                <a:solidFill>
                  <a:srgbClr val="0070C0"/>
                </a:solidFill>
                <a:latin typeface="幼圆" panose="02010509060101010101" pitchFamily="49" charset="-122"/>
                <a:ea typeface="幼圆" panose="02010509060101010101" pitchFamily="49" charset="-122"/>
              </a:rPr>
              <a:t>儿童教育</a:t>
            </a:r>
          </a:p>
        </p:txBody>
      </p:sp>
    </p:spTree>
    <p:extLst>
      <p:ext uri="{BB962C8B-B14F-4D97-AF65-F5344CB8AC3E}">
        <p14:creationId val="4159248180"/>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childTnLst>
                    </p:cTn>
                  </p:par>
                  <p:par>
                    <p:cTn id="9" fill="hold" nodeType="clickPar">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4"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3" name="圆角矩形 42"/>
          <p:cNvSpPr/>
          <p:nvPr/>
        </p:nvSpPr>
        <p:spPr>
          <a:xfrm>
            <a:off x="395286" y="463550"/>
            <a:ext cx="11401425" cy="5857875"/>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814386" y="715389"/>
            <a:ext cx="10563227" cy="5427222"/>
          </a:xfrm>
          <a:prstGeom prst="roundRect">
            <a:avLst/>
          </a:prstGeom>
          <a:noFill/>
          <a:ln>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4587977" y="1980629"/>
            <a:ext cx="3244645" cy="973394"/>
          </a:xfrm>
          <a:custGeom>
            <a:rect l="l" t="t" r="r" b="b"/>
            <a:pathLst>
              <a:path w="3244645" h="973394">
                <a:moveTo>
                  <a:pt x="1257022" y="398712"/>
                </a:moveTo>
                <a:lnTo>
                  <a:pt x="1296069" y="548495"/>
                </a:lnTo>
                <a:lnTo>
                  <a:pt x="1216945" y="548495"/>
                </a:lnTo>
                <a:close/>
                <a:moveTo>
                  <a:pt x="1551408" y="352292"/>
                </a:moveTo>
                <a:lnTo>
                  <a:pt x="1615198" y="352292"/>
                </a:lnTo>
                <a:cubicBezTo>
                  <a:pt x="1653232" y="352292"/>
                  <a:pt x="1672248" y="370412"/>
                  <a:pt x="1672248" y="406652"/>
                </a:cubicBezTo>
                <a:cubicBezTo>
                  <a:pt x="1672248" y="446943"/>
                  <a:pt x="1654128" y="467088"/>
                  <a:pt x="1617888" y="467088"/>
                </a:cubicBezTo>
                <a:lnTo>
                  <a:pt x="1551408" y="467088"/>
                </a:lnTo>
                <a:close/>
                <a:moveTo>
                  <a:pt x="852054" y="352292"/>
                </a:moveTo>
                <a:lnTo>
                  <a:pt x="917184" y="352292"/>
                </a:lnTo>
                <a:cubicBezTo>
                  <a:pt x="961497" y="352292"/>
                  <a:pt x="983653" y="373552"/>
                  <a:pt x="983653" y="416071"/>
                </a:cubicBezTo>
                <a:cubicBezTo>
                  <a:pt x="983653" y="461291"/>
                  <a:pt x="963290" y="483901"/>
                  <a:pt x="922563" y="483901"/>
                </a:cubicBezTo>
                <a:lnTo>
                  <a:pt x="852054" y="483901"/>
                </a:lnTo>
                <a:close/>
                <a:moveTo>
                  <a:pt x="2282991" y="273328"/>
                </a:moveTo>
                <a:cubicBezTo>
                  <a:pt x="2271054" y="325671"/>
                  <a:pt x="2236339" y="362936"/>
                  <a:pt x="2178846" y="385124"/>
                </a:cubicBezTo>
                <a:lnTo>
                  <a:pt x="2178846" y="468685"/>
                </a:lnTo>
                <a:cubicBezTo>
                  <a:pt x="2218994" y="456033"/>
                  <a:pt x="2249716" y="437642"/>
                  <a:pt x="2271011" y="413510"/>
                </a:cubicBezTo>
                <a:lnTo>
                  <a:pt x="2271011" y="735097"/>
                </a:lnTo>
                <a:lnTo>
                  <a:pt x="2355375" y="735097"/>
                </a:lnTo>
                <a:lnTo>
                  <a:pt x="2355375" y="273328"/>
                </a:lnTo>
                <a:close/>
                <a:moveTo>
                  <a:pt x="1782161" y="273328"/>
                </a:moveTo>
                <a:lnTo>
                  <a:pt x="1782161" y="352292"/>
                </a:lnTo>
                <a:lnTo>
                  <a:pt x="1870961" y="352292"/>
                </a:lnTo>
                <a:lnTo>
                  <a:pt x="1870961" y="735097"/>
                </a:lnTo>
                <a:lnTo>
                  <a:pt x="1952636" y="735097"/>
                </a:lnTo>
                <a:lnTo>
                  <a:pt x="1952636" y="352292"/>
                </a:lnTo>
                <a:lnTo>
                  <a:pt x="2040761" y="352292"/>
                </a:lnTo>
                <a:lnTo>
                  <a:pt x="2040761" y="273328"/>
                </a:lnTo>
                <a:close/>
                <a:moveTo>
                  <a:pt x="1467055" y="273328"/>
                </a:moveTo>
                <a:lnTo>
                  <a:pt x="1467055" y="735097"/>
                </a:lnTo>
                <a:lnTo>
                  <a:pt x="1551408" y="735097"/>
                </a:lnTo>
                <a:lnTo>
                  <a:pt x="1551408" y="545377"/>
                </a:lnTo>
                <a:lnTo>
                  <a:pt x="1579933" y="545377"/>
                </a:lnTo>
                <a:lnTo>
                  <a:pt x="1676138" y="735097"/>
                </a:lnTo>
                <a:lnTo>
                  <a:pt x="1769386" y="735097"/>
                </a:lnTo>
                <a:lnTo>
                  <a:pt x="1661747" y="539815"/>
                </a:lnTo>
                <a:cubicBezTo>
                  <a:pt x="1723190" y="525549"/>
                  <a:pt x="1753912" y="483390"/>
                  <a:pt x="1753912" y="413339"/>
                </a:cubicBezTo>
                <a:cubicBezTo>
                  <a:pt x="1752433" y="321006"/>
                  <a:pt x="1703013" y="274336"/>
                  <a:pt x="1605651" y="273328"/>
                </a:cubicBezTo>
                <a:close/>
                <a:moveTo>
                  <a:pt x="1223139" y="273328"/>
                </a:moveTo>
                <a:lnTo>
                  <a:pt x="1074052" y="735097"/>
                </a:lnTo>
                <a:lnTo>
                  <a:pt x="1160495" y="735097"/>
                </a:lnTo>
                <a:lnTo>
                  <a:pt x="1195482" y="629473"/>
                </a:lnTo>
                <a:lnTo>
                  <a:pt x="1317940" y="629473"/>
                </a:lnTo>
                <a:lnTo>
                  <a:pt x="1350237" y="735097"/>
                </a:lnTo>
                <a:lnTo>
                  <a:pt x="1439626" y="735097"/>
                </a:lnTo>
                <a:lnTo>
                  <a:pt x="1290433" y="273328"/>
                </a:lnTo>
                <a:close/>
                <a:moveTo>
                  <a:pt x="767690" y="273328"/>
                </a:moveTo>
                <a:lnTo>
                  <a:pt x="767690" y="735097"/>
                </a:lnTo>
                <a:lnTo>
                  <a:pt x="852054" y="735097"/>
                </a:lnTo>
                <a:lnTo>
                  <a:pt x="852054" y="563540"/>
                </a:lnTo>
                <a:lnTo>
                  <a:pt x="919873" y="563540"/>
                </a:lnTo>
                <a:cubicBezTo>
                  <a:pt x="1016836" y="562132"/>
                  <a:pt x="1065317" y="512080"/>
                  <a:pt x="1065317" y="413382"/>
                </a:cubicBezTo>
                <a:cubicBezTo>
                  <a:pt x="1065317" y="320013"/>
                  <a:pt x="1014592" y="273328"/>
                  <a:pt x="913144" y="273328"/>
                </a:cubicBezTo>
                <a:close/>
                <a:moveTo>
                  <a:pt x="162236" y="0"/>
                </a:moveTo>
                <a:lnTo>
                  <a:pt x="3082409" y="0"/>
                </a:lnTo>
                <a:cubicBezTo>
                  <a:pt x="3172009" y="0"/>
                  <a:pt x="3244645" y="72636"/>
                  <a:pt x="3244645" y="162236"/>
                </a:cubicBezTo>
                <a:lnTo>
                  <a:pt x="3244645" y="811158"/>
                </a:lnTo>
                <a:cubicBezTo>
                  <a:pt x="3244645" y="900758"/>
                  <a:pt x="3172009" y="973394"/>
                  <a:pt x="3082409" y="973394"/>
                </a:cubicBezTo>
                <a:lnTo>
                  <a:pt x="162236" y="973394"/>
                </a:lnTo>
                <a:cubicBezTo>
                  <a:pt x="72636" y="973394"/>
                  <a:pt x="0" y="900758"/>
                  <a:pt x="0" y="811158"/>
                </a:cubicBezTo>
                <a:lnTo>
                  <a:pt x="0" y="162236"/>
                </a:lnTo>
                <a:cubicBezTo>
                  <a:pt x="0" y="72636"/>
                  <a:pt x="72636" y="0"/>
                  <a:pt x="162236" y="0"/>
                </a:cubicBezTo>
                <a:close/>
              </a:path>
            </a:pathLst>
          </a:custGeom>
          <a:solidFill>
            <a:srgbClr val="FFCCC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587977" y="3136612"/>
            <a:ext cx="3244645" cy="584775"/>
          </a:xfrm>
          <a:prstGeom prst="rect">
            <a:avLst/>
          </a:prstGeom>
          <a:noFill/>
        </p:spPr>
        <p:txBody>
          <a:bodyPr wrap="square" rtlCol="0">
            <a:spAutoFit/>
          </a:bodyPr>
          <a:lstStyle/>
          <a:p>
            <a:pPr algn="dist"/>
            <a:r>
              <a:rPr lang="zh-CN" altLang="en-US" sz="3200">
                <a:solidFill>
                  <a:schemeClr val="tx1">
                    <a:lumMod val="85000"/>
                    <a:lumOff val="15000"/>
                  </a:schemeClr>
                </a:solidFill>
                <a:latin typeface="方正字迹-元童楷隶简体" panose="02010600010101010101" pitchFamily="2" charset="-122"/>
                <a:ea typeface="方正字迹-元童楷隶简体" panose="02010600010101010101" pitchFamily="2" charset="-122"/>
              </a:rPr>
              <a:t>输入标题</a:t>
            </a:r>
          </a:p>
        </p:txBody>
      </p:sp>
      <p:sp>
        <p:nvSpPr>
          <p:cNvPr id="32" name="五角星 20"/>
          <p:cNvSpPr/>
          <p:nvPr/>
        </p:nvSpPr>
        <p:spPr>
          <a:xfrm>
            <a:off x="461957" y="4701653"/>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五角星 20"/>
          <p:cNvSpPr/>
          <p:nvPr/>
        </p:nvSpPr>
        <p:spPr>
          <a:xfrm>
            <a:off x="461957" y="2652705"/>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五角星 20"/>
          <p:cNvSpPr/>
          <p:nvPr/>
        </p:nvSpPr>
        <p:spPr>
          <a:xfrm>
            <a:off x="814386" y="599592"/>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五角星 20"/>
          <p:cNvSpPr/>
          <p:nvPr/>
        </p:nvSpPr>
        <p:spPr>
          <a:xfrm>
            <a:off x="2599634" y="362960"/>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五角星 20"/>
          <p:cNvSpPr/>
          <p:nvPr/>
        </p:nvSpPr>
        <p:spPr>
          <a:xfrm>
            <a:off x="4299174" y="362960"/>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五角星 20"/>
          <p:cNvSpPr/>
          <p:nvPr/>
        </p:nvSpPr>
        <p:spPr>
          <a:xfrm>
            <a:off x="5998714" y="362960"/>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五角星 20"/>
          <p:cNvSpPr/>
          <p:nvPr/>
        </p:nvSpPr>
        <p:spPr>
          <a:xfrm>
            <a:off x="7698254" y="362960"/>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五角星 20"/>
          <p:cNvSpPr/>
          <p:nvPr/>
        </p:nvSpPr>
        <p:spPr>
          <a:xfrm>
            <a:off x="9397796" y="362960"/>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五角星 20"/>
          <p:cNvSpPr/>
          <p:nvPr/>
        </p:nvSpPr>
        <p:spPr>
          <a:xfrm>
            <a:off x="10825155" y="599591"/>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五角星 20"/>
          <p:cNvSpPr/>
          <p:nvPr/>
        </p:nvSpPr>
        <p:spPr>
          <a:xfrm>
            <a:off x="11002796" y="4422815"/>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五角星 20"/>
          <p:cNvSpPr/>
          <p:nvPr/>
        </p:nvSpPr>
        <p:spPr>
          <a:xfrm>
            <a:off x="11002796" y="2373867"/>
            <a:ext cx="704858" cy="704857"/>
          </a:xfrm>
          <a:custGeom>
            <a:gdLst>
              <a:gd name="connsiteX0" fmla="*/ 0 w 1147076"/>
              <a:gd name="connsiteY0" fmla="*/ 438144 h 1147075"/>
              <a:gd name="connsiteX1" fmla="*/ 438146 w 1147076"/>
              <a:gd name="connsiteY1" fmla="*/ 438147 h 1147075"/>
              <a:gd name="connsiteX2" fmla="*/ 573538 w 1147076"/>
              <a:gd name="connsiteY2" fmla="*/ 0 h 1147075"/>
              <a:gd name="connsiteX3" fmla="*/ 708930 w 1147076"/>
              <a:gd name="connsiteY3" fmla="*/ 438147 h 1147075"/>
              <a:gd name="connsiteX4" fmla="*/ 1147076 w 1147076"/>
              <a:gd name="connsiteY4" fmla="*/ 438144 h 1147075"/>
              <a:gd name="connsiteX5" fmla="*/ 792606 w 1147076"/>
              <a:gd name="connsiteY5" fmla="*/ 708930 h 1147075"/>
              <a:gd name="connsiteX6" fmla="*/ 928004 w 1147076"/>
              <a:gd name="connsiteY6" fmla="*/ 1147075 h 1147075"/>
              <a:gd name="connsiteX7" fmla="*/ 587826 w 1147076"/>
              <a:gd name="connsiteY7" fmla="*/ 947722 h 1147075"/>
              <a:gd name="connsiteX8" fmla="*/ 219072 w 1147076"/>
              <a:gd name="connsiteY8" fmla="*/ 1147075 h 1147075"/>
              <a:gd name="connsiteX9" fmla="*/ 354470 w 1147076"/>
              <a:gd name="connsiteY9" fmla="*/ 708930 h 1147075"/>
              <a:gd name="connsiteX10" fmla="*/ 0 w 1147076"/>
              <a:gd name="connsiteY10" fmla="*/ 438144 h 11470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76" h="1147075">
                <a:moveTo>
                  <a:pt x="0" y="438144"/>
                </a:moveTo>
                <a:lnTo>
                  <a:pt x="438146" y="438147"/>
                </a:lnTo>
                <a:cubicBezTo>
                  <a:pt x="411839" y="249235"/>
                  <a:pt x="528407" y="146049"/>
                  <a:pt x="573538" y="0"/>
                </a:cubicBezTo>
                <a:cubicBezTo>
                  <a:pt x="618669" y="146049"/>
                  <a:pt x="692374" y="220661"/>
                  <a:pt x="708930" y="438147"/>
                </a:cubicBezTo>
                <a:lnTo>
                  <a:pt x="1147076" y="438144"/>
                </a:lnTo>
                <a:cubicBezTo>
                  <a:pt x="1028919" y="528406"/>
                  <a:pt x="1025063" y="761543"/>
                  <a:pt x="792606" y="708930"/>
                </a:cubicBezTo>
                <a:cubicBezTo>
                  <a:pt x="909176" y="912128"/>
                  <a:pt x="882871" y="1001027"/>
                  <a:pt x="928004" y="1147075"/>
                </a:cubicBezTo>
                <a:lnTo>
                  <a:pt x="587826" y="947722"/>
                </a:lnTo>
                <a:lnTo>
                  <a:pt x="219072" y="1147075"/>
                </a:lnTo>
                <a:cubicBezTo>
                  <a:pt x="264205" y="1001027"/>
                  <a:pt x="180749" y="840691"/>
                  <a:pt x="354470" y="708930"/>
                </a:cubicBezTo>
                <a:cubicBezTo>
                  <a:pt x="236313" y="618668"/>
                  <a:pt x="146732" y="671281"/>
                  <a:pt x="0" y="438144"/>
                </a:cubicBezTo>
                <a:close/>
              </a:path>
            </a:pathLst>
          </a:custGeom>
          <a:solidFill>
            <a:srgbClr val="FDDF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4" name="组合 43"/>
          <p:cNvGrpSpPr/>
          <p:nvPr/>
        </p:nvGrpSpPr>
        <p:grpSpPr>
          <a:xfrm>
            <a:off x="438171" y="3158529"/>
            <a:ext cx="11176684" cy="3558018"/>
            <a:chOff x="438171" y="3158529"/>
            <a:chExt cx="11176684" cy="3558018"/>
          </a:xfrm>
        </p:grpSpPr>
        <p:pic>
          <p:nvPicPr>
            <p:cNvPr id="45" name="图片 44"/>
            <p:cNvPicPr>
              <a:picLocks noChangeAspect="1"/>
            </p:cNvPicPr>
            <p:nvPr/>
          </p:nvPicPr>
          <p:blipFill>
            <a:blip r:embed="rId3">
              <a:extLst>
                <a:ext uri="{BEBA8EAE-BF5A-486C-A8C5-ECC9F3942E4B}">
                  <a14:imgProps xmlns:a14="http://schemas.microsoft.com/office/drawing/2010/main">
                    <a14:imgLayer r:embed="rId4">
                      <a14:imgEffect>
                        <a14:backgroundRemoval t="243" b="55064" l="9736" r="100000"/>
                      </a14:imgEffect>
                    </a14:imgLayer>
                  </a14:imgProps>
                </a:ext>
                <a:ext uri="{28A0092B-C50C-407E-A947-70E740481C1C}">
                  <a14:useLocalDpi xmlns:a14="http://schemas.microsoft.com/office/drawing/2010/main" val="0"/>
                </a:ext>
              </a:extLst>
            </a:blip>
            <a:srcRect l="36774" b="59911"/>
            <a:stretch>
              <a:fillRect/>
            </a:stretch>
          </p:blipFill>
          <p:spPr>
            <a:xfrm>
              <a:off x="3243951" y="3968090"/>
              <a:ext cx="2889474" cy="2748457"/>
            </a:xfrm>
            <a:prstGeom prst="rect">
              <a:avLst/>
            </a:prstGeom>
          </p:spPr>
        </p:pic>
        <p:pic>
          <p:nvPicPr>
            <p:cNvPr id="46" name="图片 45"/>
            <p:cNvPicPr>
              <a:picLocks noChangeAspect="1"/>
            </p:cNvPicPr>
            <p:nvPr/>
          </p:nvPicPr>
          <p:blipFill>
            <a:blip r:embed="rId5">
              <a:extLst>
                <a:ext uri="{BEBA8EAE-BF5A-486C-A8C5-ECC9F3942E4B}">
                  <a14:imgProps xmlns:a14="http://schemas.microsoft.com/office/drawing/2010/main">
                    <a14:imgLayer r:embed="rId6">
                      <a14:imgEffect>
                        <a14:backgroundRemoval t="56883" b="100000" l="48226" r="100000">
                          <a14:foregroundMark x1="55687" y1="78108" x2="55687" y2="78108"/>
                          <a14:foregroundMark x1="76979" y1="78532" x2="76979" y2="78532"/>
                        </a14:backgroundRemoval>
                      </a14:imgEffect>
                    </a14:imgLayer>
                  </a14:imgProps>
                </a:ext>
                <a:ext uri="{28A0092B-C50C-407E-A947-70E740481C1C}">
                  <a14:useLocalDpi xmlns:a14="http://schemas.microsoft.com/office/drawing/2010/main" val="0"/>
                </a:ext>
              </a:extLst>
            </a:blip>
            <a:srcRect l="35074" t="53702"/>
            <a:stretch>
              <a:fillRect/>
            </a:stretch>
          </p:blipFill>
          <p:spPr>
            <a:xfrm>
              <a:off x="6576648" y="3873608"/>
              <a:ext cx="2280570" cy="2439615"/>
            </a:xfrm>
            <a:prstGeom prst="rect">
              <a:avLst/>
            </a:prstGeom>
          </p:spPr>
        </p:pic>
        <p:pic>
          <p:nvPicPr>
            <p:cNvPr id="47" name="图片 46"/>
            <p:cNvPicPr>
              <a:picLocks noChangeAspect="1"/>
            </p:cNvPicPr>
            <p:nvPr/>
          </p:nvPicPr>
          <p:blipFill>
            <a:blip r:embed="rId7">
              <a:extLst>
                <a:ext uri="{BEBA8EAE-BF5A-486C-A8C5-ECC9F3942E4B}">
                  <a14:imgProps xmlns:a14="http://schemas.microsoft.com/office/drawing/2010/main">
                    <a14:imgLayer r:embed="rId8">
                      <a14:imgEffect>
                        <a14:backgroundRemoval t="9885" b="100000" l="9827" r="100000">
                          <a14:backgroundMark x1="62329" y1="21225" x2="98271" y2="38326"/>
                          <a14:backgroundMark x1="61056" y1="32262" x2="89445" y2="47301"/>
                          <a14:backgroundMark x1="98544" y1="59976" x2="99181" y2="62280"/>
                          <a14:backgroundMark x1="96633" y1="75440" x2="99818" y2="81261"/>
                        </a14:backgroundRemoval>
                      </a14:imgEffect>
                    </a14:imgLayer>
                  </a14:imgProps>
                </a:ext>
                <a:ext uri="{28A0092B-C50C-407E-A947-70E740481C1C}">
                  <a14:useLocalDpi xmlns:a14="http://schemas.microsoft.com/office/drawing/2010/main" val="0"/>
                </a:ext>
              </a:extLst>
            </a:blip>
            <a:srcRect t="35003" b="11364"/>
            <a:stretch>
              <a:fillRect/>
            </a:stretch>
          </p:blipFill>
          <p:spPr>
            <a:xfrm>
              <a:off x="8493541" y="3765648"/>
              <a:ext cx="3121314" cy="2511296"/>
            </a:xfrm>
            <a:prstGeom prst="rect">
              <a:avLst/>
            </a:prstGeom>
          </p:spPr>
        </p:pic>
        <p:pic>
          <p:nvPicPr>
            <p:cNvPr id="48" name="图片 47"/>
            <p:cNvPicPr>
              <a:picLocks noChangeAspect="1"/>
            </p:cNvPicPr>
            <p:nvPr/>
          </p:nvPicPr>
          <p:blipFill>
            <a:blip r:embed="rId9">
              <a:extLst>
                <a:ext uri="{BEBA8EAE-BF5A-486C-A8C5-ECC9F3942E4B}">
                  <a14:imgProps xmlns:a14="http://schemas.microsoft.com/office/drawing/2010/main">
                    <a14:imgLayer r:embed="rId10">
                      <a14:imgEffect>
                        <a14:backgroundRemoval t="52274" b="99697" l="0" r="89991"/>
                      </a14:imgEffect>
                    </a14:imgLayer>
                  </a14:imgProps>
                </a:ext>
                <a:ext uri="{28A0092B-C50C-407E-A947-70E740481C1C}">
                  <a14:useLocalDpi xmlns:a14="http://schemas.microsoft.com/office/drawing/2010/main" val="0"/>
                </a:ext>
              </a:extLst>
            </a:blip>
            <a:srcRect t="53765"/>
            <a:stretch>
              <a:fillRect/>
            </a:stretch>
          </p:blipFill>
          <p:spPr>
            <a:xfrm>
              <a:off x="438171" y="3158529"/>
              <a:ext cx="4571570" cy="3170838"/>
            </a:xfrm>
            <a:prstGeom prst="rect">
              <a:avLst/>
            </a:prstGeom>
          </p:spPr>
        </p:pic>
      </p:grpSp>
    </p:spTree>
    <p:extLst>
      <p:ext uri="{BB962C8B-B14F-4D97-AF65-F5344CB8AC3E}">
        <p14:creationId val="2281817712"/>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nodeType="afterGroup">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par>
                                <p:cTn id="33" presetID="8" presetClass="emph" presetSubtype="0" repeatCount="indefinite" fill="hold" grpId="1" nodeType="withEffect">
                                  <p:stCondLst>
                                    <p:cond delay="0"/>
                                  </p:stCondLst>
                                  <p:childTnLst>
                                    <p:animRot by="21600000">
                                      <p:cBhvr>
                                        <p:cTn id="34" dur="5000" fill="hold"/>
                                        <p:tgtEl>
                                          <p:spTgt spid="32"/>
                                        </p:tgtEl>
                                        <p:attrNameLst>
                                          <p:attrName>r</p:attrName>
                                        </p:attrNameLst>
                                      </p:cBhvr>
                                    </p:animRot>
                                  </p:childTnLst>
                                </p:cTn>
                              </p:par>
                              <p:par>
                                <p:cTn id="35" presetID="8" presetClass="emph" presetSubtype="0" repeatCount="indefinite" fill="hold" grpId="1" nodeType="withEffect">
                                  <p:stCondLst>
                                    <p:cond delay="0"/>
                                  </p:stCondLst>
                                  <p:childTnLst>
                                    <p:animRot by="21600000">
                                      <p:cBhvr>
                                        <p:cTn id="36" dur="5000" fill="hold"/>
                                        <p:tgtEl>
                                          <p:spTgt spid="33"/>
                                        </p:tgtEl>
                                        <p:attrNameLst>
                                          <p:attrName>r</p:attrName>
                                        </p:attrNameLst>
                                      </p:cBhvr>
                                    </p:animRot>
                                  </p:childTnLst>
                                </p:cTn>
                              </p:par>
                              <p:par>
                                <p:cTn id="37" presetID="8" presetClass="emph" presetSubtype="0" repeatCount="indefinite" fill="hold" grpId="1" nodeType="withEffect">
                                  <p:stCondLst>
                                    <p:cond delay="0"/>
                                  </p:stCondLst>
                                  <p:childTnLst>
                                    <p:animRot by="21600000">
                                      <p:cBhvr>
                                        <p:cTn id="38" dur="5000" fill="hold"/>
                                        <p:tgtEl>
                                          <p:spTgt spid="34"/>
                                        </p:tgtEl>
                                        <p:attrNameLst>
                                          <p:attrName>r</p:attrName>
                                        </p:attrNameLst>
                                      </p:cBhvr>
                                    </p:animRot>
                                  </p:childTnLst>
                                </p:cTn>
                              </p:par>
                              <p:par>
                                <p:cTn id="39" presetID="8" presetClass="emph" presetSubtype="0" repeatCount="indefinite" fill="hold" grpId="1" nodeType="withEffect">
                                  <p:stCondLst>
                                    <p:cond delay="0"/>
                                  </p:stCondLst>
                                  <p:childTnLst>
                                    <p:animRot by="21600000">
                                      <p:cBhvr>
                                        <p:cTn id="40" dur="5000" fill="hold"/>
                                        <p:tgtEl>
                                          <p:spTgt spid="35"/>
                                        </p:tgtEl>
                                        <p:attrNameLst>
                                          <p:attrName>r</p:attrName>
                                        </p:attrNameLst>
                                      </p:cBhvr>
                                    </p:animRot>
                                  </p:childTnLst>
                                </p:cTn>
                              </p:par>
                              <p:par>
                                <p:cTn id="41" presetID="8" presetClass="emph" presetSubtype="0" repeatCount="indefinite" fill="hold" grpId="1" nodeType="withEffect">
                                  <p:stCondLst>
                                    <p:cond delay="0"/>
                                  </p:stCondLst>
                                  <p:childTnLst>
                                    <p:animRot by="21600000">
                                      <p:cBhvr>
                                        <p:cTn id="42" dur="5000" fill="hold"/>
                                        <p:tgtEl>
                                          <p:spTgt spid="36"/>
                                        </p:tgtEl>
                                        <p:attrNameLst>
                                          <p:attrName>r</p:attrName>
                                        </p:attrNameLst>
                                      </p:cBhvr>
                                    </p:animRot>
                                  </p:childTnLst>
                                </p:cTn>
                              </p:par>
                              <p:par>
                                <p:cTn id="43" presetID="8" presetClass="emph" presetSubtype="0" repeatCount="indefinite" fill="hold" grpId="1" nodeType="withEffect">
                                  <p:stCondLst>
                                    <p:cond delay="0"/>
                                  </p:stCondLst>
                                  <p:childTnLst>
                                    <p:animRot by="21600000">
                                      <p:cBhvr>
                                        <p:cTn id="44" dur="5000" fill="hold"/>
                                        <p:tgtEl>
                                          <p:spTgt spid="37"/>
                                        </p:tgtEl>
                                        <p:attrNameLst>
                                          <p:attrName>r</p:attrName>
                                        </p:attrNameLst>
                                      </p:cBhvr>
                                    </p:animRot>
                                  </p:childTnLst>
                                </p:cTn>
                              </p:par>
                              <p:par>
                                <p:cTn id="45" presetID="8" presetClass="emph" presetSubtype="0" repeatCount="indefinite" fill="hold" grpId="1" nodeType="withEffect">
                                  <p:stCondLst>
                                    <p:cond delay="0"/>
                                  </p:stCondLst>
                                  <p:childTnLst>
                                    <p:animRot by="21600000">
                                      <p:cBhvr>
                                        <p:cTn id="46" dur="5000" fill="hold"/>
                                        <p:tgtEl>
                                          <p:spTgt spid="38"/>
                                        </p:tgtEl>
                                        <p:attrNameLst>
                                          <p:attrName>r</p:attrName>
                                        </p:attrNameLst>
                                      </p:cBhvr>
                                    </p:animRot>
                                  </p:childTnLst>
                                </p:cTn>
                              </p:par>
                              <p:par>
                                <p:cTn id="47" presetID="8" presetClass="emph" presetSubtype="0" repeatCount="indefinite" fill="hold" grpId="1" nodeType="withEffect">
                                  <p:stCondLst>
                                    <p:cond delay="0"/>
                                  </p:stCondLst>
                                  <p:childTnLst>
                                    <p:animRot by="21600000">
                                      <p:cBhvr>
                                        <p:cTn id="48" dur="5000" fill="hold"/>
                                        <p:tgtEl>
                                          <p:spTgt spid="39"/>
                                        </p:tgtEl>
                                        <p:attrNameLst>
                                          <p:attrName>r</p:attrName>
                                        </p:attrNameLst>
                                      </p:cBhvr>
                                    </p:animRot>
                                  </p:childTnLst>
                                </p:cTn>
                              </p:par>
                              <p:par>
                                <p:cTn id="49" presetID="8" presetClass="emph" presetSubtype="0" repeatCount="indefinite" fill="hold" grpId="1" nodeType="withEffect">
                                  <p:stCondLst>
                                    <p:cond delay="0"/>
                                  </p:stCondLst>
                                  <p:childTnLst>
                                    <p:animRot by="21600000">
                                      <p:cBhvr>
                                        <p:cTn id="50" dur="5000" fill="hold"/>
                                        <p:tgtEl>
                                          <p:spTgt spid="40"/>
                                        </p:tgtEl>
                                        <p:attrNameLst>
                                          <p:attrName>r</p:attrName>
                                        </p:attrNameLst>
                                      </p:cBhvr>
                                    </p:animRot>
                                  </p:childTnLst>
                                </p:cTn>
                              </p:par>
                              <p:par>
                                <p:cTn id="51" presetID="8" presetClass="emph" presetSubtype="0" repeatCount="indefinite" fill="hold" grpId="1" nodeType="withEffect">
                                  <p:stCondLst>
                                    <p:cond delay="0"/>
                                  </p:stCondLst>
                                  <p:childTnLst>
                                    <p:animRot by="21600000">
                                      <p:cBhvr>
                                        <p:cTn id="52" dur="5000" fill="hold"/>
                                        <p:tgtEl>
                                          <p:spTgt spid="42"/>
                                        </p:tgtEl>
                                        <p:attrNameLst>
                                          <p:attrName>r</p:attrName>
                                        </p:attrNameLst>
                                      </p:cBhvr>
                                    </p:animRot>
                                  </p:childTnLst>
                                </p:cTn>
                              </p:par>
                              <p:par>
                                <p:cTn id="53" presetID="8" presetClass="emph" presetSubtype="0" repeatCount="indefinite" fill="hold" grpId="1" nodeType="withEffect">
                                  <p:stCondLst>
                                    <p:cond delay="0"/>
                                  </p:stCondLst>
                                  <p:childTnLst>
                                    <p:animRot by="21600000">
                                      <p:cBhvr>
                                        <p:cTn id="54" dur="5000" fill="hold"/>
                                        <p:tgtEl>
                                          <p:spTgt spid="41"/>
                                        </p:tgtEl>
                                        <p:attrNameLst>
                                          <p:attrName>r</p:attrName>
                                        </p:attrNameLst>
                                      </p:cBhvr>
                                    </p:animRot>
                                  </p:childTnLst>
                                </p:cTn>
                              </p:par>
                              <p:par>
                                <p:cTn id="55" presetID="42" presetClass="entr" presetSubtype="0"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1000"/>
                                        <p:tgtEl>
                                          <p:spTgt spid="8"/>
                                        </p:tgtEl>
                                      </p:cBhvr>
                                    </p:animEffect>
                                    <p:anim calcmode="lin" valueType="num">
                                      <p:cBhvr>
                                        <p:cTn id="58" dur="1000" fill="hold"/>
                                        <p:tgtEl>
                                          <p:spTgt spid="8"/>
                                        </p:tgtEl>
                                        <p:attrNameLst>
                                          <p:attrName>ppt_x</p:attrName>
                                        </p:attrNameLst>
                                      </p:cBhvr>
                                      <p:tavLst>
                                        <p:tav tm="0">
                                          <p:val>
                                            <p:strVal val="#ppt_x"/>
                                          </p:val>
                                        </p:tav>
                                        <p:tav tm="100000">
                                          <p:val>
                                            <p:strVal val="#ppt_x"/>
                                          </p:val>
                                        </p:tav>
                                      </p:tavLst>
                                    </p:anim>
                                    <p:anim calcmode="lin" valueType="num">
                                      <p:cBhvr>
                                        <p:cTn id="59" dur="1000" fill="hold"/>
                                        <p:tgtEl>
                                          <p:spTgt spid="8"/>
                                        </p:tgtEl>
                                        <p:attrNameLst>
                                          <p:attrName>ppt_y</p:attrName>
                                        </p:attrNameLst>
                                      </p:cBhvr>
                                      <p:tavLst>
                                        <p:tav tm="0">
                                          <p:val>
                                            <p:strVal val="#ppt_y+.1"/>
                                          </p:val>
                                        </p:tav>
                                        <p:tav tm="100000">
                                          <p:val>
                                            <p:strVal val="#ppt_y"/>
                                          </p:val>
                                        </p:tav>
                                      </p:tavLst>
                                    </p:anim>
                                  </p:childTnLst>
                                </p:cTn>
                              </p:par>
                            </p:childTnLst>
                          </p:cTn>
                        </p:par>
                        <p:par>
                          <p:cTn id="60" fill="hold" nodeType="afterGroup">
                            <p:stCondLst>
                              <p:cond delay="5500"/>
                            </p:stCondLst>
                            <p:childTnLst>
                              <p:par>
                                <p:cTn id="61" presetID="42"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8" grpId="0" animBg="1"/>
      <p:bldP spid="11" grpId="0"/>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圆角矩形 14"/>
          <p:cNvSpPr/>
          <p:nvPr/>
        </p:nvSpPr>
        <p:spPr>
          <a:xfrm>
            <a:off x="378114" y="463550"/>
            <a:ext cx="11401425" cy="5857875"/>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backgroundRemoval t="243" b="55064" l="9736" r="100000"/>
                    </a14:imgEffect>
                  </a14:imgLayer>
                </a14:imgProps>
              </a:ext>
              <a:ext uri="{28A0092B-C50C-407E-A947-70E740481C1C}">
                <a14:useLocalDpi xmlns:a14="http://schemas.microsoft.com/office/drawing/2010/main" val="0"/>
              </a:ext>
            </a:extLst>
          </a:blip>
          <a:srcRect l="36774" b="59911"/>
          <a:stretch>
            <a:fillRect/>
          </a:stretch>
        </p:blipFill>
        <p:spPr>
          <a:xfrm>
            <a:off x="-662283" y="2895601"/>
            <a:ext cx="4486139" cy="4267200"/>
          </a:xfrm>
          <a:prstGeom prst="rect">
            <a:avLst/>
          </a:prstGeom>
        </p:spPr>
      </p:pic>
      <p:grpSp>
        <p:nvGrpSpPr>
          <p:cNvPr id="16" name="组合 15"/>
          <p:cNvGrpSpPr/>
          <p:nvPr/>
        </p:nvGrpSpPr>
        <p:grpSpPr>
          <a:xfrm>
            <a:off x="177047" y="636774"/>
            <a:ext cx="2278560" cy="461665"/>
            <a:chOff x="240439" y="693586"/>
            <a:chExt cx="2278560" cy="461665"/>
          </a:xfrm>
        </p:grpSpPr>
        <p:sp>
          <p:nvSpPr>
            <p:cNvPr id="17" name="文本框 16"/>
            <p:cNvSpPr txBox="1"/>
            <p:nvPr/>
          </p:nvSpPr>
          <p:spPr>
            <a:xfrm>
              <a:off x="642573" y="693586"/>
              <a:ext cx="1876426" cy="461665"/>
            </a:xfrm>
            <a:prstGeom prst="rect">
              <a:avLst/>
            </a:prstGeom>
            <a:noFill/>
          </p:spPr>
          <p:txBody>
            <a:bodyPr wrap="square" rtlCol="0">
              <a:spAutoFit/>
            </a:bodyPr>
            <a:lstStyle/>
            <a:p>
              <a:r>
                <a:rPr lang="zh-CN" altLang="en-US" sz="2400">
                  <a:latin typeface="幼圆" panose="02010509060101010101" pitchFamily="49" charset="-122"/>
                  <a:ea typeface="幼圆" panose="02010509060101010101" pitchFamily="49" charset="-122"/>
                </a:rPr>
                <a:t>输入标题</a:t>
              </a:r>
            </a:p>
          </p:txBody>
        </p:sp>
        <p:sp>
          <p:nvSpPr>
            <p:cNvPr id="18" name="燕尾形 17"/>
            <p:cNvSpPr/>
            <p:nvPr/>
          </p:nvSpPr>
          <p:spPr>
            <a:xfrm>
              <a:off x="240439" y="723352"/>
              <a:ext cx="402134" cy="402134"/>
            </a:xfrm>
            <a:prstGeom prst="chevron">
              <a:avLst/>
            </a:prstGeom>
            <a:solidFill>
              <a:srgbClr val="FF9999"/>
            </a:solidFill>
            <a:ln>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20860" y="1795463"/>
            <a:ext cx="3311755" cy="2200275"/>
          </a:xfrm>
          <a:prstGeom prst="roundRect">
            <a:avLst/>
          </a:prstGeom>
          <a:ln w="38100">
            <a:solidFill>
              <a:srgbClr val="FF9999"/>
            </a:solidFill>
          </a:ln>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39037" y="3637725"/>
            <a:ext cx="3233738" cy="2069592"/>
          </a:xfrm>
          <a:prstGeom prst="roundRect">
            <a:avLst/>
          </a:prstGeom>
          <a:ln w="38100">
            <a:solidFill>
              <a:srgbClr val="FF9999"/>
            </a:solidFill>
          </a:ln>
        </p:spPr>
      </p:pic>
      <p:sp>
        <p:nvSpPr>
          <p:cNvPr id="9" name="矩形 8"/>
          <p:cNvSpPr/>
          <p:nvPr/>
        </p:nvSpPr>
        <p:spPr>
          <a:xfrm flipH="1">
            <a:off x="8161246" y="2279620"/>
            <a:ext cx="3360256" cy="738664"/>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儿童教育是指对儿童进行德育、智育、体育等方面的培养和训练。</a:t>
            </a:r>
          </a:p>
        </p:txBody>
      </p:sp>
      <p:sp>
        <p:nvSpPr>
          <p:cNvPr id="10" name="矩形 9"/>
          <p:cNvSpPr/>
          <p:nvPr/>
        </p:nvSpPr>
        <p:spPr>
          <a:xfrm flipH="1">
            <a:off x="3205428" y="4470379"/>
            <a:ext cx="3360256" cy="688202"/>
          </a:xfrm>
          <a:prstGeom prst="rect">
            <a:avLst/>
          </a:prstGeom>
        </p:spPr>
        <p:txBody>
          <a:bodyPr wrap="square">
            <a:spAutoFit/>
          </a:bodyPr>
          <a:lstStyle/>
          <a:p>
            <a:pPr algn="r">
              <a:lnSpc>
                <a:spcPct val="150000"/>
              </a:lnSpc>
            </a:pPr>
            <a:r>
              <a:rPr lang="zh-CN" altLang="en-US" sz="1400">
                <a:latin typeface="幼圆" panose="02010509060101010101" pitchFamily="49" charset="-122"/>
                <a:ea typeface="幼圆" panose="02010509060101010101" pitchFamily="49" charset="-122"/>
              </a:rPr>
              <a:t>儿童教育是指对儿童进行德育、智育、体育等方面的培养和训练。</a:t>
            </a:r>
          </a:p>
        </p:txBody>
      </p:sp>
      <p:pic>
        <p:nvPicPr>
          <p:cNvPr id="11" name="图片 10"/>
          <p:cNvPicPr>
            <a:picLocks noChangeAspect="1"/>
          </p:cNvPicPr>
          <p:nvPr/>
        </p:nvPicPr>
        <p:blipFill>
          <a:blip r:embed="rId7">
            <a:extLst>
              <a:ext uri="{BEBA8EAE-BF5A-486C-A8C5-ECC9F3942E4B}">
                <a14:imgProps xmlns:a14="http://schemas.microsoft.com/office/drawing/2010/main">
                  <a14:imgLayer r:embed="rId8">
                    <a14:imgEffect>
                      <a14:backgroundRemoval t="1091" b="10242" l="51091" r="61818"/>
                    </a14:imgEffect>
                  </a14:imgLayer>
                </a14:imgProps>
              </a:ext>
              <a:ext uri="{28A0092B-C50C-407E-A947-70E740481C1C}">
                <a14:useLocalDpi xmlns:a14="http://schemas.microsoft.com/office/drawing/2010/main" val="0"/>
              </a:ext>
            </a:extLst>
          </a:blip>
          <a:srcRect l="51042" r="35939" b="90899"/>
          <a:stretch>
            <a:fillRect/>
          </a:stretch>
        </p:blipFill>
        <p:spPr>
          <a:xfrm>
            <a:off x="6832615" y="2040261"/>
            <a:ext cx="1170874" cy="1228048"/>
          </a:xfrm>
          <a:prstGeom prst="rect">
            <a:avLst/>
          </a:prstGeom>
        </p:spPr>
      </p:pic>
      <p:pic>
        <p:nvPicPr>
          <p:cNvPr id="12" name="图片 11"/>
          <p:cNvPicPr>
            <a:picLocks noChangeAspect="1"/>
          </p:cNvPicPr>
          <p:nvPr/>
        </p:nvPicPr>
        <p:blipFill>
          <a:blip r:embed="rId7">
            <a:extLst>
              <a:ext uri="{BEBA8EAE-BF5A-486C-A8C5-ECC9F3942E4B}">
                <a14:imgProps xmlns:a14="http://schemas.microsoft.com/office/drawing/2010/main">
                  <a14:imgLayer r:embed="rId8">
                    <a14:imgEffect>
                      <a14:backgroundRemoval t="1091" b="10242" l="51091" r="61818"/>
                    </a14:imgEffect>
                  </a14:imgLayer>
                </a14:imgProps>
              </a:ext>
              <a:ext uri="{28A0092B-C50C-407E-A947-70E740481C1C}">
                <a14:useLocalDpi xmlns:a14="http://schemas.microsoft.com/office/drawing/2010/main" val="0"/>
              </a:ext>
            </a:extLst>
          </a:blip>
          <a:srcRect l="51042" r="35939" b="90899"/>
          <a:stretch>
            <a:fillRect/>
          </a:stretch>
        </p:blipFill>
        <p:spPr>
          <a:xfrm>
            <a:off x="6483629" y="4172299"/>
            <a:ext cx="1170874" cy="1228048"/>
          </a:xfrm>
          <a:prstGeom prst="rect">
            <a:avLst/>
          </a:prstGeom>
        </p:spPr>
      </p:pic>
    </p:spTree>
    <p:extLst>
      <p:ext uri="{BB962C8B-B14F-4D97-AF65-F5344CB8AC3E}">
        <p14:creationId val="426817300"/>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圆角矩形 14"/>
          <p:cNvSpPr/>
          <p:nvPr/>
        </p:nvSpPr>
        <p:spPr>
          <a:xfrm>
            <a:off x="378114" y="463550"/>
            <a:ext cx="11401425" cy="5857875"/>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backgroundRemoval t="243" b="55064" l="9736" r="100000"/>
                    </a14:imgEffect>
                  </a14:imgLayer>
                </a14:imgProps>
              </a:ext>
              <a:ext uri="{28A0092B-C50C-407E-A947-70E740481C1C}">
                <a14:useLocalDpi xmlns:a14="http://schemas.microsoft.com/office/drawing/2010/main" val="0"/>
              </a:ext>
            </a:extLst>
          </a:blip>
          <a:srcRect l="36774" b="59911"/>
          <a:stretch>
            <a:fillRect/>
          </a:stretch>
        </p:blipFill>
        <p:spPr>
          <a:xfrm>
            <a:off x="-662283" y="2895601"/>
            <a:ext cx="4486139" cy="4267200"/>
          </a:xfrm>
          <a:prstGeom prst="rect">
            <a:avLst/>
          </a:prstGeom>
        </p:spPr>
      </p:pic>
      <p:grpSp>
        <p:nvGrpSpPr>
          <p:cNvPr id="16" name="组合 15"/>
          <p:cNvGrpSpPr/>
          <p:nvPr/>
        </p:nvGrpSpPr>
        <p:grpSpPr>
          <a:xfrm>
            <a:off x="177047" y="636774"/>
            <a:ext cx="2278560" cy="461665"/>
            <a:chOff x="240439" y="693586"/>
            <a:chExt cx="2278560" cy="461665"/>
          </a:xfrm>
        </p:grpSpPr>
        <p:sp>
          <p:nvSpPr>
            <p:cNvPr id="17" name="文本框 16"/>
            <p:cNvSpPr txBox="1"/>
            <p:nvPr/>
          </p:nvSpPr>
          <p:spPr>
            <a:xfrm>
              <a:off x="642573" y="693586"/>
              <a:ext cx="1876426" cy="461665"/>
            </a:xfrm>
            <a:prstGeom prst="rect">
              <a:avLst/>
            </a:prstGeom>
            <a:noFill/>
          </p:spPr>
          <p:txBody>
            <a:bodyPr wrap="square" rtlCol="0">
              <a:spAutoFit/>
            </a:bodyPr>
            <a:lstStyle/>
            <a:p>
              <a:r>
                <a:rPr lang="zh-CN" altLang="en-US" sz="2400">
                  <a:latin typeface="幼圆" panose="02010509060101010101" pitchFamily="49" charset="-122"/>
                  <a:ea typeface="幼圆" panose="02010509060101010101" pitchFamily="49" charset="-122"/>
                </a:rPr>
                <a:t>输入标题</a:t>
              </a:r>
            </a:p>
          </p:txBody>
        </p:sp>
        <p:sp>
          <p:nvSpPr>
            <p:cNvPr id="18" name="燕尾形 17"/>
            <p:cNvSpPr/>
            <p:nvPr/>
          </p:nvSpPr>
          <p:spPr>
            <a:xfrm>
              <a:off x="240439" y="723352"/>
              <a:ext cx="402134" cy="402134"/>
            </a:xfrm>
            <a:prstGeom prst="chevron">
              <a:avLst/>
            </a:prstGeom>
            <a:solidFill>
              <a:srgbClr val="FF9999"/>
            </a:solidFill>
            <a:ln>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 name="组合 3"/>
          <p:cNvGrpSpPr/>
          <p:nvPr/>
        </p:nvGrpSpPr>
        <p:grpSpPr>
          <a:xfrm>
            <a:off x="3475688" y="1098439"/>
            <a:ext cx="3360256" cy="2405153"/>
            <a:chOff x="2904188" y="1511300"/>
            <a:chExt cx="3360256" cy="2405153"/>
          </a:xfrm>
        </p:grpSpPr>
        <p:sp>
          <p:nvSpPr>
            <p:cNvPr id="2" name="上箭头 1"/>
            <p:cNvSpPr/>
            <p:nvPr/>
          </p:nvSpPr>
          <p:spPr>
            <a:xfrm>
              <a:off x="3984241" y="1511300"/>
              <a:ext cx="914400" cy="1085850"/>
            </a:xfrm>
            <a:prstGeom prst="upArrow">
              <a:avLst/>
            </a:prstGeom>
            <a:solidFill>
              <a:srgbClr val="FF9999"/>
            </a:solidFill>
            <a:ln>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08016" y="2664768"/>
              <a:ext cx="1466850" cy="461665"/>
            </a:xfrm>
            <a:prstGeom prst="rect">
              <a:avLst/>
            </a:prstGeom>
            <a:noFill/>
          </p:spPr>
          <p:txBody>
            <a:bodyPr wrap="square" rtlCol="0">
              <a:spAutoFit/>
            </a:bodyPr>
            <a:lstStyle/>
            <a:p>
              <a:r>
                <a:rPr lang="zh-CN" altLang="en-US" sz="2400" b="1">
                  <a:latin typeface="幼圆" panose="02010509060101010101" pitchFamily="49" charset="-122"/>
                  <a:ea typeface="幼圆" panose="02010509060101010101" pitchFamily="49" charset="-122"/>
                </a:rPr>
                <a:t>输入标题</a:t>
              </a:r>
            </a:p>
          </p:txBody>
        </p:sp>
        <p:sp>
          <p:nvSpPr>
            <p:cNvPr id="9" name="矩形 8"/>
            <p:cNvSpPr/>
            <p:nvPr/>
          </p:nvSpPr>
          <p:spPr>
            <a:xfrm flipH="1">
              <a:off x="2904188" y="3177789"/>
              <a:ext cx="3360256" cy="738664"/>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儿童教育是指对儿童进行德育、智育、体育等方面的培养和训练。</a:t>
              </a:r>
            </a:p>
          </p:txBody>
        </p:sp>
      </p:grpSp>
      <p:grpSp>
        <p:nvGrpSpPr>
          <p:cNvPr id="11" name="组合 10"/>
          <p:cNvGrpSpPr/>
          <p:nvPr/>
        </p:nvGrpSpPr>
        <p:grpSpPr>
          <a:xfrm>
            <a:off x="5746366" y="2482739"/>
            <a:ext cx="3360256" cy="2405153"/>
            <a:chOff x="2904188" y="1511300"/>
            <a:chExt cx="3360256" cy="2405153"/>
          </a:xfrm>
        </p:grpSpPr>
        <p:sp>
          <p:nvSpPr>
            <p:cNvPr id="12" name="上箭头 11"/>
            <p:cNvSpPr/>
            <p:nvPr/>
          </p:nvSpPr>
          <p:spPr>
            <a:xfrm>
              <a:off x="3984241" y="1511300"/>
              <a:ext cx="914400" cy="1085850"/>
            </a:xfrm>
            <a:prstGeom prst="upArrow">
              <a:avLst/>
            </a:prstGeom>
            <a:solidFill>
              <a:srgbClr val="FF9999"/>
            </a:solidFill>
            <a:ln>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708016" y="2664768"/>
              <a:ext cx="1466850" cy="461665"/>
            </a:xfrm>
            <a:prstGeom prst="rect">
              <a:avLst/>
            </a:prstGeom>
            <a:noFill/>
          </p:spPr>
          <p:txBody>
            <a:bodyPr wrap="square" rtlCol="0">
              <a:spAutoFit/>
            </a:bodyPr>
            <a:lstStyle/>
            <a:p>
              <a:r>
                <a:rPr lang="zh-CN" altLang="en-US" sz="2400" b="1">
                  <a:latin typeface="幼圆" panose="02010509060101010101" pitchFamily="49" charset="-122"/>
                  <a:ea typeface="幼圆" panose="02010509060101010101" pitchFamily="49" charset="-122"/>
                </a:rPr>
                <a:t>输入标题</a:t>
              </a:r>
            </a:p>
          </p:txBody>
        </p:sp>
        <p:sp>
          <p:nvSpPr>
            <p:cNvPr id="14" name="矩形 13"/>
            <p:cNvSpPr/>
            <p:nvPr/>
          </p:nvSpPr>
          <p:spPr>
            <a:xfrm flipH="1">
              <a:off x="2904188" y="3177789"/>
              <a:ext cx="3360256" cy="738664"/>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儿童教育是指对儿童进行德育、智育、体育等方面的培养和训练。</a:t>
              </a:r>
            </a:p>
          </p:txBody>
        </p:sp>
      </p:grpSp>
      <p:grpSp>
        <p:nvGrpSpPr>
          <p:cNvPr id="19" name="组合 18"/>
          <p:cNvGrpSpPr/>
          <p:nvPr/>
        </p:nvGrpSpPr>
        <p:grpSpPr>
          <a:xfrm>
            <a:off x="8506547" y="3089823"/>
            <a:ext cx="3360256" cy="2405153"/>
            <a:chOff x="2904188" y="1511300"/>
            <a:chExt cx="3360256" cy="2405153"/>
          </a:xfrm>
        </p:grpSpPr>
        <p:sp>
          <p:nvSpPr>
            <p:cNvPr id="20" name="上箭头 19"/>
            <p:cNvSpPr/>
            <p:nvPr/>
          </p:nvSpPr>
          <p:spPr>
            <a:xfrm>
              <a:off x="3984241" y="1511300"/>
              <a:ext cx="914400" cy="1085850"/>
            </a:xfrm>
            <a:prstGeom prst="upArrow">
              <a:avLst/>
            </a:prstGeom>
            <a:solidFill>
              <a:srgbClr val="FF9999"/>
            </a:solidFill>
            <a:ln>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708016" y="2664768"/>
              <a:ext cx="1466850" cy="461665"/>
            </a:xfrm>
            <a:prstGeom prst="rect">
              <a:avLst/>
            </a:prstGeom>
            <a:noFill/>
          </p:spPr>
          <p:txBody>
            <a:bodyPr wrap="square" rtlCol="0">
              <a:spAutoFit/>
            </a:bodyPr>
            <a:lstStyle/>
            <a:p>
              <a:r>
                <a:rPr lang="zh-CN" altLang="en-US" sz="2400" b="1">
                  <a:latin typeface="幼圆" panose="02010509060101010101" pitchFamily="49" charset="-122"/>
                  <a:ea typeface="幼圆" panose="02010509060101010101" pitchFamily="49" charset="-122"/>
                </a:rPr>
                <a:t>输入标题</a:t>
              </a:r>
            </a:p>
          </p:txBody>
        </p:sp>
        <p:sp>
          <p:nvSpPr>
            <p:cNvPr id="22" name="矩形 21"/>
            <p:cNvSpPr/>
            <p:nvPr/>
          </p:nvSpPr>
          <p:spPr>
            <a:xfrm flipH="1">
              <a:off x="2904188" y="3177789"/>
              <a:ext cx="3360256" cy="738664"/>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儿童教育是指对儿童进行德育、智育、体育等方面的培养和训练。</a:t>
              </a:r>
            </a:p>
          </p:txBody>
        </p:sp>
      </p:grpSp>
    </p:spTree>
    <p:extLst>
      <p:ext uri="{BB962C8B-B14F-4D97-AF65-F5344CB8AC3E}">
        <p14:creationId val="1939764391"/>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nodeType="afterGroup">
                            <p:stCondLst>
                              <p:cond delay="500"/>
                            </p:stCondLst>
                            <p:childTnLst>
                              <p:par>
                                <p:cTn id="9" presetID="14"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horizontal)">
                                      <p:cBhvr>
                                        <p:cTn id="11" dur="500"/>
                                        <p:tgtEl>
                                          <p:spTgt spid="11"/>
                                        </p:tgtEl>
                                      </p:cBhvr>
                                    </p:animEffect>
                                  </p:childTnLst>
                                </p:cTn>
                              </p:par>
                            </p:childTnLst>
                          </p:cTn>
                        </p:par>
                        <p:par>
                          <p:cTn id="12" fill="hold" nodeType="afterGroup">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randombar(horizontal)">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5" name="圆角矩形 24"/>
          <p:cNvSpPr/>
          <p:nvPr/>
        </p:nvSpPr>
        <p:spPr>
          <a:xfrm>
            <a:off x="395287" y="539896"/>
            <a:ext cx="11401425" cy="5857875"/>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backgroundRemoval t="243" b="55064" l="9736" r="100000"/>
                    </a14:imgEffect>
                  </a14:imgLayer>
                </a14:imgProps>
              </a:ext>
              <a:ext uri="{28A0092B-C50C-407E-A947-70E740481C1C}">
                <a14:useLocalDpi xmlns:a14="http://schemas.microsoft.com/office/drawing/2010/main" val="0"/>
              </a:ext>
            </a:extLst>
          </a:blip>
          <a:srcRect l="36774" b="59911"/>
          <a:stretch>
            <a:fillRect/>
          </a:stretch>
        </p:blipFill>
        <p:spPr>
          <a:xfrm>
            <a:off x="-662283" y="2895601"/>
            <a:ext cx="4486139" cy="4267200"/>
          </a:xfrm>
          <a:prstGeom prst="rect">
            <a:avLst/>
          </a:prstGeom>
        </p:spPr>
      </p:pic>
      <p:grpSp>
        <p:nvGrpSpPr>
          <p:cNvPr id="9" name="组合 8"/>
          <p:cNvGrpSpPr/>
          <p:nvPr/>
        </p:nvGrpSpPr>
        <p:grpSpPr>
          <a:xfrm>
            <a:off x="3100048" y="1262016"/>
            <a:ext cx="1903380" cy="2446484"/>
            <a:chOff x="2978046" y="946004"/>
            <a:chExt cx="1903380" cy="2446484"/>
          </a:xfrm>
        </p:grpSpPr>
        <p:sp>
          <p:nvSpPr>
            <p:cNvPr id="2" name="流程图: 离页连接符 1"/>
            <p:cNvSpPr/>
            <p:nvPr/>
          </p:nvSpPr>
          <p:spPr>
            <a:xfrm>
              <a:off x="2978046" y="946004"/>
              <a:ext cx="1903380" cy="2446484"/>
            </a:xfrm>
            <a:custGeom>
              <a:gdLst>
                <a:gd name="connsiteX0" fmla="*/ 173 w 10380"/>
                <a:gd name="connsiteY0" fmla="*/ 441 h 10441"/>
                <a:gd name="connsiteX1" fmla="*/ 10173 w 10380"/>
                <a:gd name="connsiteY1" fmla="*/ 441 h 10441"/>
                <a:gd name="connsiteX2" fmla="*/ 10173 w 10380"/>
                <a:gd name="connsiteY2" fmla="*/ 8441 h 10441"/>
                <a:gd name="connsiteX3" fmla="*/ 5173 w 10380"/>
                <a:gd name="connsiteY3" fmla="*/ 10441 h 10441"/>
                <a:gd name="connsiteX4" fmla="*/ 173 w 10380"/>
                <a:gd name="connsiteY4" fmla="*/ 8441 h 10441"/>
                <a:gd name="connsiteX5" fmla="*/ 173 w 10380"/>
                <a:gd name="connsiteY5" fmla="*/ 441 h 104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80" h="10441">
                  <a:moveTo>
                    <a:pt x="173" y="441"/>
                  </a:moveTo>
                  <a:cubicBezTo>
                    <a:pt x="3506" y="-291"/>
                    <a:pt x="6918" y="14"/>
                    <a:pt x="10173" y="441"/>
                  </a:cubicBezTo>
                  <a:cubicBezTo>
                    <a:pt x="10640" y="3413"/>
                    <a:pt x="10173" y="5774"/>
                    <a:pt x="10173" y="8441"/>
                  </a:cubicBezTo>
                  <a:cubicBezTo>
                    <a:pt x="8506" y="9657"/>
                    <a:pt x="6840" y="9774"/>
                    <a:pt x="5173" y="10441"/>
                  </a:cubicBezTo>
                  <a:cubicBezTo>
                    <a:pt x="3506" y="9774"/>
                    <a:pt x="1918" y="9657"/>
                    <a:pt x="173" y="8441"/>
                  </a:cubicBezTo>
                  <a:cubicBezTo>
                    <a:pt x="173" y="5774"/>
                    <a:pt x="-217" y="3474"/>
                    <a:pt x="173" y="441"/>
                  </a:cubicBezTo>
                  <a:close/>
                </a:path>
              </a:pathLst>
            </a:custGeom>
            <a:solidFill>
              <a:srgbClr val="FF999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493968" y="985839"/>
              <a:ext cx="871537" cy="769441"/>
            </a:xfrm>
            <a:prstGeom prst="rect">
              <a:avLst/>
            </a:prstGeom>
            <a:noFill/>
          </p:spPr>
          <p:txBody>
            <a:bodyPr wrap="square" rtlCol="0">
              <a:spAutoFit/>
            </a:bodyPr>
            <a:lstStyle/>
            <a:p>
              <a:r>
                <a:rPr lang="en-US" altLang="zh-CN" sz="4400">
                  <a:solidFill>
                    <a:schemeClr val="bg1"/>
                  </a:solidFill>
                  <a:latin typeface="幼圆" panose="02010509060101010101" pitchFamily="49" charset="-122"/>
                  <a:ea typeface="幼圆" panose="02010509060101010101" pitchFamily="49" charset="-122"/>
                </a:rPr>
                <a:t>01</a:t>
              </a:r>
              <a:endParaRPr lang="zh-CN" altLang="en-US" sz="4400">
                <a:solidFill>
                  <a:schemeClr val="bg1"/>
                </a:solidFill>
                <a:latin typeface="幼圆" panose="02010509060101010101" pitchFamily="49" charset="-122"/>
                <a:ea typeface="幼圆" panose="02010509060101010101" pitchFamily="49" charset="-122"/>
              </a:endParaRPr>
            </a:p>
          </p:txBody>
        </p:sp>
        <p:sp>
          <p:nvSpPr>
            <p:cNvPr id="8" name="矩形 7"/>
            <p:cNvSpPr/>
            <p:nvPr/>
          </p:nvSpPr>
          <p:spPr>
            <a:xfrm>
              <a:off x="3075609" y="1946875"/>
              <a:ext cx="170825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a:latin typeface="幼圆" panose="02010509060101010101" pitchFamily="49" charset="-122"/>
                  <a:ea typeface="幼圆" panose="02010509060101010101" pitchFamily="49" charset="-122"/>
                  <a:cs typeface="+mn-ea"/>
                  <a:sym typeface="+mn-lt"/>
                </a:rPr>
                <a:t>用户可以在投影仪或者计算机上进行演示也可以将演示文稿打印出来</a:t>
              </a:r>
            </a:p>
          </p:txBody>
        </p:sp>
      </p:grpSp>
      <p:grpSp>
        <p:nvGrpSpPr>
          <p:cNvPr id="10" name="组合 9"/>
          <p:cNvGrpSpPr/>
          <p:nvPr/>
        </p:nvGrpSpPr>
        <p:grpSpPr>
          <a:xfrm>
            <a:off x="7208988" y="1162399"/>
            <a:ext cx="1903380" cy="2446484"/>
            <a:chOff x="2978046" y="946004"/>
            <a:chExt cx="1903380" cy="2446484"/>
          </a:xfrm>
        </p:grpSpPr>
        <p:sp>
          <p:nvSpPr>
            <p:cNvPr id="11" name="流程图: 离页连接符 1"/>
            <p:cNvSpPr/>
            <p:nvPr/>
          </p:nvSpPr>
          <p:spPr>
            <a:xfrm>
              <a:off x="2978046" y="946004"/>
              <a:ext cx="1903380" cy="2446484"/>
            </a:xfrm>
            <a:custGeom>
              <a:gdLst>
                <a:gd name="connsiteX0" fmla="*/ 173 w 10380"/>
                <a:gd name="connsiteY0" fmla="*/ 441 h 10441"/>
                <a:gd name="connsiteX1" fmla="*/ 10173 w 10380"/>
                <a:gd name="connsiteY1" fmla="*/ 441 h 10441"/>
                <a:gd name="connsiteX2" fmla="*/ 10173 w 10380"/>
                <a:gd name="connsiteY2" fmla="*/ 8441 h 10441"/>
                <a:gd name="connsiteX3" fmla="*/ 5173 w 10380"/>
                <a:gd name="connsiteY3" fmla="*/ 10441 h 10441"/>
                <a:gd name="connsiteX4" fmla="*/ 173 w 10380"/>
                <a:gd name="connsiteY4" fmla="*/ 8441 h 10441"/>
                <a:gd name="connsiteX5" fmla="*/ 173 w 10380"/>
                <a:gd name="connsiteY5" fmla="*/ 441 h 104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80" h="10441">
                  <a:moveTo>
                    <a:pt x="173" y="441"/>
                  </a:moveTo>
                  <a:cubicBezTo>
                    <a:pt x="3506" y="-291"/>
                    <a:pt x="6918" y="14"/>
                    <a:pt x="10173" y="441"/>
                  </a:cubicBezTo>
                  <a:cubicBezTo>
                    <a:pt x="10640" y="3413"/>
                    <a:pt x="10173" y="5774"/>
                    <a:pt x="10173" y="8441"/>
                  </a:cubicBezTo>
                  <a:cubicBezTo>
                    <a:pt x="8506" y="9657"/>
                    <a:pt x="6840" y="9774"/>
                    <a:pt x="5173" y="10441"/>
                  </a:cubicBezTo>
                  <a:cubicBezTo>
                    <a:pt x="3506" y="9774"/>
                    <a:pt x="1918" y="9657"/>
                    <a:pt x="173" y="8441"/>
                  </a:cubicBezTo>
                  <a:cubicBezTo>
                    <a:pt x="173" y="5774"/>
                    <a:pt x="-217" y="3474"/>
                    <a:pt x="173" y="441"/>
                  </a:cubicBezTo>
                  <a:close/>
                </a:path>
              </a:pathLst>
            </a:custGeom>
            <a:solidFill>
              <a:srgbClr val="FF999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493968" y="985839"/>
              <a:ext cx="871537" cy="769441"/>
            </a:xfrm>
            <a:prstGeom prst="rect">
              <a:avLst/>
            </a:prstGeom>
            <a:noFill/>
          </p:spPr>
          <p:txBody>
            <a:bodyPr wrap="square" rtlCol="0">
              <a:spAutoFit/>
            </a:bodyPr>
            <a:lstStyle/>
            <a:p>
              <a:r>
                <a:rPr lang="en-US" altLang="zh-CN" sz="4400">
                  <a:solidFill>
                    <a:schemeClr val="bg1"/>
                  </a:solidFill>
                  <a:latin typeface="幼圆" panose="02010509060101010101" pitchFamily="49" charset="-122"/>
                  <a:ea typeface="幼圆" panose="02010509060101010101" pitchFamily="49" charset="-122"/>
                </a:rPr>
                <a:t>02</a:t>
              </a:r>
              <a:endParaRPr lang="zh-CN" altLang="en-US" sz="4400">
                <a:solidFill>
                  <a:schemeClr val="bg1"/>
                </a:solidFill>
                <a:latin typeface="幼圆" panose="02010509060101010101" pitchFamily="49" charset="-122"/>
                <a:ea typeface="幼圆" panose="02010509060101010101" pitchFamily="49" charset="-122"/>
              </a:endParaRPr>
            </a:p>
          </p:txBody>
        </p:sp>
        <p:sp>
          <p:nvSpPr>
            <p:cNvPr id="13" name="矩形 12"/>
            <p:cNvSpPr/>
            <p:nvPr/>
          </p:nvSpPr>
          <p:spPr>
            <a:xfrm>
              <a:off x="3075609" y="1946875"/>
              <a:ext cx="170825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a:latin typeface="幼圆" panose="02010509060101010101" pitchFamily="49" charset="-122"/>
                  <a:ea typeface="幼圆" panose="02010509060101010101" pitchFamily="49" charset="-122"/>
                  <a:cs typeface="+mn-ea"/>
                  <a:sym typeface="+mn-lt"/>
                </a:rPr>
                <a:t>用户可以在投影仪或者计算机上进行演示也可以将演示文稿打印出来</a:t>
              </a:r>
            </a:p>
          </p:txBody>
        </p:sp>
      </p:grpSp>
      <p:grpSp>
        <p:nvGrpSpPr>
          <p:cNvPr id="14" name="组合 13"/>
          <p:cNvGrpSpPr/>
          <p:nvPr/>
        </p:nvGrpSpPr>
        <p:grpSpPr>
          <a:xfrm>
            <a:off x="5252809" y="3428999"/>
            <a:ext cx="1903380" cy="2446484"/>
            <a:chOff x="2978046" y="946004"/>
            <a:chExt cx="1903380" cy="2446484"/>
          </a:xfrm>
        </p:grpSpPr>
        <p:sp>
          <p:nvSpPr>
            <p:cNvPr id="15" name="流程图: 离页连接符 1"/>
            <p:cNvSpPr/>
            <p:nvPr/>
          </p:nvSpPr>
          <p:spPr>
            <a:xfrm>
              <a:off x="2978046" y="946004"/>
              <a:ext cx="1903380" cy="2446484"/>
            </a:xfrm>
            <a:custGeom>
              <a:gdLst>
                <a:gd name="connsiteX0" fmla="*/ 173 w 10380"/>
                <a:gd name="connsiteY0" fmla="*/ 441 h 10441"/>
                <a:gd name="connsiteX1" fmla="*/ 10173 w 10380"/>
                <a:gd name="connsiteY1" fmla="*/ 441 h 10441"/>
                <a:gd name="connsiteX2" fmla="*/ 10173 w 10380"/>
                <a:gd name="connsiteY2" fmla="*/ 8441 h 10441"/>
                <a:gd name="connsiteX3" fmla="*/ 5173 w 10380"/>
                <a:gd name="connsiteY3" fmla="*/ 10441 h 10441"/>
                <a:gd name="connsiteX4" fmla="*/ 173 w 10380"/>
                <a:gd name="connsiteY4" fmla="*/ 8441 h 10441"/>
                <a:gd name="connsiteX5" fmla="*/ 173 w 10380"/>
                <a:gd name="connsiteY5" fmla="*/ 441 h 104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80" h="10441">
                  <a:moveTo>
                    <a:pt x="173" y="441"/>
                  </a:moveTo>
                  <a:cubicBezTo>
                    <a:pt x="3506" y="-291"/>
                    <a:pt x="6918" y="14"/>
                    <a:pt x="10173" y="441"/>
                  </a:cubicBezTo>
                  <a:cubicBezTo>
                    <a:pt x="10640" y="3413"/>
                    <a:pt x="10173" y="5774"/>
                    <a:pt x="10173" y="8441"/>
                  </a:cubicBezTo>
                  <a:cubicBezTo>
                    <a:pt x="8506" y="9657"/>
                    <a:pt x="6840" y="9774"/>
                    <a:pt x="5173" y="10441"/>
                  </a:cubicBezTo>
                  <a:cubicBezTo>
                    <a:pt x="3506" y="9774"/>
                    <a:pt x="1918" y="9657"/>
                    <a:pt x="173" y="8441"/>
                  </a:cubicBezTo>
                  <a:cubicBezTo>
                    <a:pt x="173" y="5774"/>
                    <a:pt x="-217" y="3474"/>
                    <a:pt x="173" y="441"/>
                  </a:cubicBezTo>
                  <a:close/>
                </a:path>
              </a:pathLst>
            </a:custGeom>
            <a:solidFill>
              <a:srgbClr val="FF999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3493968" y="985839"/>
              <a:ext cx="871537" cy="769441"/>
            </a:xfrm>
            <a:prstGeom prst="rect">
              <a:avLst/>
            </a:prstGeom>
            <a:noFill/>
          </p:spPr>
          <p:txBody>
            <a:bodyPr wrap="square" rtlCol="0">
              <a:spAutoFit/>
            </a:bodyPr>
            <a:lstStyle/>
            <a:p>
              <a:r>
                <a:rPr lang="en-US" altLang="zh-CN" sz="4400">
                  <a:solidFill>
                    <a:schemeClr val="bg1"/>
                  </a:solidFill>
                  <a:latin typeface="幼圆" panose="02010509060101010101" pitchFamily="49" charset="-122"/>
                  <a:ea typeface="幼圆" panose="02010509060101010101" pitchFamily="49" charset="-122"/>
                </a:rPr>
                <a:t>03</a:t>
              </a:r>
              <a:endParaRPr lang="zh-CN" altLang="en-US" sz="4400">
                <a:solidFill>
                  <a:schemeClr val="bg1"/>
                </a:solidFill>
                <a:latin typeface="幼圆" panose="02010509060101010101" pitchFamily="49" charset="-122"/>
                <a:ea typeface="幼圆" panose="02010509060101010101" pitchFamily="49" charset="-122"/>
              </a:endParaRPr>
            </a:p>
          </p:txBody>
        </p:sp>
        <p:sp>
          <p:nvSpPr>
            <p:cNvPr id="17" name="矩形 16"/>
            <p:cNvSpPr/>
            <p:nvPr/>
          </p:nvSpPr>
          <p:spPr>
            <a:xfrm>
              <a:off x="3075609" y="1946875"/>
              <a:ext cx="170825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a:latin typeface="幼圆" panose="02010509060101010101" pitchFamily="49" charset="-122"/>
                  <a:ea typeface="幼圆" panose="02010509060101010101" pitchFamily="49" charset="-122"/>
                  <a:cs typeface="+mn-ea"/>
                  <a:sym typeface="+mn-lt"/>
                </a:rPr>
                <a:t>用户可以在投影仪或者计算机上进行演示也可以将演示文稿打印出来</a:t>
              </a:r>
            </a:p>
          </p:txBody>
        </p:sp>
      </p:grpSp>
      <p:grpSp>
        <p:nvGrpSpPr>
          <p:cNvPr id="18" name="组合 17"/>
          <p:cNvGrpSpPr/>
          <p:nvPr/>
        </p:nvGrpSpPr>
        <p:grpSpPr>
          <a:xfrm>
            <a:off x="9678966" y="3308937"/>
            <a:ext cx="1903380" cy="2446484"/>
            <a:chOff x="2978046" y="946004"/>
            <a:chExt cx="1903380" cy="2446484"/>
          </a:xfrm>
        </p:grpSpPr>
        <p:sp>
          <p:nvSpPr>
            <p:cNvPr id="19" name="流程图: 离页连接符 1"/>
            <p:cNvSpPr/>
            <p:nvPr/>
          </p:nvSpPr>
          <p:spPr>
            <a:xfrm>
              <a:off x="2978046" y="946004"/>
              <a:ext cx="1903380" cy="2446484"/>
            </a:xfrm>
            <a:custGeom>
              <a:gdLst>
                <a:gd name="connsiteX0" fmla="*/ 173 w 10380"/>
                <a:gd name="connsiteY0" fmla="*/ 441 h 10441"/>
                <a:gd name="connsiteX1" fmla="*/ 10173 w 10380"/>
                <a:gd name="connsiteY1" fmla="*/ 441 h 10441"/>
                <a:gd name="connsiteX2" fmla="*/ 10173 w 10380"/>
                <a:gd name="connsiteY2" fmla="*/ 8441 h 10441"/>
                <a:gd name="connsiteX3" fmla="*/ 5173 w 10380"/>
                <a:gd name="connsiteY3" fmla="*/ 10441 h 10441"/>
                <a:gd name="connsiteX4" fmla="*/ 173 w 10380"/>
                <a:gd name="connsiteY4" fmla="*/ 8441 h 10441"/>
                <a:gd name="connsiteX5" fmla="*/ 173 w 10380"/>
                <a:gd name="connsiteY5" fmla="*/ 441 h 104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80" h="10441">
                  <a:moveTo>
                    <a:pt x="173" y="441"/>
                  </a:moveTo>
                  <a:cubicBezTo>
                    <a:pt x="3506" y="-291"/>
                    <a:pt x="6918" y="14"/>
                    <a:pt x="10173" y="441"/>
                  </a:cubicBezTo>
                  <a:cubicBezTo>
                    <a:pt x="10640" y="3413"/>
                    <a:pt x="10173" y="5774"/>
                    <a:pt x="10173" y="8441"/>
                  </a:cubicBezTo>
                  <a:cubicBezTo>
                    <a:pt x="8506" y="9657"/>
                    <a:pt x="6840" y="9774"/>
                    <a:pt x="5173" y="10441"/>
                  </a:cubicBezTo>
                  <a:cubicBezTo>
                    <a:pt x="3506" y="9774"/>
                    <a:pt x="1918" y="9657"/>
                    <a:pt x="173" y="8441"/>
                  </a:cubicBezTo>
                  <a:cubicBezTo>
                    <a:pt x="173" y="5774"/>
                    <a:pt x="-217" y="3474"/>
                    <a:pt x="173" y="441"/>
                  </a:cubicBezTo>
                  <a:close/>
                </a:path>
              </a:pathLst>
            </a:custGeom>
            <a:solidFill>
              <a:srgbClr val="FF999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3493968" y="985839"/>
              <a:ext cx="871537" cy="769441"/>
            </a:xfrm>
            <a:prstGeom prst="rect">
              <a:avLst/>
            </a:prstGeom>
            <a:noFill/>
          </p:spPr>
          <p:txBody>
            <a:bodyPr wrap="square" rtlCol="0">
              <a:spAutoFit/>
            </a:bodyPr>
            <a:lstStyle/>
            <a:p>
              <a:r>
                <a:rPr lang="en-US" altLang="zh-CN" sz="4400">
                  <a:solidFill>
                    <a:schemeClr val="bg1"/>
                  </a:solidFill>
                  <a:latin typeface="幼圆" panose="02010509060101010101" pitchFamily="49" charset="-122"/>
                  <a:ea typeface="幼圆" panose="02010509060101010101" pitchFamily="49" charset="-122"/>
                </a:rPr>
                <a:t>04</a:t>
              </a:r>
              <a:endParaRPr lang="zh-CN" altLang="en-US" sz="4400">
                <a:solidFill>
                  <a:schemeClr val="bg1"/>
                </a:solidFill>
                <a:latin typeface="幼圆" panose="02010509060101010101" pitchFamily="49" charset="-122"/>
                <a:ea typeface="幼圆" panose="02010509060101010101" pitchFamily="49" charset="-122"/>
              </a:endParaRPr>
            </a:p>
          </p:txBody>
        </p:sp>
        <p:sp>
          <p:nvSpPr>
            <p:cNvPr id="21" name="矩形 20"/>
            <p:cNvSpPr/>
            <p:nvPr/>
          </p:nvSpPr>
          <p:spPr>
            <a:xfrm>
              <a:off x="3075609" y="1946875"/>
              <a:ext cx="1708254"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a:latin typeface="幼圆" panose="02010509060101010101" pitchFamily="49" charset="-122"/>
                  <a:ea typeface="幼圆" panose="02010509060101010101" pitchFamily="49" charset="-122"/>
                  <a:cs typeface="+mn-ea"/>
                  <a:sym typeface="+mn-lt"/>
                </a:rPr>
                <a:t>用户可以在投影仪或者计算机上进行演示也可以将演示文稿打印出来</a:t>
              </a:r>
            </a:p>
          </p:txBody>
        </p:sp>
      </p:grpSp>
      <p:pic>
        <p:nvPicPr>
          <p:cNvPr id="22" name="图片 21"/>
          <p:cNvPicPr>
            <a:picLocks noChangeAspect="1"/>
          </p:cNvPicPr>
          <p:nvPr/>
        </p:nvPicPr>
        <p:blipFill>
          <a:blip r:embed="rId5">
            <a:extLst>
              <a:ext uri="{BEBA8EAE-BF5A-486C-A8C5-ECC9F3942E4B}">
                <a14:imgProps xmlns:a14="http://schemas.microsoft.com/office/drawing/2010/main">
                  <a14:imgLayer r:embed="rId6">
                    <a14:imgEffect>
                      <a14:backgroundRemoval t="12545" b="23758" l="86455" r="100000"/>
                    </a14:imgEffect>
                  </a14:imgLayer>
                </a14:imgProps>
              </a:ext>
              <a:ext uri="{28A0092B-C50C-407E-A947-70E740481C1C}">
                <a14:useLocalDpi xmlns:a14="http://schemas.microsoft.com/office/drawing/2010/main" val="0"/>
              </a:ext>
            </a:extLst>
          </a:blip>
          <a:srcRect l="86984" t="14128" r="-424" b="76808"/>
          <a:stretch>
            <a:fillRect/>
          </a:stretch>
        </p:blipFill>
        <p:spPr>
          <a:xfrm rot="1857232">
            <a:off x="10458077" y="114753"/>
            <a:ext cx="1683052" cy="1702974"/>
          </a:xfrm>
          <a:prstGeom prst="rect">
            <a:avLst/>
          </a:prstGeom>
          <a:effectLst>
            <a:outerShdw blurRad="50800" dist="38100" dir="2700000" algn="tl" rotWithShape="0">
              <a:prstClr val="black">
                <a:alpha val="40000"/>
              </a:prstClr>
            </a:outerShdw>
          </a:effectLst>
        </p:spPr>
      </p:pic>
      <p:pic>
        <p:nvPicPr>
          <p:cNvPr id="23" name="图片 22"/>
          <p:cNvPicPr>
            <a:picLocks noChangeAspect="1"/>
          </p:cNvPicPr>
          <p:nvPr/>
        </p:nvPicPr>
        <p:blipFill>
          <a:blip r:embed="rId7">
            <a:extLst>
              <a:ext uri="{BEBA8EAE-BF5A-486C-A8C5-ECC9F3942E4B}">
                <a14:imgProps xmlns:a14="http://schemas.microsoft.com/office/drawing/2010/main">
                  <a14:imgLayer r:embed="rId6">
                    <a14:imgEffect>
                      <a14:backgroundRemoval t="1091" b="10242" l="51091" r="61818"/>
                    </a14:imgEffect>
                  </a14:imgLayer>
                </a14:imgProps>
              </a:ext>
              <a:ext uri="{28A0092B-C50C-407E-A947-70E740481C1C}">
                <a14:useLocalDpi xmlns:a14="http://schemas.microsoft.com/office/drawing/2010/main" val="0"/>
              </a:ext>
            </a:extLst>
          </a:blip>
          <a:srcRect l="51042" r="35939" b="90899"/>
          <a:stretch>
            <a:fillRect/>
          </a:stretch>
        </p:blipFill>
        <p:spPr>
          <a:xfrm>
            <a:off x="8901070" y="-105484"/>
            <a:ext cx="1170874" cy="1228048"/>
          </a:xfrm>
          <a:prstGeom prst="rect">
            <a:avLst/>
          </a:prstGeom>
        </p:spPr>
      </p:pic>
      <p:pic>
        <p:nvPicPr>
          <p:cNvPr id="24" name="图片 23"/>
          <p:cNvPicPr>
            <a:picLocks noChangeAspect="1"/>
          </p:cNvPicPr>
          <p:nvPr/>
        </p:nvPicPr>
        <p:blipFill>
          <a:blip r:embed="rId8">
            <a:extLst>
              <a:ext uri="{BEBA8EAE-BF5A-486C-A8C5-ECC9F3942E4B}">
                <a14:imgProps xmlns:a14="http://schemas.microsoft.com/office/drawing/2010/main">
                  <a14:imgLayer r:embed="rId6">
                    <a14:imgEffect>
                      <a14:backgroundRemoval t="15939" b="25879" l="0" r="14000"/>
                    </a14:imgEffect>
                  </a14:imgLayer>
                </a14:imgProps>
              </a:ext>
              <a:ext uri="{28A0092B-C50C-407E-A947-70E740481C1C}">
                <a14:useLocalDpi xmlns:a14="http://schemas.microsoft.com/office/drawing/2010/main" val="0"/>
              </a:ext>
            </a:extLst>
          </a:blip>
          <a:srcRect t="15333" r="83114" b="73542"/>
          <a:stretch>
            <a:fillRect/>
          </a:stretch>
        </p:blipFill>
        <p:spPr>
          <a:xfrm rot="19644288">
            <a:off x="11370921" y="1858210"/>
            <a:ext cx="1331319" cy="1315821"/>
          </a:xfrm>
          <a:prstGeom prst="rect">
            <a:avLst/>
          </a:prstGeom>
        </p:spPr>
      </p:pic>
      <p:grpSp>
        <p:nvGrpSpPr>
          <p:cNvPr id="29" name="组合 28"/>
          <p:cNvGrpSpPr/>
          <p:nvPr/>
        </p:nvGrpSpPr>
        <p:grpSpPr>
          <a:xfrm>
            <a:off x="183289" y="662587"/>
            <a:ext cx="2278560" cy="461665"/>
            <a:chOff x="240439" y="693586"/>
            <a:chExt cx="2278560" cy="461665"/>
          </a:xfrm>
        </p:grpSpPr>
        <p:sp>
          <p:nvSpPr>
            <p:cNvPr id="27" name="文本框 26"/>
            <p:cNvSpPr txBox="1"/>
            <p:nvPr/>
          </p:nvSpPr>
          <p:spPr>
            <a:xfrm>
              <a:off x="642573" y="693586"/>
              <a:ext cx="1876426" cy="461665"/>
            </a:xfrm>
            <a:prstGeom prst="rect">
              <a:avLst/>
            </a:prstGeom>
            <a:noFill/>
          </p:spPr>
          <p:txBody>
            <a:bodyPr wrap="square" rtlCol="0">
              <a:spAutoFit/>
            </a:bodyPr>
            <a:lstStyle/>
            <a:p>
              <a:r>
                <a:rPr lang="zh-CN" altLang="en-US" sz="2400">
                  <a:latin typeface="幼圆" panose="02010509060101010101" pitchFamily="49" charset="-122"/>
                  <a:ea typeface="幼圆" panose="02010509060101010101" pitchFamily="49" charset="-122"/>
                </a:rPr>
                <a:t>输入标题</a:t>
              </a:r>
            </a:p>
          </p:txBody>
        </p:sp>
        <p:sp>
          <p:nvSpPr>
            <p:cNvPr id="28" name="燕尾形 27"/>
            <p:cNvSpPr/>
            <p:nvPr/>
          </p:nvSpPr>
          <p:spPr>
            <a:xfrm>
              <a:off x="240439" y="723352"/>
              <a:ext cx="402134" cy="402134"/>
            </a:xfrm>
            <a:prstGeom prst="chevron">
              <a:avLst/>
            </a:prstGeom>
            <a:solidFill>
              <a:srgbClr val="FF9999"/>
            </a:solidFill>
            <a:ln>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val="2109840364"/>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7"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7"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圆角矩形 14"/>
          <p:cNvSpPr/>
          <p:nvPr/>
        </p:nvSpPr>
        <p:spPr>
          <a:xfrm>
            <a:off x="378114" y="463550"/>
            <a:ext cx="11401425" cy="5857875"/>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backgroundRemoval t="243" b="55064" l="9736" r="100000"/>
                    </a14:imgEffect>
                  </a14:imgLayer>
                </a14:imgProps>
              </a:ext>
              <a:ext uri="{28A0092B-C50C-407E-A947-70E740481C1C}">
                <a14:useLocalDpi xmlns:a14="http://schemas.microsoft.com/office/drawing/2010/main" val="0"/>
              </a:ext>
            </a:extLst>
          </a:blip>
          <a:srcRect l="36774" b="59911"/>
          <a:stretch>
            <a:fillRect/>
          </a:stretch>
        </p:blipFill>
        <p:spPr>
          <a:xfrm>
            <a:off x="-662283" y="2895601"/>
            <a:ext cx="4486139" cy="4267200"/>
          </a:xfrm>
          <a:prstGeom prst="rect">
            <a:avLst/>
          </a:prstGeom>
        </p:spPr>
      </p:pic>
      <p:grpSp>
        <p:nvGrpSpPr>
          <p:cNvPr id="16" name="组合 15"/>
          <p:cNvGrpSpPr/>
          <p:nvPr/>
        </p:nvGrpSpPr>
        <p:grpSpPr>
          <a:xfrm>
            <a:off x="177047" y="636774"/>
            <a:ext cx="2278560" cy="461665"/>
            <a:chOff x="240439" y="693586"/>
            <a:chExt cx="2278560" cy="461665"/>
          </a:xfrm>
        </p:grpSpPr>
        <p:sp>
          <p:nvSpPr>
            <p:cNvPr id="17" name="文本框 16"/>
            <p:cNvSpPr txBox="1"/>
            <p:nvPr/>
          </p:nvSpPr>
          <p:spPr>
            <a:xfrm>
              <a:off x="642573" y="693586"/>
              <a:ext cx="1876426" cy="461665"/>
            </a:xfrm>
            <a:prstGeom prst="rect">
              <a:avLst/>
            </a:prstGeom>
            <a:noFill/>
          </p:spPr>
          <p:txBody>
            <a:bodyPr wrap="square" rtlCol="0">
              <a:spAutoFit/>
            </a:bodyPr>
            <a:lstStyle/>
            <a:p>
              <a:r>
                <a:rPr lang="zh-CN" altLang="en-US" sz="2400">
                  <a:latin typeface="幼圆" panose="02010509060101010101" pitchFamily="49" charset="-122"/>
                  <a:ea typeface="幼圆" panose="02010509060101010101" pitchFamily="49" charset="-122"/>
                </a:rPr>
                <a:t>输入标题</a:t>
              </a:r>
            </a:p>
          </p:txBody>
        </p:sp>
        <p:sp>
          <p:nvSpPr>
            <p:cNvPr id="18" name="燕尾形 17"/>
            <p:cNvSpPr/>
            <p:nvPr/>
          </p:nvSpPr>
          <p:spPr>
            <a:xfrm>
              <a:off x="240439" y="723352"/>
              <a:ext cx="402134" cy="402134"/>
            </a:xfrm>
            <a:prstGeom prst="chevron">
              <a:avLst/>
            </a:prstGeom>
            <a:solidFill>
              <a:srgbClr val="FF9999"/>
            </a:solidFill>
            <a:ln>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 name="组合 3"/>
          <p:cNvGrpSpPr/>
          <p:nvPr/>
        </p:nvGrpSpPr>
        <p:grpSpPr>
          <a:xfrm>
            <a:off x="3545250" y="1348516"/>
            <a:ext cx="7927612" cy="738664"/>
            <a:chOff x="3330938" y="1548541"/>
            <a:chExt cx="7927612" cy="738664"/>
          </a:xfrm>
        </p:grpSpPr>
        <p:sp>
          <p:nvSpPr>
            <p:cNvPr id="2" name="椭圆 1"/>
            <p:cNvSpPr/>
            <p:nvPr/>
          </p:nvSpPr>
          <p:spPr>
            <a:xfrm>
              <a:off x="3330938" y="1718469"/>
              <a:ext cx="335756" cy="335756"/>
            </a:xfrm>
            <a:prstGeom prst="ellipse">
              <a:avLst/>
            </a:prstGeom>
            <a:solidFill>
              <a:srgbClr val="FF9999"/>
            </a:solidFill>
            <a:ln>
              <a:solidFill>
                <a:srgbClr val="FF99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823856" y="1548541"/>
              <a:ext cx="7434694" cy="738664"/>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它是提高人口素质的重要环节。青春期到来以前的未成年人被称为儿童或少年，他们在思想、性格、智力、体魄等方面的可塑儿童教育性很强。儿童教育是整个教育事业的重要基础。</a:t>
              </a:r>
            </a:p>
          </p:txBody>
        </p:sp>
      </p:grpSp>
      <p:grpSp>
        <p:nvGrpSpPr>
          <p:cNvPr id="11" name="组合 10"/>
          <p:cNvGrpSpPr/>
          <p:nvPr/>
        </p:nvGrpSpPr>
        <p:grpSpPr>
          <a:xfrm>
            <a:off x="3545250" y="2499846"/>
            <a:ext cx="7927612" cy="738664"/>
            <a:chOff x="3330938" y="1548541"/>
            <a:chExt cx="7927612" cy="738664"/>
          </a:xfrm>
        </p:grpSpPr>
        <p:sp>
          <p:nvSpPr>
            <p:cNvPr id="12" name="椭圆 11"/>
            <p:cNvSpPr/>
            <p:nvPr/>
          </p:nvSpPr>
          <p:spPr>
            <a:xfrm>
              <a:off x="3330938" y="1718469"/>
              <a:ext cx="335756" cy="335756"/>
            </a:xfrm>
            <a:prstGeom prst="ellipse">
              <a:avLst/>
            </a:prstGeom>
            <a:solidFill>
              <a:srgbClr val="FF9999"/>
            </a:solidFill>
            <a:ln>
              <a:solidFill>
                <a:srgbClr val="FF99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823856" y="1548541"/>
              <a:ext cx="7434694" cy="738664"/>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它是提高人口素质的重要环节。青春期到来以前的未成年人被称为儿童或少年，他们在思想、性格、智力、体魄等方面的可塑儿童教育性很强。儿童教育是整个教育事业的重要基础。</a:t>
              </a:r>
            </a:p>
          </p:txBody>
        </p:sp>
      </p:grpSp>
      <p:grpSp>
        <p:nvGrpSpPr>
          <p:cNvPr id="21" name="组合 20"/>
          <p:cNvGrpSpPr/>
          <p:nvPr/>
        </p:nvGrpSpPr>
        <p:grpSpPr>
          <a:xfrm>
            <a:off x="3545250" y="3651176"/>
            <a:ext cx="7927612" cy="738664"/>
            <a:chOff x="3330938" y="1548541"/>
            <a:chExt cx="7927612" cy="738664"/>
          </a:xfrm>
        </p:grpSpPr>
        <p:sp>
          <p:nvSpPr>
            <p:cNvPr id="22" name="椭圆 21"/>
            <p:cNvSpPr/>
            <p:nvPr/>
          </p:nvSpPr>
          <p:spPr>
            <a:xfrm>
              <a:off x="3330938" y="1718469"/>
              <a:ext cx="335756" cy="335756"/>
            </a:xfrm>
            <a:prstGeom prst="ellipse">
              <a:avLst/>
            </a:prstGeom>
            <a:solidFill>
              <a:srgbClr val="FF9999"/>
            </a:solidFill>
            <a:ln>
              <a:solidFill>
                <a:srgbClr val="FF99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823856" y="1548541"/>
              <a:ext cx="7434694" cy="738664"/>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它是提高人口素质的重要环节。青春期到来以前的未成年人被称为儿童或少年，他们在思想、性格、智力、体魄等方面的可塑儿童教育性很强。儿童教育是整个教育事业的重要基础。</a:t>
              </a:r>
            </a:p>
          </p:txBody>
        </p:sp>
      </p:grpSp>
      <p:grpSp>
        <p:nvGrpSpPr>
          <p:cNvPr id="24" name="组合 23"/>
          <p:cNvGrpSpPr/>
          <p:nvPr/>
        </p:nvGrpSpPr>
        <p:grpSpPr>
          <a:xfrm>
            <a:off x="3545250" y="4802506"/>
            <a:ext cx="7927612" cy="738664"/>
            <a:chOff x="3330938" y="1548541"/>
            <a:chExt cx="7927612" cy="738664"/>
          </a:xfrm>
        </p:grpSpPr>
        <p:sp>
          <p:nvSpPr>
            <p:cNvPr id="25" name="椭圆 24"/>
            <p:cNvSpPr/>
            <p:nvPr/>
          </p:nvSpPr>
          <p:spPr>
            <a:xfrm>
              <a:off x="3330938" y="1718469"/>
              <a:ext cx="335756" cy="335756"/>
            </a:xfrm>
            <a:prstGeom prst="ellipse">
              <a:avLst/>
            </a:prstGeom>
            <a:solidFill>
              <a:srgbClr val="FF9999"/>
            </a:solidFill>
            <a:ln>
              <a:solidFill>
                <a:srgbClr val="FF99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823856" y="1548541"/>
              <a:ext cx="7434694" cy="738664"/>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它是提高人口素质的重要环节。青春期到来以前的未成年人被称为儿童或少年，他们在思想、性格、智力、体魄等方面的可塑儿童教育性很强。儿童教育是整个教育事业的重要基础。</a:t>
              </a:r>
            </a:p>
          </p:txBody>
        </p:sp>
      </p:grpSp>
    </p:spTree>
    <p:extLst>
      <p:ext uri="{BB962C8B-B14F-4D97-AF65-F5344CB8AC3E}">
        <p14:creationId val="3229547013"/>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5" name="圆角矩形 14"/>
          <p:cNvSpPr/>
          <p:nvPr/>
        </p:nvSpPr>
        <p:spPr>
          <a:xfrm>
            <a:off x="378114" y="463550"/>
            <a:ext cx="11401425" cy="5857875"/>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77047" y="636774"/>
            <a:ext cx="2278560" cy="461665"/>
            <a:chOff x="240439" y="693586"/>
            <a:chExt cx="2278560" cy="461665"/>
          </a:xfrm>
        </p:grpSpPr>
        <p:sp>
          <p:nvSpPr>
            <p:cNvPr id="17" name="文本框 16"/>
            <p:cNvSpPr txBox="1"/>
            <p:nvPr/>
          </p:nvSpPr>
          <p:spPr>
            <a:xfrm>
              <a:off x="642573" y="693586"/>
              <a:ext cx="1876426" cy="461665"/>
            </a:xfrm>
            <a:prstGeom prst="rect">
              <a:avLst/>
            </a:prstGeom>
            <a:noFill/>
          </p:spPr>
          <p:txBody>
            <a:bodyPr wrap="square" rtlCol="0">
              <a:spAutoFit/>
            </a:bodyPr>
            <a:lstStyle/>
            <a:p>
              <a:r>
                <a:rPr lang="zh-CN" altLang="en-US" sz="2400">
                  <a:latin typeface="幼圆" panose="02010509060101010101" pitchFamily="49" charset="-122"/>
                  <a:ea typeface="幼圆" panose="02010509060101010101" pitchFamily="49" charset="-122"/>
                </a:rPr>
                <a:t>输入标题</a:t>
              </a:r>
            </a:p>
          </p:txBody>
        </p:sp>
        <p:sp>
          <p:nvSpPr>
            <p:cNvPr id="18" name="燕尾形 17"/>
            <p:cNvSpPr/>
            <p:nvPr/>
          </p:nvSpPr>
          <p:spPr>
            <a:xfrm>
              <a:off x="240439" y="723352"/>
              <a:ext cx="402134" cy="402134"/>
            </a:xfrm>
            <a:prstGeom prst="chevron">
              <a:avLst/>
            </a:prstGeom>
            <a:solidFill>
              <a:srgbClr val="FF9999"/>
            </a:solidFill>
            <a:ln>
              <a:solidFill>
                <a:srgbClr val="FF99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backgroundRemoval t="9885" b="100000" l="9827" r="100000">
                        <a14:backgroundMark x1="62329" y1="21225" x2="98271" y2="38326"/>
                        <a14:backgroundMark x1="61056" y1="32262" x2="89445" y2="47301"/>
                        <a14:backgroundMark x1="98544" y1="59976" x2="99181" y2="62280"/>
                        <a14:backgroundMark x1="96633" y1="75440" x2="99818" y2="81261"/>
                      </a14:backgroundRemoval>
                    </a14:imgEffect>
                  </a14:imgLayer>
                </a14:imgProps>
              </a:ext>
              <a:ext uri="{28A0092B-C50C-407E-A947-70E740481C1C}">
                <a14:useLocalDpi xmlns:a14="http://schemas.microsoft.com/office/drawing/2010/main" val="0"/>
              </a:ext>
            </a:extLst>
          </a:blip>
          <a:srcRect t="35003"/>
          <a:stretch>
            <a:fillRect/>
          </a:stretch>
        </p:blipFill>
        <p:spPr>
          <a:xfrm>
            <a:off x="8658225" y="3264387"/>
            <a:ext cx="3121314" cy="3043401"/>
          </a:xfrm>
          <a:prstGeom prst="rect">
            <a:avLst/>
          </a:prstGeom>
        </p:spPr>
      </p:pic>
      <p:graphicFrame>
        <p:nvGraphicFramePr>
          <p:cNvPr id="6" name="图表 5"/>
          <p:cNvGraphicFramePr/>
          <p:nvPr>
            <p:extLst>
              <p:ext uri="{D42A27DB-BD31-4B8C-83A1-F6EECF244321}">
                <p14:modId val="2573337328"/>
              </p:ext>
            </p:extLst>
          </p:nvPr>
        </p:nvGraphicFramePr>
        <p:xfrm>
          <a:off x="2729197" y="811894"/>
          <a:ext cx="5914089" cy="5418667"/>
        </p:xfrm>
        <a:graphic>
          <a:graphicData uri="http://schemas.openxmlformats.org/drawingml/2006/chart">
            <c:chart xmlns:c="http://schemas.openxmlformats.org/drawingml/2006/chart" r:id="rId5"/>
          </a:graphicData>
        </a:graphic>
      </p:graphicFrame>
      <p:sp>
        <p:nvSpPr>
          <p:cNvPr id="11" name="矩形 10"/>
          <p:cNvSpPr/>
          <p:nvPr/>
        </p:nvSpPr>
        <p:spPr>
          <a:xfrm>
            <a:off x="2528130" y="1404770"/>
            <a:ext cx="6801608" cy="1061829"/>
          </a:xfrm>
          <a:prstGeom prst="rect">
            <a:avLst/>
          </a:prstGeom>
        </p:spPr>
        <p:txBody>
          <a:bodyPr wrap="square">
            <a:spAutoFit/>
          </a:bodyPr>
          <a:lstStyle/>
          <a:p>
            <a:pPr>
              <a:lnSpc>
                <a:spcPct val="150000"/>
              </a:lnSpc>
            </a:pPr>
            <a:r>
              <a:rPr lang="zh-CN" altLang="en-US" sz="1400">
                <a:latin typeface="幼圆" panose="02010509060101010101" pitchFamily="49" charset="-122"/>
                <a:ea typeface="幼圆" panose="02010509060101010101" pitchFamily="49" charset="-122"/>
              </a:rPr>
              <a:t>它是提高人口素质的重要环节。青春期到来以前的未成年人被称为儿童或少年，他们在思想、性格、智力、体魄等方面的可塑儿童教育性很强。儿童教育是整个教育事业的重要基础。</a:t>
            </a:r>
          </a:p>
        </p:txBody>
      </p:sp>
    </p:spTree>
    <p:extLst>
      <p:ext uri="{BB962C8B-B14F-4D97-AF65-F5344CB8AC3E}">
        <p14:creationId val="4135655204"/>
      </p:ext>
    </p:extLst>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Graphic spid="6" grpId="0">
        <p:bldAsOne/>
      </p:bldGraphic>
    </p:bldLst>
  </p:timing>
</p:sld>
</file>

<file path=ppt/tags/tag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ISPRING_PRESENTATION_TITLE" val="儿童教育PPT"/>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Microsoft</Company>
  <PresentationFormat>宽屏</PresentationFormat>
  <Paragraphs>110</Paragraphs>
  <Slides>24</Slides>
  <Notes>0</Notes>
  <TotalTime>236</TotalTime>
  <HiddenSlides>0</HiddenSlides>
  <MMClips>1</MMClips>
  <ScaleCrop>0</ScaleCrop>
  <HeadingPairs>
    <vt:vector baseType="variant" size="6">
      <vt:variant>
        <vt:lpstr>Fonts used</vt:lpstr>
      </vt:variant>
      <vt:variant>
        <vt:i4>7</vt:i4>
      </vt:variant>
      <vt:variant>
        <vt:lpstr>Theme</vt:lpstr>
      </vt:variant>
      <vt:variant>
        <vt:i4>1</vt:i4>
      </vt:variant>
      <vt:variant>
        <vt:lpstr>Slide Titles</vt:lpstr>
      </vt:variant>
      <vt:variant>
        <vt:i4>24</vt:i4>
      </vt:variant>
    </vt:vector>
  </HeadingPairs>
  <TitlesOfParts>
    <vt:vector baseType="lpstr" size="32">
      <vt:lpstr>Arial</vt:lpstr>
      <vt:lpstr>等线 Light</vt:lpstr>
      <vt:lpstr>等线</vt:lpstr>
      <vt:lpstr>方正字迹-元童楷隶简体</vt:lpstr>
      <vt:lpstr>幼圆</vt:lpstr>
      <vt:lpstr>微软雅黑</vt:lpstr>
      <vt:lpstr>Impact</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儿童教育PPT</dc:title>
  <cp:lastModifiedBy>Administrator</cp:lastModifiedBy>
  <cp:revision>20</cp:revision>
  <dcterms:created xsi:type="dcterms:W3CDTF">2018-10-13T08:45:51Z</dcterms:created>
  <dcterms:modified xsi:type="dcterms:W3CDTF">2023-10-16T16:13:31Z</dcterms:modified>
</cp:coreProperties>
</file>